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03" r:id="rId4"/>
  </p:sldMasterIdLst>
  <p:notesMasterIdLst>
    <p:notesMasterId r:id="rId163"/>
  </p:notesMasterIdLst>
  <p:sldIdLst>
    <p:sldId id="279" r:id="rId5"/>
    <p:sldId id="277" r:id="rId6"/>
    <p:sldId id="401" r:id="rId7"/>
    <p:sldId id="289" r:id="rId8"/>
    <p:sldId id="392" r:id="rId9"/>
    <p:sldId id="258" r:id="rId10"/>
    <p:sldId id="393" r:id="rId11"/>
    <p:sldId id="394" r:id="rId12"/>
    <p:sldId id="395" r:id="rId13"/>
    <p:sldId id="396" r:id="rId14"/>
    <p:sldId id="397" r:id="rId15"/>
    <p:sldId id="398" r:id="rId16"/>
    <p:sldId id="402" r:id="rId17"/>
    <p:sldId id="400" r:id="rId18"/>
    <p:sldId id="404" r:id="rId19"/>
    <p:sldId id="387" r:id="rId20"/>
    <p:sldId id="399"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39" r:id="rId39"/>
    <p:sldId id="438" r:id="rId40"/>
    <p:sldId id="437" r:id="rId41"/>
    <p:sldId id="436" r:id="rId42"/>
    <p:sldId id="435" r:id="rId43"/>
    <p:sldId id="434" r:id="rId44"/>
    <p:sldId id="433" r:id="rId45"/>
    <p:sldId id="432" r:id="rId46"/>
    <p:sldId id="431" r:id="rId47"/>
    <p:sldId id="430" r:id="rId48"/>
    <p:sldId id="429" r:id="rId49"/>
    <p:sldId id="428" r:id="rId50"/>
    <p:sldId id="427" r:id="rId51"/>
    <p:sldId id="426" r:id="rId52"/>
    <p:sldId id="425" r:id="rId53"/>
    <p:sldId id="424" r:id="rId54"/>
    <p:sldId id="423" r:id="rId55"/>
    <p:sldId id="422" r:id="rId56"/>
    <p:sldId id="441" r:id="rId57"/>
    <p:sldId id="442" r:id="rId58"/>
    <p:sldId id="443" r:id="rId59"/>
    <p:sldId id="444" r:id="rId60"/>
    <p:sldId id="445" r:id="rId61"/>
    <p:sldId id="388" r:id="rId62"/>
    <p:sldId id="446" r:id="rId63"/>
    <p:sldId id="447" r:id="rId64"/>
    <p:sldId id="448" r:id="rId65"/>
    <p:sldId id="449" r:id="rId66"/>
    <p:sldId id="450" r:id="rId67"/>
    <p:sldId id="451" r:id="rId68"/>
    <p:sldId id="452" r:id="rId69"/>
    <p:sldId id="453" r:id="rId70"/>
    <p:sldId id="454" r:id="rId71"/>
    <p:sldId id="455" r:id="rId72"/>
    <p:sldId id="456" r:id="rId73"/>
    <p:sldId id="458" r:id="rId74"/>
    <p:sldId id="459" r:id="rId75"/>
    <p:sldId id="460" r:id="rId76"/>
    <p:sldId id="461" r:id="rId77"/>
    <p:sldId id="462" r:id="rId78"/>
    <p:sldId id="463" r:id="rId79"/>
    <p:sldId id="464" r:id="rId80"/>
    <p:sldId id="465" r:id="rId81"/>
    <p:sldId id="466" r:id="rId82"/>
    <p:sldId id="467" r:id="rId83"/>
    <p:sldId id="468" r:id="rId84"/>
    <p:sldId id="469" r:id="rId85"/>
    <p:sldId id="470" r:id="rId86"/>
    <p:sldId id="471" r:id="rId87"/>
    <p:sldId id="472" r:id="rId88"/>
    <p:sldId id="473" r:id="rId89"/>
    <p:sldId id="474" r:id="rId90"/>
    <p:sldId id="475" r:id="rId91"/>
    <p:sldId id="476" r:id="rId92"/>
    <p:sldId id="477" r:id="rId93"/>
    <p:sldId id="478" r:id="rId94"/>
    <p:sldId id="479" r:id="rId95"/>
    <p:sldId id="480" r:id="rId96"/>
    <p:sldId id="481" r:id="rId97"/>
    <p:sldId id="484" r:id="rId98"/>
    <p:sldId id="482" r:id="rId99"/>
    <p:sldId id="483" r:id="rId100"/>
    <p:sldId id="485" r:id="rId101"/>
    <p:sldId id="486" r:id="rId102"/>
    <p:sldId id="487" r:id="rId103"/>
    <p:sldId id="488" r:id="rId104"/>
    <p:sldId id="489" r:id="rId105"/>
    <p:sldId id="490" r:id="rId106"/>
    <p:sldId id="491" r:id="rId107"/>
    <p:sldId id="492" r:id="rId108"/>
    <p:sldId id="493" r:id="rId109"/>
    <p:sldId id="494" r:id="rId110"/>
    <p:sldId id="495" r:id="rId111"/>
    <p:sldId id="496" r:id="rId112"/>
    <p:sldId id="497" r:id="rId113"/>
    <p:sldId id="498" r:id="rId114"/>
    <p:sldId id="499" r:id="rId115"/>
    <p:sldId id="500" r:id="rId116"/>
    <p:sldId id="501" r:id="rId117"/>
    <p:sldId id="502" r:id="rId118"/>
    <p:sldId id="503" r:id="rId119"/>
    <p:sldId id="504" r:id="rId120"/>
    <p:sldId id="505" r:id="rId121"/>
    <p:sldId id="506" r:id="rId122"/>
    <p:sldId id="507" r:id="rId123"/>
    <p:sldId id="389" r:id="rId124"/>
    <p:sldId id="508" r:id="rId125"/>
    <p:sldId id="509" r:id="rId126"/>
    <p:sldId id="510" r:id="rId127"/>
    <p:sldId id="511" r:id="rId128"/>
    <p:sldId id="512" r:id="rId129"/>
    <p:sldId id="513" r:id="rId130"/>
    <p:sldId id="514" r:id="rId131"/>
    <p:sldId id="515" r:id="rId132"/>
    <p:sldId id="516" r:id="rId133"/>
    <p:sldId id="517" r:id="rId134"/>
    <p:sldId id="518" r:id="rId135"/>
    <p:sldId id="524" r:id="rId136"/>
    <p:sldId id="520" r:id="rId137"/>
    <p:sldId id="521" r:id="rId138"/>
    <p:sldId id="522" r:id="rId139"/>
    <p:sldId id="523" r:id="rId140"/>
    <p:sldId id="525" r:id="rId141"/>
    <p:sldId id="526" r:id="rId142"/>
    <p:sldId id="527" r:id="rId143"/>
    <p:sldId id="529" r:id="rId144"/>
    <p:sldId id="528" r:id="rId145"/>
    <p:sldId id="530" r:id="rId146"/>
    <p:sldId id="531" r:id="rId147"/>
    <p:sldId id="532" r:id="rId148"/>
    <p:sldId id="533" r:id="rId149"/>
    <p:sldId id="519" r:id="rId150"/>
    <p:sldId id="390" r:id="rId151"/>
    <p:sldId id="534" r:id="rId152"/>
    <p:sldId id="535" r:id="rId153"/>
    <p:sldId id="536" r:id="rId154"/>
    <p:sldId id="537" r:id="rId155"/>
    <p:sldId id="538" r:id="rId156"/>
    <p:sldId id="539" r:id="rId157"/>
    <p:sldId id="540" r:id="rId158"/>
    <p:sldId id="391" r:id="rId159"/>
    <p:sldId id="541" r:id="rId160"/>
    <p:sldId id="542" r:id="rId161"/>
    <p:sldId id="543" r:id="rId162"/>
  </p:sldIdLst>
  <p:sldSz cx="7772400" cy="10058400"/>
  <p:notesSz cx="6858000" cy="9144000"/>
  <p:embeddedFontLst>
    <p:embeddedFont>
      <p:font typeface="Bodoni MT" panose="02070603080606020203" pitchFamily="18" charset="0"/>
      <p:regular r:id="rId164"/>
      <p:bold r:id="rId165"/>
      <p:italic r:id="rId166"/>
      <p:boldItalic r:id="rId167"/>
    </p:embeddedFont>
    <p:embeddedFont>
      <p:font typeface="Lato Regular" panose="020B0604020202020204" charset="0"/>
      <p:regular r:id="rId168"/>
    </p:embeddedFont>
    <p:embeddedFont>
      <p:font typeface="Lato Semibold" panose="020F0502020204030203" pitchFamily="34" charset="0"/>
      <p:regular r:id="rId169"/>
      <p:bold r:id="rId170"/>
      <p:boldItalic r:id="rId171"/>
    </p:embeddedFont>
    <p:embeddedFont>
      <p:font typeface="Montserrat" panose="00000500000000000000" pitchFamily="2" charset="0"/>
      <p:regular r:id="rId172"/>
      <p:bold r:id="rId173"/>
      <p:italic r:id="rId174"/>
      <p:boldItalic r:id="rId175"/>
    </p:embeddedFont>
    <p:embeddedFont>
      <p:font typeface="Montserrat ExtraBold" panose="00000900000000000000" pitchFamily="2" charset="0"/>
      <p:bold r:id="rId176"/>
      <p:italic r:id="rId177"/>
      <p:boldItalic r:id="rId178"/>
    </p:embeddedFont>
    <p:embeddedFont>
      <p:font typeface="Montserrat Light" panose="00000400000000000000" pitchFamily="2" charset="0"/>
      <p:regular r:id="rId179"/>
      <p:italic r:id="rId180"/>
    </p:embeddedFont>
    <p:embeddedFont>
      <p:font typeface="Open Sans" panose="020B0606030504020204" pitchFamily="34" charset="0"/>
      <p:regular r:id="rId181"/>
      <p:bold r:id="rId182"/>
      <p:italic r:id="rId183"/>
      <p:boldItalic r:id="rId184"/>
    </p:embeddedFont>
  </p:embeddedFontLst>
  <p:custDataLst>
    <p:tags r:id="rId1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0300ADC0-C5AC-4433-9EB8-629871292D2A}">
          <p14:sldIdLst>
            <p14:sldId id="279"/>
            <p14:sldId id="277"/>
            <p14:sldId id="401"/>
          </p14:sldIdLst>
        </p14:section>
        <p14:section name="Core Comp 1 Problem Solving" id="{F7C6F06B-F16C-4B23-8947-86FC7810D831}">
          <p14:sldIdLst>
            <p14:sldId id="289"/>
            <p14:sldId id="392"/>
            <p14:sldId id="258"/>
            <p14:sldId id="393"/>
            <p14:sldId id="394"/>
            <p14:sldId id="395"/>
            <p14:sldId id="396"/>
            <p14:sldId id="397"/>
            <p14:sldId id="398"/>
            <p14:sldId id="402"/>
            <p14:sldId id="400"/>
            <p14:sldId id="404"/>
          </p14:sldIdLst>
        </p14:section>
        <p14:section name="CC2 - WRAP" id="{B10BE4B1-8CCE-4A1D-A740-22A5365CAD2C}">
          <p14:sldIdLst>
            <p14:sldId id="387"/>
            <p14:sldId id="399"/>
            <p14:sldId id="405"/>
            <p14:sldId id="406"/>
            <p14:sldId id="407"/>
            <p14:sldId id="408"/>
            <p14:sldId id="409"/>
            <p14:sldId id="410"/>
            <p14:sldId id="411"/>
            <p14:sldId id="412"/>
            <p14:sldId id="413"/>
            <p14:sldId id="414"/>
            <p14:sldId id="415"/>
            <p14:sldId id="416"/>
            <p14:sldId id="417"/>
            <p14:sldId id="418"/>
            <p14:sldId id="419"/>
            <p14:sldId id="420"/>
            <p14:sldId id="421"/>
            <p14:sldId id="439"/>
            <p14:sldId id="438"/>
            <p14:sldId id="437"/>
            <p14:sldId id="436"/>
            <p14:sldId id="435"/>
            <p14:sldId id="434"/>
            <p14:sldId id="433"/>
            <p14:sldId id="432"/>
            <p14:sldId id="431"/>
            <p14:sldId id="430"/>
            <p14:sldId id="429"/>
            <p14:sldId id="428"/>
            <p14:sldId id="427"/>
            <p14:sldId id="426"/>
            <p14:sldId id="425"/>
            <p14:sldId id="424"/>
            <p14:sldId id="423"/>
            <p14:sldId id="422"/>
            <p14:sldId id="441"/>
            <p14:sldId id="442"/>
            <p14:sldId id="443"/>
            <p14:sldId id="444"/>
            <p14:sldId id="445"/>
          </p14:sldIdLst>
        </p14:section>
        <p14:section name="CC3 Stages in Recovery Process" id="{6F058376-38AD-48F4-A8AF-2BB6DF82B3F3}">
          <p14:sldIdLst>
            <p14:sldId id="388"/>
            <p14:sldId id="446"/>
            <p14:sldId id="447"/>
            <p14:sldId id="448"/>
            <p14:sldId id="449"/>
            <p14:sldId id="450"/>
            <p14:sldId id="451"/>
            <p14:sldId id="452"/>
            <p14:sldId id="453"/>
            <p14:sldId id="454"/>
            <p14:sldId id="455"/>
            <p14:sldId id="456"/>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4"/>
            <p14:sldId id="482"/>
            <p14:sldId id="483"/>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Lst>
        </p14:section>
        <p14:section name="CC 4 - Effective Listening Skills" id="{CDA63443-4C40-4D21-8EE9-49635175F7B9}">
          <p14:sldIdLst>
            <p14:sldId id="389"/>
            <p14:sldId id="508"/>
            <p14:sldId id="509"/>
            <p14:sldId id="510"/>
            <p14:sldId id="511"/>
            <p14:sldId id="512"/>
            <p14:sldId id="513"/>
            <p14:sldId id="514"/>
            <p14:sldId id="515"/>
            <p14:sldId id="516"/>
            <p14:sldId id="517"/>
            <p14:sldId id="518"/>
            <p14:sldId id="524"/>
            <p14:sldId id="520"/>
            <p14:sldId id="521"/>
            <p14:sldId id="522"/>
            <p14:sldId id="523"/>
            <p14:sldId id="525"/>
            <p14:sldId id="526"/>
            <p14:sldId id="527"/>
            <p14:sldId id="529"/>
            <p14:sldId id="528"/>
            <p14:sldId id="530"/>
            <p14:sldId id="531"/>
            <p14:sldId id="532"/>
            <p14:sldId id="533"/>
            <p14:sldId id="519"/>
          </p14:sldIdLst>
        </p14:section>
        <p14:section name="CC 5 establishing Recovery Goals" id="{C2210961-94E4-42AA-BC05-906D07AF7891}">
          <p14:sldIdLst>
            <p14:sldId id="390"/>
            <p14:sldId id="534"/>
            <p14:sldId id="535"/>
            <p14:sldId id="536"/>
            <p14:sldId id="537"/>
            <p14:sldId id="538"/>
            <p14:sldId id="539"/>
            <p14:sldId id="540"/>
          </p14:sldIdLst>
        </p14:section>
        <p14:section name="CC 6 Using Support Groups" id="{1A34DEBA-6E35-4F5C-A4DA-C40E45B61775}">
          <p14:sldIdLst>
            <p14:sldId id="391"/>
            <p14:sldId id="541"/>
            <p14:sldId id="542"/>
            <p14:sldId id="5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291844"/>
    <a:srgbClr val="171717"/>
    <a:srgbClr val="A00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890D3-58DC-4EA0-B17B-B6528C15E95A}" v="643" dt="2024-05-06T21:31:07.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3" autoAdjust="0"/>
    <p:restoredTop sz="96357" autoAdjust="0"/>
  </p:normalViewPr>
  <p:slideViewPr>
    <p:cSldViewPr snapToGrid="0">
      <p:cViewPr varScale="1">
        <p:scale>
          <a:sx n="78" d="100"/>
          <a:sy n="78" d="100"/>
        </p:scale>
        <p:origin x="2838"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font" Target="fonts/font7.fntdata"/><Relationship Id="rId191" Type="http://schemas.microsoft.com/office/2015/10/relationships/revisionInfo" Target="revisionInfo.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font" Target="fonts/font18.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8.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font" Target="fonts/font19.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font" Target="fonts/font9.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4.fntdata"/><Relationship Id="rId188"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notesMaster" Target="notesMasters/notesMaster1.xml"/><Relationship Id="rId184" Type="http://schemas.openxmlformats.org/officeDocument/2006/relationships/font" Target="fonts/font21.fntdata"/><Relationship Id="rId189"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11.fntdata"/><Relationship Id="rId179" Type="http://schemas.openxmlformats.org/officeDocument/2006/relationships/font" Target="fonts/font16.fntdata"/><Relationship Id="rId190"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1.fntdata"/><Relationship Id="rId169" Type="http://schemas.openxmlformats.org/officeDocument/2006/relationships/font" Target="fonts/font6.fntdata"/><Relationship Id="rId18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font" Target="fonts/font17.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12.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2.fntdata"/><Relationship Id="rId186"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13.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3.fntdata"/><Relationship Id="rId187" Type="http://schemas.openxmlformats.org/officeDocument/2006/relationships/viewProps" Target="viewProps.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harp" userId="96b5ae7d-9b75-4cd8-b19c-bdbab14852ed" providerId="ADAL" clId="{DA9AFD03-C8C3-4DCB-8FC2-878192827737}"/>
    <pc:docChg chg="custSel modSld">
      <pc:chgData name="Samantha Sharp" userId="96b5ae7d-9b75-4cd8-b19c-bdbab14852ed" providerId="ADAL" clId="{DA9AFD03-C8C3-4DCB-8FC2-878192827737}" dt="2024-05-07T19:19:05.297" v="28" actId="33524"/>
      <pc:docMkLst>
        <pc:docMk/>
      </pc:docMkLst>
      <pc:sldChg chg="modSp mod">
        <pc:chgData name="Samantha Sharp" userId="96b5ae7d-9b75-4cd8-b19c-bdbab14852ed" providerId="ADAL" clId="{DA9AFD03-C8C3-4DCB-8FC2-878192827737}" dt="2024-05-07T19:16:37.113" v="3" actId="20577"/>
        <pc:sldMkLst>
          <pc:docMk/>
          <pc:sldMk cId="244881174" sldId="449"/>
        </pc:sldMkLst>
        <pc:spChg chg="mod">
          <ac:chgData name="Samantha Sharp" userId="96b5ae7d-9b75-4cd8-b19c-bdbab14852ed" providerId="ADAL" clId="{DA9AFD03-C8C3-4DCB-8FC2-878192827737}" dt="2024-05-07T19:16:37.113" v="3" actId="20577"/>
          <ac:spMkLst>
            <pc:docMk/>
            <pc:sldMk cId="244881174" sldId="449"/>
            <ac:spMk id="4" creationId="{1CF883E4-BE06-F442-86B2-B757BB721E3C}"/>
          </ac:spMkLst>
        </pc:spChg>
      </pc:sldChg>
      <pc:sldChg chg="modSp mod">
        <pc:chgData name="Samantha Sharp" userId="96b5ae7d-9b75-4cd8-b19c-bdbab14852ed" providerId="ADAL" clId="{DA9AFD03-C8C3-4DCB-8FC2-878192827737}" dt="2024-05-07T19:19:05.297" v="28" actId="33524"/>
        <pc:sldMkLst>
          <pc:docMk/>
          <pc:sldMk cId="1804515127" sldId="454"/>
        </pc:sldMkLst>
        <pc:spChg chg="mod">
          <ac:chgData name="Samantha Sharp" userId="96b5ae7d-9b75-4cd8-b19c-bdbab14852ed" providerId="ADAL" clId="{DA9AFD03-C8C3-4DCB-8FC2-878192827737}" dt="2024-05-07T19:19:05.297" v="28" actId="33524"/>
          <ac:spMkLst>
            <pc:docMk/>
            <pc:sldMk cId="1804515127" sldId="454"/>
            <ac:spMk id="4" creationId="{1CF883E4-BE06-F442-86B2-B757BB721E3C}"/>
          </ac:spMkLst>
        </pc:spChg>
      </pc:sldChg>
    </pc:docChg>
  </pc:docChgLst>
  <pc:docChgLst>
    <pc:chgData name="Angie Kerrick" userId="0dcd244a-52af-4da6-b2fd-18553ae7de8a" providerId="ADAL" clId="{AED890D3-58DC-4EA0-B17B-B6528C15E95A}"/>
    <pc:docChg chg="undo custSel addSld delSld modSld sldOrd modMainMaster addSection modSection">
      <pc:chgData name="Angie Kerrick" userId="0dcd244a-52af-4da6-b2fd-18553ae7de8a" providerId="ADAL" clId="{AED890D3-58DC-4EA0-B17B-B6528C15E95A}" dt="2024-05-06T21:31:09.896" v="17451" actId="1076"/>
      <pc:docMkLst>
        <pc:docMk/>
      </pc:docMkLst>
      <pc:sldChg chg="delSp modSp mod ord">
        <pc:chgData name="Angie Kerrick" userId="0dcd244a-52af-4da6-b2fd-18553ae7de8a" providerId="ADAL" clId="{AED890D3-58DC-4EA0-B17B-B6528C15E95A}" dt="2024-05-06T12:38:17.859" v="7393" actId="13926"/>
        <pc:sldMkLst>
          <pc:docMk/>
          <pc:sldMk cId="3532130607" sldId="258"/>
        </pc:sldMkLst>
        <pc:spChg chg="mod">
          <ac:chgData name="Angie Kerrick" userId="0dcd244a-52af-4da6-b2fd-18553ae7de8a" providerId="ADAL" clId="{AED890D3-58DC-4EA0-B17B-B6528C15E95A}" dt="2024-05-02T18:44:29.249" v="5674" actId="207"/>
          <ac:spMkLst>
            <pc:docMk/>
            <pc:sldMk cId="3532130607" sldId="258"/>
            <ac:spMk id="2" creationId="{00000000-0000-0000-0000-000000000000}"/>
          </ac:spMkLst>
        </pc:spChg>
        <pc:spChg chg="mod">
          <ac:chgData name="Angie Kerrick" userId="0dcd244a-52af-4da6-b2fd-18553ae7de8a" providerId="ADAL" clId="{AED890D3-58DC-4EA0-B17B-B6528C15E95A}" dt="2024-05-06T12:38:17.859" v="7393" actId="13926"/>
          <ac:spMkLst>
            <pc:docMk/>
            <pc:sldMk cId="3532130607" sldId="258"/>
            <ac:spMk id="3" creationId="{00000000-0000-0000-0000-000000000000}"/>
          </ac:spMkLst>
        </pc:spChg>
        <pc:picChg chg="del">
          <ac:chgData name="Angie Kerrick" userId="0dcd244a-52af-4da6-b2fd-18553ae7de8a" providerId="ADAL" clId="{AED890D3-58DC-4EA0-B17B-B6528C15E95A}" dt="2024-05-02T18:38:55.153" v="5512" actId="478"/>
          <ac:picMkLst>
            <pc:docMk/>
            <pc:sldMk cId="3532130607" sldId="258"/>
            <ac:picMk id="9" creationId="{48C8E228-EEC0-42E0-8BCD-98618B766260}"/>
          </ac:picMkLst>
        </pc:picChg>
        <pc:picChg chg="del">
          <ac:chgData name="Angie Kerrick" userId="0dcd244a-52af-4da6-b2fd-18553ae7de8a" providerId="ADAL" clId="{AED890D3-58DC-4EA0-B17B-B6528C15E95A}" dt="2024-05-02T18:41:18.458" v="5655" actId="478"/>
          <ac:picMkLst>
            <pc:docMk/>
            <pc:sldMk cId="3532130607" sldId="258"/>
            <ac:picMk id="10" creationId="{EE729B0C-8896-4E8B-9E4F-5E67402D18D5}"/>
          </ac:picMkLst>
        </pc:picChg>
      </pc:sldChg>
      <pc:sldChg chg="del ord">
        <pc:chgData name="Angie Kerrick" userId="0dcd244a-52af-4da6-b2fd-18553ae7de8a" providerId="ADAL" clId="{AED890D3-58DC-4EA0-B17B-B6528C15E95A}" dt="2024-05-06T21:20:11.732" v="17379" actId="2696"/>
        <pc:sldMkLst>
          <pc:docMk/>
          <pc:sldMk cId="3558421988" sldId="264"/>
        </pc:sldMkLst>
      </pc:sldChg>
      <pc:sldChg chg="del ord">
        <pc:chgData name="Angie Kerrick" userId="0dcd244a-52af-4da6-b2fd-18553ae7de8a" providerId="ADAL" clId="{AED890D3-58DC-4EA0-B17B-B6528C15E95A}" dt="2024-05-06T21:20:11.732" v="17379" actId="2696"/>
        <pc:sldMkLst>
          <pc:docMk/>
          <pc:sldMk cId="3482287172" sldId="266"/>
        </pc:sldMkLst>
      </pc:sldChg>
      <pc:sldChg chg="del ord">
        <pc:chgData name="Angie Kerrick" userId="0dcd244a-52af-4da6-b2fd-18553ae7de8a" providerId="ADAL" clId="{AED890D3-58DC-4EA0-B17B-B6528C15E95A}" dt="2024-05-06T21:20:11.732" v="17379" actId="2696"/>
        <pc:sldMkLst>
          <pc:docMk/>
          <pc:sldMk cId="1289436612" sldId="269"/>
        </pc:sldMkLst>
      </pc:sldChg>
      <pc:sldChg chg="del ord">
        <pc:chgData name="Angie Kerrick" userId="0dcd244a-52af-4da6-b2fd-18553ae7de8a" providerId="ADAL" clId="{AED890D3-58DC-4EA0-B17B-B6528C15E95A}" dt="2024-05-06T21:19:44.020" v="17377" actId="2696"/>
        <pc:sldMkLst>
          <pc:docMk/>
          <pc:sldMk cId="2813992206" sldId="270"/>
        </pc:sldMkLst>
      </pc:sldChg>
      <pc:sldChg chg="del ord">
        <pc:chgData name="Angie Kerrick" userId="0dcd244a-52af-4da6-b2fd-18553ae7de8a" providerId="ADAL" clId="{AED890D3-58DC-4EA0-B17B-B6528C15E95A}" dt="2024-05-06T21:20:11.732" v="17379" actId="2696"/>
        <pc:sldMkLst>
          <pc:docMk/>
          <pc:sldMk cId="3353069370" sldId="273"/>
        </pc:sldMkLst>
      </pc:sldChg>
      <pc:sldChg chg="delSp modSp mod ord">
        <pc:chgData name="Angie Kerrick" userId="0dcd244a-52af-4da6-b2fd-18553ae7de8a" providerId="ADAL" clId="{AED890D3-58DC-4EA0-B17B-B6528C15E95A}" dt="2024-05-06T13:01:24.262" v="8133" actId="6549"/>
        <pc:sldMkLst>
          <pc:docMk/>
          <pc:sldMk cId="3100541002" sldId="277"/>
        </pc:sldMkLst>
        <pc:spChg chg="mod">
          <ac:chgData name="Angie Kerrick" userId="0dcd244a-52af-4da6-b2fd-18553ae7de8a" providerId="ADAL" clId="{AED890D3-58DC-4EA0-B17B-B6528C15E95A}" dt="2024-05-02T17:16:49.072" v="4843" actId="20577"/>
          <ac:spMkLst>
            <pc:docMk/>
            <pc:sldMk cId="3100541002" sldId="277"/>
            <ac:spMk id="7" creationId="{ADE532D9-9472-914D-B12D-CC1BEA05C70B}"/>
          </ac:spMkLst>
        </pc:spChg>
        <pc:spChg chg="mod">
          <ac:chgData name="Angie Kerrick" userId="0dcd244a-52af-4da6-b2fd-18553ae7de8a" providerId="ADAL" clId="{AED890D3-58DC-4EA0-B17B-B6528C15E95A}" dt="2024-05-02T17:16:56.910" v="4850" actId="20577"/>
          <ac:spMkLst>
            <pc:docMk/>
            <pc:sldMk cId="3100541002" sldId="277"/>
            <ac:spMk id="8" creationId="{A492E809-826E-7745-865D-34919E88D6AB}"/>
          </ac:spMkLst>
        </pc:spChg>
        <pc:spChg chg="mod">
          <ac:chgData name="Angie Kerrick" userId="0dcd244a-52af-4da6-b2fd-18553ae7de8a" providerId="ADAL" clId="{AED890D3-58DC-4EA0-B17B-B6528C15E95A}" dt="2024-05-06T13:01:24.262" v="8133" actId="6549"/>
          <ac:spMkLst>
            <pc:docMk/>
            <pc:sldMk cId="3100541002" sldId="277"/>
            <ac:spMk id="9" creationId="{39370163-E057-114C-B45E-0ED718F2A8D5}"/>
          </ac:spMkLst>
        </pc:spChg>
        <pc:spChg chg="mod">
          <ac:chgData name="Angie Kerrick" userId="0dcd244a-52af-4da6-b2fd-18553ae7de8a" providerId="ADAL" clId="{AED890D3-58DC-4EA0-B17B-B6528C15E95A}" dt="2024-05-06T13:01:14.454" v="8131" actId="113"/>
          <ac:spMkLst>
            <pc:docMk/>
            <pc:sldMk cId="3100541002" sldId="277"/>
            <ac:spMk id="10" creationId="{4DA3050F-7103-1A4E-8C60-3AD9A00A23A1}"/>
          </ac:spMkLst>
        </pc:spChg>
        <pc:picChg chg="del">
          <ac:chgData name="Angie Kerrick" userId="0dcd244a-52af-4da6-b2fd-18553ae7de8a" providerId="ADAL" clId="{AED890D3-58DC-4EA0-B17B-B6528C15E95A}" dt="2024-05-02T18:01:45.748" v="5241" actId="478"/>
          <ac:picMkLst>
            <pc:docMk/>
            <pc:sldMk cId="3100541002" sldId="277"/>
            <ac:picMk id="11" creationId="{92367384-13C8-479F-982A-6E18E0AEBF86}"/>
          </ac:picMkLst>
        </pc:picChg>
      </pc:sldChg>
      <pc:sldChg chg="addSp delSp modSp mod">
        <pc:chgData name="Angie Kerrick" userId="0dcd244a-52af-4da6-b2fd-18553ae7de8a" providerId="ADAL" clId="{AED890D3-58DC-4EA0-B17B-B6528C15E95A}" dt="2024-05-02T14:08:11.517" v="71" actId="14100"/>
        <pc:sldMkLst>
          <pc:docMk/>
          <pc:sldMk cId="3307880012" sldId="279"/>
        </pc:sldMkLst>
        <pc:spChg chg="add del mod">
          <ac:chgData name="Angie Kerrick" userId="0dcd244a-52af-4da6-b2fd-18553ae7de8a" providerId="ADAL" clId="{AED890D3-58DC-4EA0-B17B-B6528C15E95A}" dt="2024-05-02T14:06:32.176" v="47" actId="931"/>
          <ac:spMkLst>
            <pc:docMk/>
            <pc:sldMk cId="3307880012" sldId="279"/>
            <ac:spMk id="4" creationId="{23C2D458-207E-C2B2-F1F5-5D1687060606}"/>
          </ac:spMkLst>
        </pc:spChg>
        <pc:spChg chg="add del mod">
          <ac:chgData name="Angie Kerrick" userId="0dcd244a-52af-4da6-b2fd-18553ae7de8a" providerId="ADAL" clId="{AED890D3-58DC-4EA0-B17B-B6528C15E95A}" dt="2024-05-02T14:06:54.719" v="52" actId="931"/>
          <ac:spMkLst>
            <pc:docMk/>
            <pc:sldMk cId="3307880012" sldId="279"/>
            <ac:spMk id="8" creationId="{B2D15C54-0D00-EBAB-F211-D81B406B1E84}"/>
          </ac:spMkLst>
        </pc:spChg>
        <pc:spChg chg="add del mod">
          <ac:chgData name="Angie Kerrick" userId="0dcd244a-52af-4da6-b2fd-18553ae7de8a" providerId="ADAL" clId="{AED890D3-58DC-4EA0-B17B-B6528C15E95A}" dt="2024-05-02T14:07:31.261" v="58" actId="931"/>
          <ac:spMkLst>
            <pc:docMk/>
            <pc:sldMk cId="3307880012" sldId="279"/>
            <ac:spMk id="12" creationId="{300D81F7-2D07-2684-D0CE-2204192BD130}"/>
          </ac:spMkLst>
        </pc:spChg>
        <pc:spChg chg="add del mod">
          <ac:chgData name="Angie Kerrick" userId="0dcd244a-52af-4da6-b2fd-18553ae7de8a" providerId="ADAL" clId="{AED890D3-58DC-4EA0-B17B-B6528C15E95A}" dt="2024-05-02T14:07:43.233" v="62" actId="478"/>
          <ac:spMkLst>
            <pc:docMk/>
            <pc:sldMk cId="3307880012" sldId="279"/>
            <ac:spMk id="16" creationId="{B9F05426-9F73-0D0B-01C3-879682CF7E9F}"/>
          </ac:spMkLst>
        </pc:spChg>
        <pc:spChg chg="mod">
          <ac:chgData name="Angie Kerrick" userId="0dcd244a-52af-4da6-b2fd-18553ae7de8a" providerId="ADAL" clId="{AED890D3-58DC-4EA0-B17B-B6528C15E95A}" dt="2024-05-02T14:05:47.863" v="42" actId="20577"/>
          <ac:spMkLst>
            <pc:docMk/>
            <pc:sldMk cId="3307880012" sldId="279"/>
            <ac:spMk id="30" creationId="{8469DBE9-3A1A-49F2-8075-C2DD1B274C8B}"/>
          </ac:spMkLst>
        </pc:spChg>
        <pc:picChg chg="add del mod">
          <ac:chgData name="Angie Kerrick" userId="0dcd244a-52af-4da6-b2fd-18553ae7de8a" providerId="ADAL" clId="{AED890D3-58DC-4EA0-B17B-B6528C15E95A}" dt="2024-05-02T14:06:41.142" v="51" actId="478"/>
          <ac:picMkLst>
            <pc:docMk/>
            <pc:sldMk cId="3307880012" sldId="279"/>
            <ac:picMk id="6" creationId="{B472DFA4-3056-D39B-1201-33A1D9585EDF}"/>
          </ac:picMkLst>
        </pc:picChg>
        <pc:picChg chg="add del mod">
          <ac:chgData name="Angie Kerrick" userId="0dcd244a-52af-4da6-b2fd-18553ae7de8a" providerId="ADAL" clId="{AED890D3-58DC-4EA0-B17B-B6528C15E95A}" dt="2024-05-02T14:07:12.372" v="56" actId="478"/>
          <ac:picMkLst>
            <pc:docMk/>
            <pc:sldMk cId="3307880012" sldId="279"/>
            <ac:picMk id="10" creationId="{2C95ACB5-CA01-CCFF-4DFE-22ABE5F8C6D5}"/>
          </ac:picMkLst>
        </pc:picChg>
        <pc:picChg chg="add del mod">
          <ac:chgData name="Angie Kerrick" userId="0dcd244a-52af-4da6-b2fd-18553ae7de8a" providerId="ADAL" clId="{AED890D3-58DC-4EA0-B17B-B6528C15E95A}" dt="2024-05-02T14:07:40.173" v="61" actId="478"/>
          <ac:picMkLst>
            <pc:docMk/>
            <pc:sldMk cId="3307880012" sldId="279"/>
            <ac:picMk id="14" creationId="{56806D45-1D60-49F9-B46A-D314703B6CB1}"/>
          </ac:picMkLst>
        </pc:picChg>
        <pc:picChg chg="add mod">
          <ac:chgData name="Angie Kerrick" userId="0dcd244a-52af-4da6-b2fd-18553ae7de8a" providerId="ADAL" clId="{AED890D3-58DC-4EA0-B17B-B6528C15E95A}" dt="2024-05-02T14:08:05.270" v="70" actId="1076"/>
          <ac:picMkLst>
            <pc:docMk/>
            <pc:sldMk cId="3307880012" sldId="279"/>
            <ac:picMk id="18" creationId="{DAD03324-0202-11D0-8C0E-C68D3014EEE8}"/>
          </ac:picMkLst>
        </pc:picChg>
        <pc:picChg chg="del">
          <ac:chgData name="Angie Kerrick" userId="0dcd244a-52af-4da6-b2fd-18553ae7de8a" providerId="ADAL" clId="{AED890D3-58DC-4EA0-B17B-B6528C15E95A}" dt="2024-05-02T14:06:08.628" v="46" actId="478"/>
          <ac:picMkLst>
            <pc:docMk/>
            <pc:sldMk cId="3307880012" sldId="279"/>
            <ac:picMk id="23" creationId="{E7840D43-82DE-42DA-9835-766CA6CDB6BE}"/>
          </ac:picMkLst>
        </pc:picChg>
        <pc:picChg chg="add del mod">
          <ac:chgData name="Angie Kerrick" userId="0dcd244a-52af-4da6-b2fd-18553ae7de8a" providerId="ADAL" clId="{AED890D3-58DC-4EA0-B17B-B6528C15E95A}" dt="2024-05-02T14:08:11.517" v="71" actId="14100"/>
          <ac:picMkLst>
            <pc:docMk/>
            <pc:sldMk cId="3307880012" sldId="279"/>
            <ac:picMk id="27" creationId="{2298FCC9-FA16-47B9-95BF-3CBE58982F65}"/>
          </ac:picMkLst>
        </pc:picChg>
      </pc:sldChg>
      <pc:sldChg chg="delSp modSp mod delAnim">
        <pc:chgData name="Angie Kerrick" userId="0dcd244a-52af-4da6-b2fd-18553ae7de8a" providerId="ADAL" clId="{AED890D3-58DC-4EA0-B17B-B6528C15E95A}" dt="2024-05-02T14:29:11.299" v="1372" actId="1076"/>
        <pc:sldMkLst>
          <pc:docMk/>
          <pc:sldMk cId="3198155731" sldId="289"/>
        </pc:sldMkLst>
        <pc:spChg chg="mod">
          <ac:chgData name="Angie Kerrick" userId="0dcd244a-52af-4da6-b2fd-18553ae7de8a" providerId="ADAL" clId="{AED890D3-58DC-4EA0-B17B-B6528C15E95A}" dt="2024-05-02T14:15:35.569" v="899" actId="20577"/>
          <ac:spMkLst>
            <pc:docMk/>
            <pc:sldMk cId="3198155731" sldId="289"/>
            <ac:spMk id="3" creationId="{5A49292A-DF58-1E45-A132-89C304268F07}"/>
          </ac:spMkLst>
        </pc:spChg>
        <pc:spChg chg="mod">
          <ac:chgData name="Angie Kerrick" userId="0dcd244a-52af-4da6-b2fd-18553ae7de8a" providerId="ADAL" clId="{AED890D3-58DC-4EA0-B17B-B6528C15E95A}" dt="2024-05-02T14:08:59.168" v="108" actId="20577"/>
          <ac:spMkLst>
            <pc:docMk/>
            <pc:sldMk cId="3198155731" sldId="289"/>
            <ac:spMk id="4" creationId="{C92D872F-0C0F-7F4B-BD22-94914B0F4360}"/>
          </ac:spMkLst>
        </pc:spChg>
        <pc:spChg chg="del">
          <ac:chgData name="Angie Kerrick" userId="0dcd244a-52af-4da6-b2fd-18553ae7de8a" providerId="ADAL" clId="{AED890D3-58DC-4EA0-B17B-B6528C15E95A}" dt="2024-05-02T14:15:04.910" v="892" actId="478"/>
          <ac:spMkLst>
            <pc:docMk/>
            <pc:sldMk cId="3198155731" sldId="289"/>
            <ac:spMk id="106" creationId="{228C4AA0-DF4E-2A4D-9848-39F0709BC4DA}"/>
          </ac:spMkLst>
        </pc:spChg>
        <pc:spChg chg="del">
          <ac:chgData name="Angie Kerrick" userId="0dcd244a-52af-4da6-b2fd-18553ae7de8a" providerId="ADAL" clId="{AED890D3-58DC-4EA0-B17B-B6528C15E95A}" dt="2024-05-02T14:15:06.329" v="893" actId="478"/>
          <ac:spMkLst>
            <pc:docMk/>
            <pc:sldMk cId="3198155731" sldId="289"/>
            <ac:spMk id="107" creationId="{6D1D71E2-3A62-F54B-8D7A-CB22FB2F1CD5}"/>
          </ac:spMkLst>
        </pc:spChg>
        <pc:spChg chg="del">
          <ac:chgData name="Angie Kerrick" userId="0dcd244a-52af-4da6-b2fd-18553ae7de8a" providerId="ADAL" clId="{AED890D3-58DC-4EA0-B17B-B6528C15E95A}" dt="2024-05-02T14:15:07.644" v="894" actId="478"/>
          <ac:spMkLst>
            <pc:docMk/>
            <pc:sldMk cId="3198155731" sldId="289"/>
            <ac:spMk id="108" creationId="{0E54C33F-8183-6944-8AEA-4545D94CDCB2}"/>
          </ac:spMkLst>
        </pc:spChg>
        <pc:spChg chg="mod">
          <ac:chgData name="Angie Kerrick" userId="0dcd244a-52af-4da6-b2fd-18553ae7de8a" providerId="ADAL" clId="{AED890D3-58DC-4EA0-B17B-B6528C15E95A}" dt="2024-05-02T14:29:09.280" v="1371" actId="1076"/>
          <ac:spMkLst>
            <pc:docMk/>
            <pc:sldMk cId="3198155731" sldId="289"/>
            <ac:spMk id="112" creationId="{8DFCD2D5-3253-2842-ADF7-0C402809A8CB}"/>
          </ac:spMkLst>
        </pc:spChg>
        <pc:spChg chg="mod">
          <ac:chgData name="Angie Kerrick" userId="0dcd244a-52af-4da6-b2fd-18553ae7de8a" providerId="ADAL" clId="{AED890D3-58DC-4EA0-B17B-B6528C15E95A}" dt="2024-05-02T14:29:09.280" v="1371" actId="1076"/>
          <ac:spMkLst>
            <pc:docMk/>
            <pc:sldMk cId="3198155731" sldId="289"/>
            <ac:spMk id="113" creationId="{88137040-E016-6040-B7FD-724ADF8590A1}"/>
          </ac:spMkLst>
        </pc:spChg>
        <pc:grpChg chg="mod">
          <ac:chgData name="Angie Kerrick" userId="0dcd244a-52af-4da6-b2fd-18553ae7de8a" providerId="ADAL" clId="{AED890D3-58DC-4EA0-B17B-B6528C15E95A}" dt="2024-05-02T14:29:11.299" v="1372" actId="1076"/>
          <ac:grpSpMkLst>
            <pc:docMk/>
            <pc:sldMk cId="3198155731" sldId="289"/>
            <ac:grpSpMk id="56" creationId="{F5962AF8-430C-AC44-A81A-4985AD4DF488}"/>
          </ac:grpSpMkLst>
        </pc:grpChg>
        <pc:picChg chg="del">
          <ac:chgData name="Angie Kerrick" userId="0dcd244a-52af-4da6-b2fd-18553ae7de8a" providerId="ADAL" clId="{AED890D3-58DC-4EA0-B17B-B6528C15E95A}" dt="2024-05-02T14:09:31.519" v="149" actId="478"/>
          <ac:picMkLst>
            <pc:docMk/>
            <pc:sldMk cId="3198155731" sldId="289"/>
            <ac:picMk id="6" creationId="{EA804F3F-C7A6-469B-9D50-36FF32E7ECD1}"/>
          </ac:picMkLst>
        </pc:picChg>
      </pc:sldChg>
      <pc:sldChg chg="del ord">
        <pc:chgData name="Angie Kerrick" userId="0dcd244a-52af-4da6-b2fd-18553ae7de8a" providerId="ADAL" clId="{AED890D3-58DC-4EA0-B17B-B6528C15E95A}" dt="2024-05-06T21:20:11.732" v="17379" actId="2696"/>
        <pc:sldMkLst>
          <pc:docMk/>
          <pc:sldMk cId="3507546060" sldId="372"/>
        </pc:sldMkLst>
      </pc:sldChg>
      <pc:sldChg chg="del ord">
        <pc:chgData name="Angie Kerrick" userId="0dcd244a-52af-4da6-b2fd-18553ae7de8a" providerId="ADAL" clId="{AED890D3-58DC-4EA0-B17B-B6528C15E95A}" dt="2024-05-06T21:20:11.732" v="17379" actId="2696"/>
        <pc:sldMkLst>
          <pc:docMk/>
          <pc:sldMk cId="1379173138" sldId="373"/>
        </pc:sldMkLst>
      </pc:sldChg>
      <pc:sldChg chg="del ord">
        <pc:chgData name="Angie Kerrick" userId="0dcd244a-52af-4da6-b2fd-18553ae7de8a" providerId="ADAL" clId="{AED890D3-58DC-4EA0-B17B-B6528C15E95A}" dt="2024-05-06T21:20:11.732" v="17379" actId="2696"/>
        <pc:sldMkLst>
          <pc:docMk/>
          <pc:sldMk cId="2995917765" sldId="374"/>
        </pc:sldMkLst>
      </pc:sldChg>
      <pc:sldChg chg="del ord">
        <pc:chgData name="Angie Kerrick" userId="0dcd244a-52af-4da6-b2fd-18553ae7de8a" providerId="ADAL" clId="{AED890D3-58DC-4EA0-B17B-B6528C15E95A}" dt="2024-05-06T21:20:11.732" v="17379" actId="2696"/>
        <pc:sldMkLst>
          <pc:docMk/>
          <pc:sldMk cId="3774965678" sldId="375"/>
        </pc:sldMkLst>
      </pc:sldChg>
      <pc:sldChg chg="del ord">
        <pc:chgData name="Angie Kerrick" userId="0dcd244a-52af-4da6-b2fd-18553ae7de8a" providerId="ADAL" clId="{AED890D3-58DC-4EA0-B17B-B6528C15E95A}" dt="2024-05-06T21:20:11.732" v="17379" actId="2696"/>
        <pc:sldMkLst>
          <pc:docMk/>
          <pc:sldMk cId="2313114204" sldId="376"/>
        </pc:sldMkLst>
      </pc:sldChg>
      <pc:sldChg chg="del ord">
        <pc:chgData name="Angie Kerrick" userId="0dcd244a-52af-4da6-b2fd-18553ae7de8a" providerId="ADAL" clId="{AED890D3-58DC-4EA0-B17B-B6528C15E95A}" dt="2024-05-06T21:20:11.732" v="17379" actId="2696"/>
        <pc:sldMkLst>
          <pc:docMk/>
          <pc:sldMk cId="1305670749" sldId="377"/>
        </pc:sldMkLst>
      </pc:sldChg>
      <pc:sldChg chg="del ord">
        <pc:chgData name="Angie Kerrick" userId="0dcd244a-52af-4da6-b2fd-18553ae7de8a" providerId="ADAL" clId="{AED890D3-58DC-4EA0-B17B-B6528C15E95A}" dt="2024-05-06T21:20:11.732" v="17379" actId="2696"/>
        <pc:sldMkLst>
          <pc:docMk/>
          <pc:sldMk cId="310062273" sldId="378"/>
        </pc:sldMkLst>
      </pc:sldChg>
      <pc:sldChg chg="del ord">
        <pc:chgData name="Angie Kerrick" userId="0dcd244a-52af-4da6-b2fd-18553ae7de8a" providerId="ADAL" clId="{AED890D3-58DC-4EA0-B17B-B6528C15E95A}" dt="2024-05-06T21:20:11.732" v="17379" actId="2696"/>
        <pc:sldMkLst>
          <pc:docMk/>
          <pc:sldMk cId="3445994604" sldId="379"/>
        </pc:sldMkLst>
      </pc:sldChg>
      <pc:sldChg chg="del ord">
        <pc:chgData name="Angie Kerrick" userId="0dcd244a-52af-4da6-b2fd-18553ae7de8a" providerId="ADAL" clId="{AED890D3-58DC-4EA0-B17B-B6528C15E95A}" dt="2024-05-06T21:20:11.732" v="17379" actId="2696"/>
        <pc:sldMkLst>
          <pc:docMk/>
          <pc:sldMk cId="1151005068" sldId="380"/>
        </pc:sldMkLst>
      </pc:sldChg>
      <pc:sldChg chg="del ord">
        <pc:chgData name="Angie Kerrick" userId="0dcd244a-52af-4da6-b2fd-18553ae7de8a" providerId="ADAL" clId="{AED890D3-58DC-4EA0-B17B-B6528C15E95A}" dt="2024-05-06T21:20:11.732" v="17379" actId="2696"/>
        <pc:sldMkLst>
          <pc:docMk/>
          <pc:sldMk cId="984840494" sldId="381"/>
        </pc:sldMkLst>
      </pc:sldChg>
      <pc:sldChg chg="del ord">
        <pc:chgData name="Angie Kerrick" userId="0dcd244a-52af-4da6-b2fd-18553ae7de8a" providerId="ADAL" clId="{AED890D3-58DC-4EA0-B17B-B6528C15E95A}" dt="2024-05-06T21:20:11.732" v="17379" actId="2696"/>
        <pc:sldMkLst>
          <pc:docMk/>
          <pc:sldMk cId="3434632047" sldId="382"/>
        </pc:sldMkLst>
      </pc:sldChg>
      <pc:sldChg chg="del ord">
        <pc:chgData name="Angie Kerrick" userId="0dcd244a-52af-4da6-b2fd-18553ae7de8a" providerId="ADAL" clId="{AED890D3-58DC-4EA0-B17B-B6528C15E95A}" dt="2024-05-06T21:20:11.732" v="17379" actId="2696"/>
        <pc:sldMkLst>
          <pc:docMk/>
          <pc:sldMk cId="2382907472" sldId="383"/>
        </pc:sldMkLst>
      </pc:sldChg>
      <pc:sldChg chg="del ord">
        <pc:chgData name="Angie Kerrick" userId="0dcd244a-52af-4da6-b2fd-18553ae7de8a" providerId="ADAL" clId="{AED890D3-58DC-4EA0-B17B-B6528C15E95A}" dt="2024-05-06T21:20:11.732" v="17379" actId="2696"/>
        <pc:sldMkLst>
          <pc:docMk/>
          <pc:sldMk cId="498846163" sldId="384"/>
        </pc:sldMkLst>
      </pc:sldChg>
      <pc:sldChg chg="del ord">
        <pc:chgData name="Angie Kerrick" userId="0dcd244a-52af-4da6-b2fd-18553ae7de8a" providerId="ADAL" clId="{AED890D3-58DC-4EA0-B17B-B6528C15E95A}" dt="2024-05-06T21:19:49.603" v="17378" actId="2696"/>
        <pc:sldMkLst>
          <pc:docMk/>
          <pc:sldMk cId="1628250962" sldId="385"/>
        </pc:sldMkLst>
      </pc:sldChg>
      <pc:sldChg chg="del ord">
        <pc:chgData name="Angie Kerrick" userId="0dcd244a-52af-4da6-b2fd-18553ae7de8a" providerId="ADAL" clId="{AED890D3-58DC-4EA0-B17B-B6528C15E95A}" dt="2024-05-06T21:20:11.732" v="17379" actId="2696"/>
        <pc:sldMkLst>
          <pc:docMk/>
          <pc:sldMk cId="979681214" sldId="386"/>
        </pc:sldMkLst>
      </pc:sldChg>
      <pc:sldChg chg="modSp add mod ord">
        <pc:chgData name="Angie Kerrick" userId="0dcd244a-52af-4da6-b2fd-18553ae7de8a" providerId="ADAL" clId="{AED890D3-58DC-4EA0-B17B-B6528C15E95A}" dt="2024-05-06T13:46:15.362" v="8863"/>
        <pc:sldMkLst>
          <pc:docMk/>
          <pc:sldMk cId="4146430317" sldId="387"/>
        </pc:sldMkLst>
        <pc:spChg chg="mod">
          <ac:chgData name="Angie Kerrick" userId="0dcd244a-52af-4da6-b2fd-18553ae7de8a" providerId="ADAL" clId="{AED890D3-58DC-4EA0-B17B-B6528C15E95A}" dt="2024-05-02T14:26:00.308" v="1368" actId="20577"/>
          <ac:spMkLst>
            <pc:docMk/>
            <pc:sldMk cId="4146430317" sldId="387"/>
            <ac:spMk id="3" creationId="{5A49292A-DF58-1E45-A132-89C304268F07}"/>
          </ac:spMkLst>
        </pc:spChg>
        <pc:spChg chg="mod">
          <ac:chgData name="Angie Kerrick" userId="0dcd244a-52af-4da6-b2fd-18553ae7de8a" providerId="ADAL" clId="{AED890D3-58DC-4EA0-B17B-B6528C15E95A}" dt="2024-05-02T14:28:05.499" v="1369" actId="1076"/>
          <ac:spMkLst>
            <pc:docMk/>
            <pc:sldMk cId="4146430317" sldId="387"/>
            <ac:spMk id="112" creationId="{8DFCD2D5-3253-2842-ADF7-0C402809A8CB}"/>
          </ac:spMkLst>
        </pc:spChg>
        <pc:spChg chg="mod">
          <ac:chgData name="Angie Kerrick" userId="0dcd244a-52af-4da6-b2fd-18553ae7de8a" providerId="ADAL" clId="{AED890D3-58DC-4EA0-B17B-B6528C15E95A}" dt="2024-05-02T14:28:05.499" v="1369" actId="1076"/>
          <ac:spMkLst>
            <pc:docMk/>
            <pc:sldMk cId="4146430317" sldId="387"/>
            <ac:spMk id="113" creationId="{88137040-E016-6040-B7FD-724ADF8590A1}"/>
          </ac:spMkLst>
        </pc:spChg>
        <pc:grpChg chg="mod">
          <ac:chgData name="Angie Kerrick" userId="0dcd244a-52af-4da6-b2fd-18553ae7de8a" providerId="ADAL" clId="{AED890D3-58DC-4EA0-B17B-B6528C15E95A}" dt="2024-05-02T14:28:09.070" v="1370" actId="1076"/>
          <ac:grpSpMkLst>
            <pc:docMk/>
            <pc:sldMk cId="4146430317" sldId="387"/>
            <ac:grpSpMk id="56" creationId="{F5962AF8-430C-AC44-A81A-4985AD4DF488}"/>
          </ac:grpSpMkLst>
        </pc:grpChg>
      </pc:sldChg>
      <pc:sldChg chg="modSp add del mod ord">
        <pc:chgData name="Angie Kerrick" userId="0dcd244a-52af-4da6-b2fd-18553ae7de8a" providerId="ADAL" clId="{AED890D3-58DC-4EA0-B17B-B6528C15E95A}" dt="2024-05-06T14:37:09.573" v="9606"/>
        <pc:sldMkLst>
          <pc:docMk/>
          <pc:sldMk cId="3502754714" sldId="388"/>
        </pc:sldMkLst>
        <pc:spChg chg="mod">
          <ac:chgData name="Angie Kerrick" userId="0dcd244a-52af-4da6-b2fd-18553ae7de8a" providerId="ADAL" clId="{AED890D3-58DC-4EA0-B17B-B6528C15E95A}" dt="2024-05-03T13:44:36.573" v="7056" actId="2711"/>
          <ac:spMkLst>
            <pc:docMk/>
            <pc:sldMk cId="3502754714" sldId="388"/>
            <ac:spMk id="3" creationId="{5A49292A-DF58-1E45-A132-89C304268F07}"/>
          </ac:spMkLst>
        </pc:spChg>
        <pc:spChg chg="mod">
          <ac:chgData name="Angie Kerrick" userId="0dcd244a-52af-4da6-b2fd-18553ae7de8a" providerId="ADAL" clId="{AED890D3-58DC-4EA0-B17B-B6528C15E95A}" dt="2024-05-02T15:42:12.480" v="2167" actId="1076"/>
          <ac:spMkLst>
            <pc:docMk/>
            <pc:sldMk cId="3502754714" sldId="388"/>
            <ac:spMk id="112" creationId="{8DFCD2D5-3253-2842-ADF7-0C402809A8CB}"/>
          </ac:spMkLst>
        </pc:spChg>
        <pc:spChg chg="mod">
          <ac:chgData name="Angie Kerrick" userId="0dcd244a-52af-4da6-b2fd-18553ae7de8a" providerId="ADAL" clId="{AED890D3-58DC-4EA0-B17B-B6528C15E95A}" dt="2024-05-02T15:42:12.480" v="2167" actId="1076"/>
          <ac:spMkLst>
            <pc:docMk/>
            <pc:sldMk cId="3502754714" sldId="388"/>
            <ac:spMk id="113" creationId="{88137040-E016-6040-B7FD-724ADF8590A1}"/>
          </ac:spMkLst>
        </pc:spChg>
        <pc:grpChg chg="mod">
          <ac:chgData name="Angie Kerrick" userId="0dcd244a-52af-4da6-b2fd-18553ae7de8a" providerId="ADAL" clId="{AED890D3-58DC-4EA0-B17B-B6528C15E95A}" dt="2024-05-02T15:54:36.848" v="2594" actId="1076"/>
          <ac:grpSpMkLst>
            <pc:docMk/>
            <pc:sldMk cId="3502754714" sldId="388"/>
            <ac:grpSpMk id="56" creationId="{F5962AF8-430C-AC44-A81A-4985AD4DF488}"/>
          </ac:grpSpMkLst>
        </pc:grpChg>
      </pc:sldChg>
      <pc:sldChg chg="modSp add mod ord">
        <pc:chgData name="Angie Kerrick" userId="0dcd244a-52af-4da6-b2fd-18553ae7de8a" providerId="ADAL" clId="{AED890D3-58DC-4EA0-B17B-B6528C15E95A}" dt="2024-05-06T18:47:24.964" v="14868"/>
        <pc:sldMkLst>
          <pc:docMk/>
          <pc:sldMk cId="272757435" sldId="389"/>
        </pc:sldMkLst>
        <pc:spChg chg="mod">
          <ac:chgData name="Angie Kerrick" userId="0dcd244a-52af-4da6-b2fd-18553ae7de8a" providerId="ADAL" clId="{AED890D3-58DC-4EA0-B17B-B6528C15E95A}" dt="2024-05-02T16:21:17.391" v="3542" actId="20577"/>
          <ac:spMkLst>
            <pc:docMk/>
            <pc:sldMk cId="272757435" sldId="389"/>
            <ac:spMk id="3" creationId="{5A49292A-DF58-1E45-A132-89C304268F07}"/>
          </ac:spMkLst>
        </pc:spChg>
        <pc:grpChg chg="mod">
          <ac:chgData name="Angie Kerrick" userId="0dcd244a-52af-4da6-b2fd-18553ae7de8a" providerId="ADAL" clId="{AED890D3-58DC-4EA0-B17B-B6528C15E95A}" dt="2024-05-02T16:21:43.518" v="3544" actId="1076"/>
          <ac:grpSpMkLst>
            <pc:docMk/>
            <pc:sldMk cId="272757435" sldId="389"/>
            <ac:grpSpMk id="56" creationId="{F5962AF8-430C-AC44-A81A-4985AD4DF488}"/>
          </ac:grpSpMkLst>
        </pc:grpChg>
      </pc:sldChg>
      <pc:sldChg chg="modSp add mod ord">
        <pc:chgData name="Angie Kerrick" userId="0dcd244a-52af-4da6-b2fd-18553ae7de8a" providerId="ADAL" clId="{AED890D3-58DC-4EA0-B17B-B6528C15E95A}" dt="2024-05-06T20:04:08.302" v="15430"/>
        <pc:sldMkLst>
          <pc:docMk/>
          <pc:sldMk cId="578581794" sldId="390"/>
        </pc:sldMkLst>
        <pc:spChg chg="mod">
          <ac:chgData name="Angie Kerrick" userId="0dcd244a-52af-4da6-b2fd-18553ae7de8a" providerId="ADAL" clId="{AED890D3-58DC-4EA0-B17B-B6528C15E95A}" dt="2024-05-02T17:13:39.181" v="4478" actId="20577"/>
          <ac:spMkLst>
            <pc:docMk/>
            <pc:sldMk cId="578581794" sldId="390"/>
            <ac:spMk id="3" creationId="{5A49292A-DF58-1E45-A132-89C304268F07}"/>
          </ac:spMkLst>
        </pc:spChg>
      </pc:sldChg>
      <pc:sldChg chg="modSp add mod ord">
        <pc:chgData name="Angie Kerrick" userId="0dcd244a-52af-4da6-b2fd-18553ae7de8a" providerId="ADAL" clId="{AED890D3-58DC-4EA0-B17B-B6528C15E95A}" dt="2024-05-06T21:14:06.803" v="17246"/>
        <pc:sldMkLst>
          <pc:docMk/>
          <pc:sldMk cId="3157235517" sldId="391"/>
        </pc:sldMkLst>
        <pc:spChg chg="mod">
          <ac:chgData name="Angie Kerrick" userId="0dcd244a-52af-4da6-b2fd-18553ae7de8a" providerId="ADAL" clId="{AED890D3-58DC-4EA0-B17B-B6528C15E95A}" dt="2024-05-02T17:15:34.070" v="4812" actId="20577"/>
          <ac:spMkLst>
            <pc:docMk/>
            <pc:sldMk cId="3157235517" sldId="391"/>
            <ac:spMk id="3" creationId="{5A49292A-DF58-1E45-A132-89C304268F07}"/>
          </ac:spMkLst>
        </pc:spChg>
      </pc:sldChg>
      <pc:sldChg chg="addSp delSp modSp new mod ord">
        <pc:chgData name="Angie Kerrick" userId="0dcd244a-52af-4da6-b2fd-18553ae7de8a" providerId="ADAL" clId="{AED890D3-58DC-4EA0-B17B-B6528C15E95A}" dt="2024-05-02T18:36:11.850" v="5509" actId="20577"/>
        <pc:sldMkLst>
          <pc:docMk/>
          <pc:sldMk cId="1735148402" sldId="392"/>
        </pc:sldMkLst>
        <pc:spChg chg="mod">
          <ac:chgData name="Angie Kerrick" userId="0dcd244a-52af-4da6-b2fd-18553ae7de8a" providerId="ADAL" clId="{AED890D3-58DC-4EA0-B17B-B6528C15E95A}" dt="2024-05-02T18:22:21.020" v="5464" actId="242"/>
          <ac:spMkLst>
            <pc:docMk/>
            <pc:sldMk cId="1735148402" sldId="392"/>
            <ac:spMk id="4" creationId="{928B3AA1-504B-7B5D-AA4D-C4695C990E14}"/>
          </ac:spMkLst>
        </pc:spChg>
        <pc:spChg chg="mod">
          <ac:chgData name="Angie Kerrick" userId="0dcd244a-52af-4da6-b2fd-18553ae7de8a" providerId="ADAL" clId="{AED890D3-58DC-4EA0-B17B-B6528C15E95A}" dt="2024-05-02T18:22:09.537" v="5458" actId="242"/>
          <ac:spMkLst>
            <pc:docMk/>
            <pc:sldMk cId="1735148402" sldId="392"/>
            <ac:spMk id="5" creationId="{1330AA2C-76A6-2E3F-5622-20B54A865D1D}"/>
          </ac:spMkLst>
        </pc:spChg>
        <pc:spChg chg="mod">
          <ac:chgData name="Angie Kerrick" userId="0dcd244a-52af-4da6-b2fd-18553ae7de8a" providerId="ADAL" clId="{AED890D3-58DC-4EA0-B17B-B6528C15E95A}" dt="2024-05-02T18:21:56.217" v="5454" actId="242"/>
          <ac:spMkLst>
            <pc:docMk/>
            <pc:sldMk cId="1735148402" sldId="392"/>
            <ac:spMk id="6" creationId="{3AE34C5D-DE12-B985-8585-0FE4DB62E5C0}"/>
          </ac:spMkLst>
        </pc:spChg>
        <pc:spChg chg="mod">
          <ac:chgData name="Angie Kerrick" userId="0dcd244a-52af-4da6-b2fd-18553ae7de8a" providerId="ADAL" clId="{AED890D3-58DC-4EA0-B17B-B6528C15E95A}" dt="2024-05-02T18:22:36.251" v="5479" actId="242"/>
          <ac:spMkLst>
            <pc:docMk/>
            <pc:sldMk cId="1735148402" sldId="392"/>
            <ac:spMk id="7" creationId="{6F7F43D8-2ED5-FA24-115F-F35C9EC43C19}"/>
          </ac:spMkLst>
        </pc:spChg>
        <pc:spChg chg="del">
          <ac:chgData name="Angie Kerrick" userId="0dcd244a-52af-4da6-b2fd-18553ae7de8a" providerId="ADAL" clId="{AED890D3-58DC-4EA0-B17B-B6528C15E95A}" dt="2024-05-02T18:34:42.844" v="5491" actId="478"/>
          <ac:spMkLst>
            <pc:docMk/>
            <pc:sldMk cId="1735148402" sldId="392"/>
            <ac:spMk id="8" creationId="{DF60609C-F515-0B60-68E3-D6BDDCB19DFE}"/>
          </ac:spMkLst>
        </pc:spChg>
        <pc:spChg chg="del">
          <ac:chgData name="Angie Kerrick" userId="0dcd244a-52af-4da6-b2fd-18553ae7de8a" providerId="ADAL" clId="{AED890D3-58DC-4EA0-B17B-B6528C15E95A}" dt="2024-05-02T18:34:49.728" v="5492" actId="478"/>
          <ac:spMkLst>
            <pc:docMk/>
            <pc:sldMk cId="1735148402" sldId="392"/>
            <ac:spMk id="9" creationId="{F3893751-C993-C60E-2105-1B403BA18E6B}"/>
          </ac:spMkLst>
        </pc:spChg>
        <pc:spChg chg="del">
          <ac:chgData name="Angie Kerrick" userId="0dcd244a-52af-4da6-b2fd-18553ae7de8a" providerId="ADAL" clId="{AED890D3-58DC-4EA0-B17B-B6528C15E95A}" dt="2024-05-02T18:34:52.746" v="5493" actId="478"/>
          <ac:spMkLst>
            <pc:docMk/>
            <pc:sldMk cId="1735148402" sldId="392"/>
            <ac:spMk id="10" creationId="{150F0F4B-504D-AE7C-D5FA-C60F34D81748}"/>
          </ac:spMkLst>
        </pc:spChg>
        <pc:spChg chg="del">
          <ac:chgData name="Angie Kerrick" userId="0dcd244a-52af-4da6-b2fd-18553ae7de8a" providerId="ADAL" clId="{AED890D3-58DC-4EA0-B17B-B6528C15E95A}" dt="2024-05-02T18:34:55.450" v="5494" actId="478"/>
          <ac:spMkLst>
            <pc:docMk/>
            <pc:sldMk cId="1735148402" sldId="392"/>
            <ac:spMk id="11" creationId="{897971EE-A9F4-7035-2D36-97DC09EC78DB}"/>
          </ac:spMkLst>
        </pc:spChg>
        <pc:spChg chg="add mod">
          <ac:chgData name="Angie Kerrick" userId="0dcd244a-52af-4da6-b2fd-18553ae7de8a" providerId="ADAL" clId="{AED890D3-58DC-4EA0-B17B-B6528C15E95A}" dt="2024-05-02T18:23:00.062" v="5488" actId="20577"/>
          <ac:spMkLst>
            <pc:docMk/>
            <pc:sldMk cId="1735148402" sldId="392"/>
            <ac:spMk id="13" creationId="{DE0310D5-D5AD-D4D0-D8AF-3AA9E1C50118}"/>
          </ac:spMkLst>
        </pc:spChg>
        <pc:spChg chg="add mod">
          <ac:chgData name="Angie Kerrick" userId="0dcd244a-52af-4da6-b2fd-18553ae7de8a" providerId="ADAL" clId="{AED890D3-58DC-4EA0-B17B-B6528C15E95A}" dt="2024-05-02T18:35:23.344" v="5497" actId="1076"/>
          <ac:spMkLst>
            <pc:docMk/>
            <pc:sldMk cId="1735148402" sldId="392"/>
            <ac:spMk id="14" creationId="{3B2FB991-9D8A-1C88-23DF-5CE177037488}"/>
          </ac:spMkLst>
        </pc:spChg>
        <pc:spChg chg="add mod">
          <ac:chgData name="Angie Kerrick" userId="0dcd244a-52af-4da6-b2fd-18553ae7de8a" providerId="ADAL" clId="{AED890D3-58DC-4EA0-B17B-B6528C15E95A}" dt="2024-05-02T18:36:01.317" v="5506" actId="20577"/>
          <ac:spMkLst>
            <pc:docMk/>
            <pc:sldMk cId="1735148402" sldId="392"/>
            <ac:spMk id="15" creationId="{62BE3F17-A1E5-41F1-C936-A0F699CB0082}"/>
          </ac:spMkLst>
        </pc:spChg>
        <pc:spChg chg="add mod">
          <ac:chgData name="Angie Kerrick" userId="0dcd244a-52af-4da6-b2fd-18553ae7de8a" providerId="ADAL" clId="{AED890D3-58DC-4EA0-B17B-B6528C15E95A}" dt="2024-05-02T18:36:05.028" v="5507" actId="20577"/>
          <ac:spMkLst>
            <pc:docMk/>
            <pc:sldMk cId="1735148402" sldId="392"/>
            <ac:spMk id="16" creationId="{CD92BFA4-A7A3-5DF6-D53F-96D76BB569CF}"/>
          </ac:spMkLst>
        </pc:spChg>
        <pc:spChg chg="add mod">
          <ac:chgData name="Angie Kerrick" userId="0dcd244a-52af-4da6-b2fd-18553ae7de8a" providerId="ADAL" clId="{AED890D3-58DC-4EA0-B17B-B6528C15E95A}" dt="2024-05-02T18:36:08.981" v="5508" actId="20577"/>
          <ac:spMkLst>
            <pc:docMk/>
            <pc:sldMk cId="1735148402" sldId="392"/>
            <ac:spMk id="17" creationId="{904BDDCE-041A-5FDE-E678-D2D8D08AC592}"/>
          </ac:spMkLst>
        </pc:spChg>
        <pc:spChg chg="add mod">
          <ac:chgData name="Angie Kerrick" userId="0dcd244a-52af-4da6-b2fd-18553ae7de8a" providerId="ADAL" clId="{AED890D3-58DC-4EA0-B17B-B6528C15E95A}" dt="2024-05-02T18:36:11.850" v="5509" actId="20577"/>
          <ac:spMkLst>
            <pc:docMk/>
            <pc:sldMk cId="1735148402" sldId="392"/>
            <ac:spMk id="18" creationId="{776B614C-3379-FD10-6274-B522CB49352E}"/>
          </ac:spMkLst>
        </pc:spChg>
      </pc:sldChg>
      <pc:sldChg chg="addSp modSp add mod">
        <pc:chgData name="Angie Kerrick" userId="0dcd244a-52af-4da6-b2fd-18553ae7de8a" providerId="ADAL" clId="{AED890D3-58DC-4EA0-B17B-B6528C15E95A}" dt="2024-05-06T12:38:26.022" v="7394" actId="13926"/>
        <pc:sldMkLst>
          <pc:docMk/>
          <pc:sldMk cId="4268428002" sldId="393"/>
        </pc:sldMkLst>
        <pc:spChg chg="mod">
          <ac:chgData name="Angie Kerrick" userId="0dcd244a-52af-4da6-b2fd-18553ae7de8a" providerId="ADAL" clId="{AED890D3-58DC-4EA0-B17B-B6528C15E95A}" dt="2024-05-02T18:44:59.600" v="5677" actId="207"/>
          <ac:spMkLst>
            <pc:docMk/>
            <pc:sldMk cId="4268428002" sldId="393"/>
            <ac:spMk id="2" creationId="{00000000-0000-0000-0000-000000000000}"/>
          </ac:spMkLst>
        </pc:spChg>
        <pc:spChg chg="mod">
          <ac:chgData name="Angie Kerrick" userId="0dcd244a-52af-4da6-b2fd-18553ae7de8a" providerId="ADAL" clId="{AED890D3-58DC-4EA0-B17B-B6528C15E95A}" dt="2024-05-06T12:38:26.022" v="7394" actId="13926"/>
          <ac:spMkLst>
            <pc:docMk/>
            <pc:sldMk cId="4268428002" sldId="393"/>
            <ac:spMk id="3" creationId="{00000000-0000-0000-0000-000000000000}"/>
          </ac:spMkLst>
        </pc:spChg>
        <pc:spChg chg="add mod">
          <ac:chgData name="Angie Kerrick" userId="0dcd244a-52af-4da6-b2fd-18553ae7de8a" providerId="ADAL" clId="{AED890D3-58DC-4EA0-B17B-B6528C15E95A}" dt="2024-05-02T18:46:42.700" v="5744" actId="1076"/>
          <ac:spMkLst>
            <pc:docMk/>
            <pc:sldMk cId="4268428002" sldId="393"/>
            <ac:spMk id="4" creationId="{874D4A79-C02B-D3D8-DB87-120BA98FA608}"/>
          </ac:spMkLst>
        </pc:spChg>
      </pc:sldChg>
      <pc:sldChg chg="addSp delSp modSp add mod">
        <pc:chgData name="Angie Kerrick" userId="0dcd244a-52af-4da6-b2fd-18553ae7de8a" providerId="ADAL" clId="{AED890D3-58DC-4EA0-B17B-B6528C15E95A}" dt="2024-05-06T12:38:31.782" v="7395" actId="13926"/>
        <pc:sldMkLst>
          <pc:docMk/>
          <pc:sldMk cId="2924447673" sldId="394"/>
        </pc:sldMkLst>
        <pc:spChg chg="mod">
          <ac:chgData name="Angie Kerrick" userId="0dcd244a-52af-4da6-b2fd-18553ae7de8a" providerId="ADAL" clId="{AED890D3-58DC-4EA0-B17B-B6528C15E95A}" dt="2024-05-02T18:47:06.610" v="5747" actId="207"/>
          <ac:spMkLst>
            <pc:docMk/>
            <pc:sldMk cId="2924447673" sldId="394"/>
            <ac:spMk id="2" creationId="{00000000-0000-0000-0000-000000000000}"/>
          </ac:spMkLst>
        </pc:spChg>
        <pc:spChg chg="mod">
          <ac:chgData name="Angie Kerrick" userId="0dcd244a-52af-4da6-b2fd-18553ae7de8a" providerId="ADAL" clId="{AED890D3-58DC-4EA0-B17B-B6528C15E95A}" dt="2024-05-06T12:38:31.782" v="7395" actId="13926"/>
          <ac:spMkLst>
            <pc:docMk/>
            <pc:sldMk cId="2924447673" sldId="394"/>
            <ac:spMk id="3" creationId="{00000000-0000-0000-0000-000000000000}"/>
          </ac:spMkLst>
        </pc:spChg>
        <pc:spChg chg="del">
          <ac:chgData name="Angie Kerrick" userId="0dcd244a-52af-4da6-b2fd-18553ae7de8a" providerId="ADAL" clId="{AED890D3-58DC-4EA0-B17B-B6528C15E95A}" dt="2024-05-02T18:49:00.075" v="5869" actId="478"/>
          <ac:spMkLst>
            <pc:docMk/>
            <pc:sldMk cId="2924447673" sldId="394"/>
            <ac:spMk id="4" creationId="{874D4A79-C02B-D3D8-DB87-120BA98FA608}"/>
          </ac:spMkLst>
        </pc:spChg>
        <pc:spChg chg="add del mod">
          <ac:chgData name="Angie Kerrick" userId="0dcd244a-52af-4da6-b2fd-18553ae7de8a" providerId="ADAL" clId="{AED890D3-58DC-4EA0-B17B-B6528C15E95A}" dt="2024-05-02T18:54:12.060" v="6154" actId="478"/>
          <ac:spMkLst>
            <pc:docMk/>
            <pc:sldMk cId="2924447673" sldId="394"/>
            <ac:spMk id="7" creationId="{5863E120-E8A1-C55B-EA78-B63E9DA7A30F}"/>
          </ac:spMkLst>
        </pc:spChg>
        <pc:spChg chg="add del mod">
          <ac:chgData name="Angie Kerrick" userId="0dcd244a-52af-4da6-b2fd-18553ae7de8a" providerId="ADAL" clId="{AED890D3-58DC-4EA0-B17B-B6528C15E95A}" dt="2024-05-02T18:54:12.060" v="6154" actId="478"/>
          <ac:spMkLst>
            <pc:docMk/>
            <pc:sldMk cId="2924447673" sldId="394"/>
            <ac:spMk id="8" creationId="{339B381F-7ACE-7A87-B232-AA9972CB69EB}"/>
          </ac:spMkLst>
        </pc:spChg>
      </pc:sldChg>
      <pc:sldChg chg="addSp delSp modSp add mod">
        <pc:chgData name="Angie Kerrick" userId="0dcd244a-52af-4da6-b2fd-18553ae7de8a" providerId="ADAL" clId="{AED890D3-58DC-4EA0-B17B-B6528C15E95A}" dt="2024-05-06T12:38:36.883" v="7396" actId="13926"/>
        <pc:sldMkLst>
          <pc:docMk/>
          <pc:sldMk cId="1431658516" sldId="395"/>
        </pc:sldMkLst>
        <pc:spChg chg="mod">
          <ac:chgData name="Angie Kerrick" userId="0dcd244a-52af-4da6-b2fd-18553ae7de8a" providerId="ADAL" clId="{AED890D3-58DC-4EA0-B17B-B6528C15E95A}" dt="2024-05-02T18:50:28.229" v="5883" actId="207"/>
          <ac:spMkLst>
            <pc:docMk/>
            <pc:sldMk cId="1431658516" sldId="395"/>
            <ac:spMk id="2" creationId="{00000000-0000-0000-0000-000000000000}"/>
          </ac:spMkLst>
        </pc:spChg>
        <pc:spChg chg="mod">
          <ac:chgData name="Angie Kerrick" userId="0dcd244a-52af-4da6-b2fd-18553ae7de8a" providerId="ADAL" clId="{AED890D3-58DC-4EA0-B17B-B6528C15E95A}" dt="2024-05-06T12:38:36.883" v="7396" actId="13926"/>
          <ac:spMkLst>
            <pc:docMk/>
            <pc:sldMk cId="1431658516" sldId="395"/>
            <ac:spMk id="3" creationId="{00000000-0000-0000-0000-000000000000}"/>
          </ac:spMkLst>
        </pc:spChg>
        <pc:spChg chg="add mod">
          <ac:chgData name="Angie Kerrick" userId="0dcd244a-52af-4da6-b2fd-18553ae7de8a" providerId="ADAL" clId="{AED890D3-58DC-4EA0-B17B-B6528C15E95A}" dt="2024-05-02T18:52:57.240" v="6145" actId="14100"/>
          <ac:spMkLst>
            <pc:docMk/>
            <pc:sldMk cId="1431658516" sldId="395"/>
            <ac:spMk id="4" creationId="{E394E087-D004-746C-DEAC-211457A79BCE}"/>
          </ac:spMkLst>
        </pc:spChg>
        <pc:spChg chg="del">
          <ac:chgData name="Angie Kerrick" userId="0dcd244a-52af-4da6-b2fd-18553ae7de8a" providerId="ADAL" clId="{AED890D3-58DC-4EA0-B17B-B6528C15E95A}" dt="2024-05-02T18:52:39.712" v="6141" actId="478"/>
          <ac:spMkLst>
            <pc:docMk/>
            <pc:sldMk cId="1431658516" sldId="395"/>
            <ac:spMk id="7" creationId="{5863E120-E8A1-C55B-EA78-B63E9DA7A30F}"/>
          </ac:spMkLst>
        </pc:spChg>
        <pc:spChg chg="del">
          <ac:chgData name="Angie Kerrick" userId="0dcd244a-52af-4da6-b2fd-18553ae7de8a" providerId="ADAL" clId="{AED890D3-58DC-4EA0-B17B-B6528C15E95A}" dt="2024-05-02T18:52:38.065" v="6140" actId="478"/>
          <ac:spMkLst>
            <pc:docMk/>
            <pc:sldMk cId="1431658516" sldId="395"/>
            <ac:spMk id="8" creationId="{339B381F-7ACE-7A87-B232-AA9972CB69EB}"/>
          </ac:spMkLst>
        </pc:spChg>
      </pc:sldChg>
      <pc:sldChg chg="addSp delSp modSp add mod">
        <pc:chgData name="Angie Kerrick" userId="0dcd244a-52af-4da6-b2fd-18553ae7de8a" providerId="ADAL" clId="{AED890D3-58DC-4EA0-B17B-B6528C15E95A}" dt="2024-05-06T12:38:04.337" v="7392" actId="13926"/>
        <pc:sldMkLst>
          <pc:docMk/>
          <pc:sldMk cId="3922620615" sldId="396"/>
        </pc:sldMkLst>
        <pc:spChg chg="mod">
          <ac:chgData name="Angie Kerrick" userId="0dcd244a-52af-4da6-b2fd-18553ae7de8a" providerId="ADAL" clId="{AED890D3-58DC-4EA0-B17B-B6528C15E95A}" dt="2024-05-02T18:53:16.233" v="6148" actId="207"/>
          <ac:spMkLst>
            <pc:docMk/>
            <pc:sldMk cId="3922620615" sldId="396"/>
            <ac:spMk id="2" creationId="{00000000-0000-0000-0000-000000000000}"/>
          </ac:spMkLst>
        </pc:spChg>
        <pc:spChg chg="mod">
          <ac:chgData name="Angie Kerrick" userId="0dcd244a-52af-4da6-b2fd-18553ae7de8a" providerId="ADAL" clId="{AED890D3-58DC-4EA0-B17B-B6528C15E95A}" dt="2024-05-06T12:38:04.337" v="7392" actId="13926"/>
          <ac:spMkLst>
            <pc:docMk/>
            <pc:sldMk cId="3922620615" sldId="396"/>
            <ac:spMk id="3" creationId="{00000000-0000-0000-0000-000000000000}"/>
          </ac:spMkLst>
        </pc:spChg>
        <pc:spChg chg="del">
          <ac:chgData name="Angie Kerrick" userId="0dcd244a-52af-4da6-b2fd-18553ae7de8a" providerId="ADAL" clId="{AED890D3-58DC-4EA0-B17B-B6528C15E95A}" dt="2024-05-02T18:54:03.583" v="6152" actId="478"/>
          <ac:spMkLst>
            <pc:docMk/>
            <pc:sldMk cId="3922620615" sldId="396"/>
            <ac:spMk id="4" creationId="{E394E087-D004-746C-DEAC-211457A79BCE}"/>
          </ac:spMkLst>
        </pc:spChg>
        <pc:spChg chg="add mod">
          <ac:chgData name="Angie Kerrick" userId="0dcd244a-52af-4da6-b2fd-18553ae7de8a" providerId="ADAL" clId="{AED890D3-58DC-4EA0-B17B-B6528C15E95A}" dt="2024-05-03T13:28:14.782" v="6463" actId="1076"/>
          <ac:spMkLst>
            <pc:docMk/>
            <pc:sldMk cId="3922620615" sldId="396"/>
            <ac:spMk id="7" creationId="{EA8DCA60-DE8F-D5D5-7B5D-26F024F01C15}"/>
          </ac:spMkLst>
        </pc:spChg>
        <pc:spChg chg="add mod">
          <ac:chgData name="Angie Kerrick" userId="0dcd244a-52af-4da6-b2fd-18553ae7de8a" providerId="ADAL" clId="{AED890D3-58DC-4EA0-B17B-B6528C15E95A}" dt="2024-05-03T13:28:14.782" v="6463" actId="1076"/>
          <ac:spMkLst>
            <pc:docMk/>
            <pc:sldMk cId="3922620615" sldId="396"/>
            <ac:spMk id="8" creationId="{8AFD9AB0-6906-E656-271A-458715D19E8A}"/>
          </ac:spMkLst>
        </pc:spChg>
      </pc:sldChg>
      <pc:sldChg chg="delSp modSp add mod">
        <pc:chgData name="Angie Kerrick" userId="0dcd244a-52af-4da6-b2fd-18553ae7de8a" providerId="ADAL" clId="{AED890D3-58DC-4EA0-B17B-B6528C15E95A}" dt="2024-05-02T19:00:17.707" v="6241" actId="27636"/>
        <pc:sldMkLst>
          <pc:docMk/>
          <pc:sldMk cId="1797119342" sldId="397"/>
        </pc:sldMkLst>
        <pc:spChg chg="mod">
          <ac:chgData name="Angie Kerrick" userId="0dcd244a-52af-4da6-b2fd-18553ae7de8a" providerId="ADAL" clId="{AED890D3-58DC-4EA0-B17B-B6528C15E95A}" dt="2024-05-02T18:59:19.032" v="6232" actId="6549"/>
          <ac:spMkLst>
            <pc:docMk/>
            <pc:sldMk cId="1797119342" sldId="397"/>
            <ac:spMk id="2" creationId="{00000000-0000-0000-0000-000000000000}"/>
          </ac:spMkLst>
        </pc:spChg>
        <pc:spChg chg="mod">
          <ac:chgData name="Angie Kerrick" userId="0dcd244a-52af-4da6-b2fd-18553ae7de8a" providerId="ADAL" clId="{AED890D3-58DC-4EA0-B17B-B6528C15E95A}" dt="2024-05-02T19:00:17.707" v="6241" actId="27636"/>
          <ac:spMkLst>
            <pc:docMk/>
            <pc:sldMk cId="1797119342" sldId="397"/>
            <ac:spMk id="3" creationId="{00000000-0000-0000-0000-000000000000}"/>
          </ac:spMkLst>
        </pc:spChg>
        <pc:spChg chg="del">
          <ac:chgData name="Angie Kerrick" userId="0dcd244a-52af-4da6-b2fd-18553ae7de8a" providerId="ADAL" clId="{AED890D3-58DC-4EA0-B17B-B6528C15E95A}" dt="2024-05-02T18:57:42.125" v="6198" actId="478"/>
          <ac:spMkLst>
            <pc:docMk/>
            <pc:sldMk cId="1797119342" sldId="397"/>
            <ac:spMk id="7" creationId="{EA8DCA60-DE8F-D5D5-7B5D-26F024F01C15}"/>
          </ac:spMkLst>
        </pc:spChg>
        <pc:spChg chg="del">
          <ac:chgData name="Angie Kerrick" userId="0dcd244a-52af-4da6-b2fd-18553ae7de8a" providerId="ADAL" clId="{AED890D3-58DC-4EA0-B17B-B6528C15E95A}" dt="2024-05-02T18:57:43.144" v="6199" actId="478"/>
          <ac:spMkLst>
            <pc:docMk/>
            <pc:sldMk cId="1797119342" sldId="397"/>
            <ac:spMk id="8" creationId="{8AFD9AB0-6906-E656-271A-458715D19E8A}"/>
          </ac:spMkLst>
        </pc:spChg>
      </pc:sldChg>
      <pc:sldChg chg="add">
        <pc:chgData name="Angie Kerrick" userId="0dcd244a-52af-4da6-b2fd-18553ae7de8a" providerId="ADAL" clId="{AED890D3-58DC-4EA0-B17B-B6528C15E95A}" dt="2024-05-02T19:00:27.033" v="6242" actId="2890"/>
        <pc:sldMkLst>
          <pc:docMk/>
          <pc:sldMk cId="184756183" sldId="398"/>
        </pc:sldMkLst>
      </pc:sldChg>
      <pc:sldChg chg="addSp delSp modSp add mod ord">
        <pc:chgData name="Angie Kerrick" userId="0dcd244a-52af-4da6-b2fd-18553ae7de8a" providerId="ADAL" clId="{AED890D3-58DC-4EA0-B17B-B6528C15E95A}" dt="2024-05-06T13:54:02.201" v="9042" actId="403"/>
        <pc:sldMkLst>
          <pc:docMk/>
          <pc:sldMk cId="3124862207" sldId="399"/>
        </pc:sldMkLst>
        <pc:spChg chg="mod">
          <ac:chgData name="Angie Kerrick" userId="0dcd244a-52af-4da6-b2fd-18553ae7de8a" providerId="ADAL" clId="{AED890D3-58DC-4EA0-B17B-B6528C15E95A}" dt="2024-05-06T13:49:57.081" v="8865" actId="6549"/>
          <ac:spMkLst>
            <pc:docMk/>
            <pc:sldMk cId="3124862207" sldId="399"/>
            <ac:spMk id="2" creationId="{00000000-0000-0000-0000-000000000000}"/>
          </ac:spMkLst>
        </pc:spChg>
        <pc:spChg chg="del mod">
          <ac:chgData name="Angie Kerrick" userId="0dcd244a-52af-4da6-b2fd-18553ae7de8a" providerId="ADAL" clId="{AED890D3-58DC-4EA0-B17B-B6528C15E95A}" dt="2024-05-06T13:02:15.636" v="8135" actId="478"/>
          <ac:spMkLst>
            <pc:docMk/>
            <pc:sldMk cId="3124862207" sldId="399"/>
            <ac:spMk id="3" creationId="{00000000-0000-0000-0000-000000000000}"/>
          </ac:spMkLst>
        </pc:spChg>
        <pc:spChg chg="add mod">
          <ac:chgData name="Angie Kerrick" userId="0dcd244a-52af-4da6-b2fd-18553ae7de8a" providerId="ADAL" clId="{AED890D3-58DC-4EA0-B17B-B6528C15E95A}" dt="2024-05-06T13:54:02.201" v="9042" actId="403"/>
          <ac:spMkLst>
            <pc:docMk/>
            <pc:sldMk cId="3124862207" sldId="399"/>
            <ac:spMk id="7" creationId="{782157B0-B53C-847E-C130-A77C78A632AF}"/>
          </ac:spMkLst>
        </pc:spChg>
        <pc:picChg chg="del">
          <ac:chgData name="Angie Kerrick" userId="0dcd244a-52af-4da6-b2fd-18553ae7de8a" providerId="ADAL" clId="{AED890D3-58DC-4EA0-B17B-B6528C15E95A}" dt="2024-05-03T13:35:24.806" v="6466" actId="478"/>
          <ac:picMkLst>
            <pc:docMk/>
            <pc:sldMk cId="3124862207" sldId="399"/>
            <ac:picMk id="11" creationId="{97B9FC71-FF8B-4AF3-B0AF-C6A77A8F04C3}"/>
          </ac:picMkLst>
        </pc:picChg>
      </pc:sldChg>
      <pc:sldChg chg="addSp delSp modSp add mod ord">
        <pc:chgData name="Angie Kerrick" userId="0dcd244a-52af-4da6-b2fd-18553ae7de8a" providerId="ADAL" clId="{AED890D3-58DC-4EA0-B17B-B6528C15E95A}" dt="2024-05-06T21:21:30.801" v="17383" actId="1076"/>
        <pc:sldMkLst>
          <pc:docMk/>
          <pc:sldMk cId="517700996" sldId="400"/>
        </pc:sldMkLst>
        <pc:spChg chg="mod">
          <ac:chgData name="Angie Kerrick" userId="0dcd244a-52af-4da6-b2fd-18553ae7de8a" providerId="ADAL" clId="{AED890D3-58DC-4EA0-B17B-B6528C15E95A}" dt="2024-05-06T13:32:23.686" v="8319" actId="404"/>
          <ac:spMkLst>
            <pc:docMk/>
            <pc:sldMk cId="517700996" sldId="400"/>
            <ac:spMk id="2" creationId="{00000000-0000-0000-0000-000000000000}"/>
          </ac:spMkLst>
        </pc:spChg>
        <pc:spChg chg="mod">
          <ac:chgData name="Angie Kerrick" userId="0dcd244a-52af-4da6-b2fd-18553ae7de8a" providerId="ADAL" clId="{AED890D3-58DC-4EA0-B17B-B6528C15E95A}" dt="2024-05-06T13:43:16.285" v="8823" actId="12"/>
          <ac:spMkLst>
            <pc:docMk/>
            <pc:sldMk cId="517700996" sldId="400"/>
            <ac:spMk id="3" creationId="{00000000-0000-0000-0000-000000000000}"/>
          </ac:spMkLst>
        </pc:spChg>
        <pc:spChg chg="add mod">
          <ac:chgData name="Angie Kerrick" userId="0dcd244a-52af-4da6-b2fd-18553ae7de8a" providerId="ADAL" clId="{AED890D3-58DC-4EA0-B17B-B6528C15E95A}" dt="2024-05-06T21:21:19.041" v="17381" actId="1076"/>
          <ac:spMkLst>
            <pc:docMk/>
            <pc:sldMk cId="517700996" sldId="400"/>
            <ac:spMk id="4" creationId="{2E953F39-4CED-9C09-E923-11A36EE0A5FB}"/>
          </ac:spMkLst>
        </pc:spChg>
        <pc:spChg chg="add mod">
          <ac:chgData name="Angie Kerrick" userId="0dcd244a-52af-4da6-b2fd-18553ae7de8a" providerId="ADAL" clId="{AED890D3-58DC-4EA0-B17B-B6528C15E95A}" dt="2024-05-06T21:21:30.801" v="17383" actId="1076"/>
          <ac:spMkLst>
            <pc:docMk/>
            <pc:sldMk cId="517700996" sldId="400"/>
            <ac:spMk id="7" creationId="{FE2F127E-7E2D-A9AF-BE37-B8A1DBB52F2F}"/>
          </ac:spMkLst>
        </pc:spChg>
        <pc:picChg chg="del">
          <ac:chgData name="Angie Kerrick" userId="0dcd244a-52af-4da6-b2fd-18553ae7de8a" providerId="ADAL" clId="{AED890D3-58DC-4EA0-B17B-B6528C15E95A}" dt="2024-05-06T13:32:58.880" v="8324" actId="478"/>
          <ac:picMkLst>
            <pc:docMk/>
            <pc:sldMk cId="517700996" sldId="400"/>
            <ac:picMk id="12" creationId="{60B4C68A-E103-4756-A170-3D6DB4E9B5BF}"/>
          </ac:picMkLst>
        </pc:picChg>
      </pc:sldChg>
      <pc:sldChg chg="addSp delSp modSp new mod">
        <pc:chgData name="Angie Kerrick" userId="0dcd244a-52af-4da6-b2fd-18553ae7de8a" providerId="ADAL" clId="{AED890D3-58DC-4EA0-B17B-B6528C15E95A}" dt="2024-05-06T14:20:39.457" v="9294" actId="14100"/>
        <pc:sldMkLst>
          <pc:docMk/>
          <pc:sldMk cId="718293615" sldId="401"/>
        </pc:sldMkLst>
        <pc:spChg chg="mod">
          <ac:chgData name="Angie Kerrick" userId="0dcd244a-52af-4da6-b2fd-18553ae7de8a" providerId="ADAL" clId="{AED890D3-58DC-4EA0-B17B-B6528C15E95A}" dt="2024-05-06T12:55:47.991" v="8006" actId="20577"/>
          <ac:spMkLst>
            <pc:docMk/>
            <pc:sldMk cId="718293615" sldId="401"/>
            <ac:spMk id="3" creationId="{FEFC4534-AFA4-D173-1552-22F8F608E4EA}"/>
          </ac:spMkLst>
        </pc:spChg>
        <pc:spChg chg="mod">
          <ac:chgData name="Angie Kerrick" userId="0dcd244a-52af-4da6-b2fd-18553ae7de8a" providerId="ADAL" clId="{AED890D3-58DC-4EA0-B17B-B6528C15E95A}" dt="2024-05-06T12:56:49.246" v="8073" actId="27636"/>
          <ac:spMkLst>
            <pc:docMk/>
            <pc:sldMk cId="718293615" sldId="401"/>
            <ac:spMk id="4" creationId="{FE799171-7D14-D037-D086-CE1B911A05BD}"/>
          </ac:spMkLst>
        </pc:spChg>
        <pc:spChg chg="del">
          <ac:chgData name="Angie Kerrick" userId="0dcd244a-52af-4da6-b2fd-18553ae7de8a" providerId="ADAL" clId="{AED890D3-58DC-4EA0-B17B-B6528C15E95A}" dt="2024-05-06T12:58:26.864" v="8074" actId="931"/>
          <ac:spMkLst>
            <pc:docMk/>
            <pc:sldMk cId="718293615" sldId="401"/>
            <ac:spMk id="5" creationId="{D2AFD86D-842F-3B30-26D5-C658E157C4AA}"/>
          </ac:spMkLst>
        </pc:spChg>
        <pc:spChg chg="mod">
          <ac:chgData name="Angie Kerrick" userId="0dcd244a-52af-4da6-b2fd-18553ae7de8a" providerId="ADAL" clId="{AED890D3-58DC-4EA0-B17B-B6528C15E95A}" dt="2024-05-06T13:00:12.299" v="8086" actId="1076"/>
          <ac:spMkLst>
            <pc:docMk/>
            <pc:sldMk cId="718293615" sldId="401"/>
            <ac:spMk id="6" creationId="{759D9100-C43A-EE7B-EC03-152DBD32CAAF}"/>
          </ac:spMkLst>
        </pc:spChg>
        <pc:picChg chg="add mod modCrop">
          <ac:chgData name="Angie Kerrick" userId="0dcd244a-52af-4da6-b2fd-18553ae7de8a" providerId="ADAL" clId="{AED890D3-58DC-4EA0-B17B-B6528C15E95A}" dt="2024-05-06T14:20:39.457" v="9294" actId="14100"/>
          <ac:picMkLst>
            <pc:docMk/>
            <pc:sldMk cId="718293615" sldId="401"/>
            <ac:picMk id="9" creationId="{D22EFFD1-D0B0-4977-C740-38B5837D2CE0}"/>
          </ac:picMkLst>
        </pc:picChg>
      </pc:sldChg>
      <pc:sldChg chg="addSp delSp modSp new mod">
        <pc:chgData name="Angie Kerrick" userId="0dcd244a-52af-4da6-b2fd-18553ae7de8a" providerId="ADAL" clId="{AED890D3-58DC-4EA0-B17B-B6528C15E95A}" dt="2024-05-06T13:31:04.176" v="8211" actId="1076"/>
        <pc:sldMkLst>
          <pc:docMk/>
          <pc:sldMk cId="1564713660" sldId="402"/>
        </pc:sldMkLst>
        <pc:spChg chg="add mod">
          <ac:chgData name="Angie Kerrick" userId="0dcd244a-52af-4da6-b2fd-18553ae7de8a" providerId="ADAL" clId="{AED890D3-58DC-4EA0-B17B-B6528C15E95A}" dt="2024-05-06T13:31:04.176" v="8211" actId="1076"/>
          <ac:spMkLst>
            <pc:docMk/>
            <pc:sldMk cId="1564713660" sldId="402"/>
            <ac:spMk id="3" creationId="{D71507C5-7053-7A3D-C234-A5C08068AA63}"/>
          </ac:spMkLst>
        </pc:spChg>
        <pc:graphicFrameChg chg="add del mod">
          <ac:chgData name="Angie Kerrick" userId="0dcd244a-52af-4da6-b2fd-18553ae7de8a" providerId="ADAL" clId="{AED890D3-58DC-4EA0-B17B-B6528C15E95A}" dt="2024-05-06T13:30:08.418" v="8155" actId="478"/>
          <ac:graphicFrameMkLst>
            <pc:docMk/>
            <pc:sldMk cId="1564713660" sldId="402"/>
            <ac:graphicFrameMk id="2" creationId="{292042A8-FB3C-5DCF-977B-6F95D009A789}"/>
          </ac:graphicFrameMkLst>
        </pc:graphicFrameChg>
      </pc:sldChg>
      <pc:sldChg chg="add del">
        <pc:chgData name="Angie Kerrick" userId="0dcd244a-52af-4da6-b2fd-18553ae7de8a" providerId="ADAL" clId="{AED890D3-58DC-4EA0-B17B-B6528C15E95A}" dt="2024-05-06T13:45:27.649" v="8851" actId="2696"/>
        <pc:sldMkLst>
          <pc:docMk/>
          <pc:sldMk cId="1067595746" sldId="403"/>
        </pc:sldMkLst>
      </pc:sldChg>
      <pc:sldChg chg="addSp modSp add mod ord">
        <pc:chgData name="Angie Kerrick" userId="0dcd244a-52af-4da6-b2fd-18553ae7de8a" providerId="ADAL" clId="{AED890D3-58DC-4EA0-B17B-B6528C15E95A}" dt="2024-05-06T21:22:34.381" v="17389" actId="1076"/>
        <pc:sldMkLst>
          <pc:docMk/>
          <pc:sldMk cId="125570906" sldId="404"/>
        </pc:sldMkLst>
        <pc:spChg chg="mod">
          <ac:chgData name="Angie Kerrick" userId="0dcd244a-52af-4da6-b2fd-18553ae7de8a" providerId="ADAL" clId="{AED890D3-58DC-4EA0-B17B-B6528C15E95A}" dt="2024-05-06T13:44:49.634" v="8850" actId="404"/>
          <ac:spMkLst>
            <pc:docMk/>
            <pc:sldMk cId="125570906" sldId="404"/>
            <ac:spMk id="3" creationId="{00000000-0000-0000-0000-000000000000}"/>
          </ac:spMkLst>
        </pc:spChg>
        <pc:picChg chg="add mod">
          <ac:chgData name="Angie Kerrick" userId="0dcd244a-52af-4da6-b2fd-18553ae7de8a" providerId="ADAL" clId="{AED890D3-58DC-4EA0-B17B-B6528C15E95A}" dt="2024-05-06T21:22:34.381" v="17389" actId="1076"/>
          <ac:picMkLst>
            <pc:docMk/>
            <pc:sldMk cId="125570906" sldId="404"/>
            <ac:picMk id="7" creationId="{1C7E9CD0-6FC4-A029-1A10-285796D5A4EB}"/>
          </ac:picMkLst>
        </pc:picChg>
      </pc:sldChg>
      <pc:sldChg chg="addSp modSp add mod">
        <pc:chgData name="Angie Kerrick" userId="0dcd244a-52af-4da6-b2fd-18553ae7de8a" providerId="ADAL" clId="{AED890D3-58DC-4EA0-B17B-B6528C15E95A}" dt="2024-05-06T13:58:36.162" v="9048" actId="962"/>
        <pc:sldMkLst>
          <pc:docMk/>
          <pc:sldMk cId="1595778336" sldId="405"/>
        </pc:sldMkLst>
        <pc:spChg chg="mod">
          <ac:chgData name="Angie Kerrick" userId="0dcd244a-52af-4da6-b2fd-18553ae7de8a" providerId="ADAL" clId="{AED890D3-58DC-4EA0-B17B-B6528C15E95A}" dt="2024-05-06T13:57:04.155" v="9045" actId="27636"/>
          <ac:spMkLst>
            <pc:docMk/>
            <pc:sldMk cId="1595778336" sldId="405"/>
            <ac:spMk id="7" creationId="{782157B0-B53C-847E-C130-A77C78A632AF}"/>
          </ac:spMkLst>
        </pc:spChg>
        <pc:picChg chg="add mod">
          <ac:chgData name="Angie Kerrick" userId="0dcd244a-52af-4da6-b2fd-18553ae7de8a" providerId="ADAL" clId="{AED890D3-58DC-4EA0-B17B-B6528C15E95A}" dt="2024-05-06T13:58:36.162" v="9048" actId="962"/>
          <ac:picMkLst>
            <pc:docMk/>
            <pc:sldMk cId="1595778336" sldId="405"/>
            <ac:picMk id="4" creationId="{640BF7EE-B02C-02C8-7C1A-E4D105187580}"/>
          </ac:picMkLst>
        </pc:picChg>
      </pc:sldChg>
      <pc:sldChg chg="addSp modSp new mod">
        <pc:chgData name="Angie Kerrick" userId="0dcd244a-52af-4da6-b2fd-18553ae7de8a" providerId="ADAL" clId="{AED890D3-58DC-4EA0-B17B-B6528C15E95A}" dt="2024-05-06T14:00:08.965" v="9084" actId="27614"/>
        <pc:sldMkLst>
          <pc:docMk/>
          <pc:sldMk cId="3567015330" sldId="406"/>
        </pc:sldMkLst>
        <pc:picChg chg="add mod">
          <ac:chgData name="Angie Kerrick" userId="0dcd244a-52af-4da6-b2fd-18553ae7de8a" providerId="ADAL" clId="{AED890D3-58DC-4EA0-B17B-B6528C15E95A}" dt="2024-05-06T14:00:08.965" v="9084" actId="27614"/>
          <ac:picMkLst>
            <pc:docMk/>
            <pc:sldMk cId="3567015330" sldId="406"/>
            <ac:picMk id="3" creationId="{9116A172-4B71-28E3-7416-DA2FB3D9FA02}"/>
          </ac:picMkLst>
        </pc:picChg>
      </pc:sldChg>
      <pc:sldChg chg="addSp modSp add mod">
        <pc:chgData name="Angie Kerrick" userId="0dcd244a-52af-4da6-b2fd-18553ae7de8a" providerId="ADAL" clId="{AED890D3-58DC-4EA0-B17B-B6528C15E95A}" dt="2024-05-06T14:00:26.292" v="9086" actId="27614"/>
        <pc:sldMkLst>
          <pc:docMk/>
          <pc:sldMk cId="3121580947" sldId="407"/>
        </pc:sldMkLst>
        <pc:picChg chg="add mod">
          <ac:chgData name="Angie Kerrick" userId="0dcd244a-52af-4da6-b2fd-18553ae7de8a" providerId="ADAL" clId="{AED890D3-58DC-4EA0-B17B-B6528C15E95A}" dt="2024-05-06T14:00:26.292" v="9086" actId="27614"/>
          <ac:picMkLst>
            <pc:docMk/>
            <pc:sldMk cId="3121580947" sldId="407"/>
            <ac:picMk id="3" creationId="{580E8601-4DF3-152D-BDEB-91B01703586F}"/>
          </ac:picMkLst>
        </pc:picChg>
      </pc:sldChg>
      <pc:sldChg chg="addSp modSp add mod">
        <pc:chgData name="Angie Kerrick" userId="0dcd244a-52af-4da6-b2fd-18553ae7de8a" providerId="ADAL" clId="{AED890D3-58DC-4EA0-B17B-B6528C15E95A}" dt="2024-05-06T14:00:42.690" v="9089" actId="962"/>
        <pc:sldMkLst>
          <pc:docMk/>
          <pc:sldMk cId="3812625098" sldId="408"/>
        </pc:sldMkLst>
        <pc:picChg chg="add mod">
          <ac:chgData name="Angie Kerrick" userId="0dcd244a-52af-4da6-b2fd-18553ae7de8a" providerId="ADAL" clId="{AED890D3-58DC-4EA0-B17B-B6528C15E95A}" dt="2024-05-06T14:00:42.690" v="9089" actId="962"/>
          <ac:picMkLst>
            <pc:docMk/>
            <pc:sldMk cId="3812625098" sldId="408"/>
            <ac:picMk id="3" creationId="{8450878F-DEF2-EDAC-080A-58C3EA7974C9}"/>
          </ac:picMkLst>
        </pc:picChg>
      </pc:sldChg>
      <pc:sldChg chg="addSp modSp add mod">
        <pc:chgData name="Angie Kerrick" userId="0dcd244a-52af-4da6-b2fd-18553ae7de8a" providerId="ADAL" clId="{AED890D3-58DC-4EA0-B17B-B6528C15E95A}" dt="2024-05-06T14:01:50.114" v="9092" actId="962"/>
        <pc:sldMkLst>
          <pc:docMk/>
          <pc:sldMk cId="166584574" sldId="409"/>
        </pc:sldMkLst>
        <pc:picChg chg="add mod">
          <ac:chgData name="Angie Kerrick" userId="0dcd244a-52af-4da6-b2fd-18553ae7de8a" providerId="ADAL" clId="{AED890D3-58DC-4EA0-B17B-B6528C15E95A}" dt="2024-05-06T14:01:50.114" v="9092" actId="962"/>
          <ac:picMkLst>
            <pc:docMk/>
            <pc:sldMk cId="166584574" sldId="409"/>
            <ac:picMk id="3" creationId="{A1B86F86-6E49-A4C5-81E8-FEA3D5584EE9}"/>
          </ac:picMkLst>
        </pc:picChg>
      </pc:sldChg>
      <pc:sldChg chg="addSp modSp add mod">
        <pc:chgData name="Angie Kerrick" userId="0dcd244a-52af-4da6-b2fd-18553ae7de8a" providerId="ADAL" clId="{AED890D3-58DC-4EA0-B17B-B6528C15E95A}" dt="2024-05-06T14:02:00.745" v="9094" actId="27614"/>
        <pc:sldMkLst>
          <pc:docMk/>
          <pc:sldMk cId="1746398571" sldId="410"/>
        </pc:sldMkLst>
        <pc:picChg chg="add mod">
          <ac:chgData name="Angie Kerrick" userId="0dcd244a-52af-4da6-b2fd-18553ae7de8a" providerId="ADAL" clId="{AED890D3-58DC-4EA0-B17B-B6528C15E95A}" dt="2024-05-06T14:02:00.745" v="9094" actId="27614"/>
          <ac:picMkLst>
            <pc:docMk/>
            <pc:sldMk cId="1746398571" sldId="410"/>
            <ac:picMk id="3" creationId="{789533D4-7268-5FDC-69D3-0E161F9E125C}"/>
          </ac:picMkLst>
        </pc:picChg>
      </pc:sldChg>
      <pc:sldChg chg="addSp modSp add mod">
        <pc:chgData name="Angie Kerrick" userId="0dcd244a-52af-4da6-b2fd-18553ae7de8a" providerId="ADAL" clId="{AED890D3-58DC-4EA0-B17B-B6528C15E95A}" dt="2024-05-06T14:02:08.116" v="9097" actId="962"/>
        <pc:sldMkLst>
          <pc:docMk/>
          <pc:sldMk cId="2814457792" sldId="411"/>
        </pc:sldMkLst>
        <pc:picChg chg="add mod">
          <ac:chgData name="Angie Kerrick" userId="0dcd244a-52af-4da6-b2fd-18553ae7de8a" providerId="ADAL" clId="{AED890D3-58DC-4EA0-B17B-B6528C15E95A}" dt="2024-05-06T14:02:08.116" v="9097" actId="962"/>
          <ac:picMkLst>
            <pc:docMk/>
            <pc:sldMk cId="2814457792" sldId="411"/>
            <ac:picMk id="3" creationId="{DB908339-0C3F-8AB8-7BF1-94224612318C}"/>
          </ac:picMkLst>
        </pc:picChg>
      </pc:sldChg>
      <pc:sldChg chg="addSp modSp add mod">
        <pc:chgData name="Angie Kerrick" userId="0dcd244a-52af-4da6-b2fd-18553ae7de8a" providerId="ADAL" clId="{AED890D3-58DC-4EA0-B17B-B6528C15E95A}" dt="2024-05-06T14:02:17.200" v="9099" actId="27614"/>
        <pc:sldMkLst>
          <pc:docMk/>
          <pc:sldMk cId="431238759" sldId="412"/>
        </pc:sldMkLst>
        <pc:picChg chg="add mod">
          <ac:chgData name="Angie Kerrick" userId="0dcd244a-52af-4da6-b2fd-18553ae7de8a" providerId="ADAL" clId="{AED890D3-58DC-4EA0-B17B-B6528C15E95A}" dt="2024-05-06T14:02:17.200" v="9099" actId="27614"/>
          <ac:picMkLst>
            <pc:docMk/>
            <pc:sldMk cId="431238759" sldId="412"/>
            <ac:picMk id="3" creationId="{772A9927-9965-09CB-34C9-FDE08C065047}"/>
          </ac:picMkLst>
        </pc:picChg>
      </pc:sldChg>
      <pc:sldChg chg="addSp modSp add mod">
        <pc:chgData name="Angie Kerrick" userId="0dcd244a-52af-4da6-b2fd-18553ae7de8a" providerId="ADAL" clId="{AED890D3-58DC-4EA0-B17B-B6528C15E95A}" dt="2024-05-06T14:02:25.321" v="9102" actId="962"/>
        <pc:sldMkLst>
          <pc:docMk/>
          <pc:sldMk cId="1990849658" sldId="413"/>
        </pc:sldMkLst>
        <pc:picChg chg="add mod">
          <ac:chgData name="Angie Kerrick" userId="0dcd244a-52af-4da6-b2fd-18553ae7de8a" providerId="ADAL" clId="{AED890D3-58DC-4EA0-B17B-B6528C15E95A}" dt="2024-05-06T14:02:25.321" v="9102" actId="962"/>
          <ac:picMkLst>
            <pc:docMk/>
            <pc:sldMk cId="1990849658" sldId="413"/>
            <ac:picMk id="3" creationId="{952E6A74-5613-8A86-C911-52919526C1C1}"/>
          </ac:picMkLst>
        </pc:picChg>
      </pc:sldChg>
      <pc:sldChg chg="addSp modSp add mod">
        <pc:chgData name="Angie Kerrick" userId="0dcd244a-52af-4da6-b2fd-18553ae7de8a" providerId="ADAL" clId="{AED890D3-58DC-4EA0-B17B-B6528C15E95A}" dt="2024-05-06T14:02:34.721" v="9105" actId="962"/>
        <pc:sldMkLst>
          <pc:docMk/>
          <pc:sldMk cId="1790533116" sldId="414"/>
        </pc:sldMkLst>
        <pc:picChg chg="add mod">
          <ac:chgData name="Angie Kerrick" userId="0dcd244a-52af-4da6-b2fd-18553ae7de8a" providerId="ADAL" clId="{AED890D3-58DC-4EA0-B17B-B6528C15E95A}" dt="2024-05-06T14:02:34.721" v="9105" actId="962"/>
          <ac:picMkLst>
            <pc:docMk/>
            <pc:sldMk cId="1790533116" sldId="414"/>
            <ac:picMk id="3" creationId="{935F39C6-F337-F15E-B3EA-B4132BEC3D74}"/>
          </ac:picMkLst>
        </pc:picChg>
      </pc:sldChg>
      <pc:sldChg chg="addSp modSp add mod">
        <pc:chgData name="Angie Kerrick" userId="0dcd244a-52af-4da6-b2fd-18553ae7de8a" providerId="ADAL" clId="{AED890D3-58DC-4EA0-B17B-B6528C15E95A}" dt="2024-05-06T14:03:28.056" v="9108" actId="962"/>
        <pc:sldMkLst>
          <pc:docMk/>
          <pc:sldMk cId="1647335682" sldId="415"/>
        </pc:sldMkLst>
        <pc:picChg chg="add mod">
          <ac:chgData name="Angie Kerrick" userId="0dcd244a-52af-4da6-b2fd-18553ae7de8a" providerId="ADAL" clId="{AED890D3-58DC-4EA0-B17B-B6528C15E95A}" dt="2024-05-06T14:03:28.056" v="9108" actId="962"/>
          <ac:picMkLst>
            <pc:docMk/>
            <pc:sldMk cId="1647335682" sldId="415"/>
            <ac:picMk id="3" creationId="{B8DC42D5-DEA3-8557-315A-2C17AB8072A0}"/>
          </ac:picMkLst>
        </pc:picChg>
      </pc:sldChg>
      <pc:sldChg chg="addSp modSp add mod">
        <pc:chgData name="Angie Kerrick" userId="0dcd244a-52af-4da6-b2fd-18553ae7de8a" providerId="ADAL" clId="{AED890D3-58DC-4EA0-B17B-B6528C15E95A}" dt="2024-05-06T14:03:36.305" v="9111" actId="962"/>
        <pc:sldMkLst>
          <pc:docMk/>
          <pc:sldMk cId="1866397920" sldId="416"/>
        </pc:sldMkLst>
        <pc:picChg chg="add mod">
          <ac:chgData name="Angie Kerrick" userId="0dcd244a-52af-4da6-b2fd-18553ae7de8a" providerId="ADAL" clId="{AED890D3-58DC-4EA0-B17B-B6528C15E95A}" dt="2024-05-06T14:03:36.305" v="9111" actId="962"/>
          <ac:picMkLst>
            <pc:docMk/>
            <pc:sldMk cId="1866397920" sldId="416"/>
            <ac:picMk id="3" creationId="{ED3000EB-6DB6-8672-3E84-19DB3DF700E0}"/>
          </ac:picMkLst>
        </pc:picChg>
      </pc:sldChg>
      <pc:sldChg chg="addSp modSp add mod">
        <pc:chgData name="Angie Kerrick" userId="0dcd244a-52af-4da6-b2fd-18553ae7de8a" providerId="ADAL" clId="{AED890D3-58DC-4EA0-B17B-B6528C15E95A}" dt="2024-05-06T14:03:46.816" v="9114" actId="962"/>
        <pc:sldMkLst>
          <pc:docMk/>
          <pc:sldMk cId="129012282" sldId="417"/>
        </pc:sldMkLst>
        <pc:picChg chg="add mod">
          <ac:chgData name="Angie Kerrick" userId="0dcd244a-52af-4da6-b2fd-18553ae7de8a" providerId="ADAL" clId="{AED890D3-58DC-4EA0-B17B-B6528C15E95A}" dt="2024-05-06T14:03:46.816" v="9114" actId="962"/>
          <ac:picMkLst>
            <pc:docMk/>
            <pc:sldMk cId="129012282" sldId="417"/>
            <ac:picMk id="3" creationId="{D84FD247-1697-6CAD-B191-557A5B3594A7}"/>
          </ac:picMkLst>
        </pc:picChg>
      </pc:sldChg>
      <pc:sldChg chg="addSp modSp add mod">
        <pc:chgData name="Angie Kerrick" userId="0dcd244a-52af-4da6-b2fd-18553ae7de8a" providerId="ADAL" clId="{AED890D3-58DC-4EA0-B17B-B6528C15E95A}" dt="2024-05-06T14:04:53.467" v="9117" actId="962"/>
        <pc:sldMkLst>
          <pc:docMk/>
          <pc:sldMk cId="2290002008" sldId="418"/>
        </pc:sldMkLst>
        <pc:picChg chg="add mod">
          <ac:chgData name="Angie Kerrick" userId="0dcd244a-52af-4da6-b2fd-18553ae7de8a" providerId="ADAL" clId="{AED890D3-58DC-4EA0-B17B-B6528C15E95A}" dt="2024-05-06T14:04:53.467" v="9117" actId="962"/>
          <ac:picMkLst>
            <pc:docMk/>
            <pc:sldMk cId="2290002008" sldId="418"/>
            <ac:picMk id="3" creationId="{A49ACD73-D18D-52D4-6035-575F1A87045C}"/>
          </ac:picMkLst>
        </pc:picChg>
      </pc:sldChg>
      <pc:sldChg chg="addSp modSp add mod">
        <pc:chgData name="Angie Kerrick" userId="0dcd244a-52af-4da6-b2fd-18553ae7de8a" providerId="ADAL" clId="{AED890D3-58DC-4EA0-B17B-B6528C15E95A}" dt="2024-05-06T14:05:04.866" v="9119" actId="27614"/>
        <pc:sldMkLst>
          <pc:docMk/>
          <pc:sldMk cId="636065751" sldId="419"/>
        </pc:sldMkLst>
        <pc:picChg chg="add mod">
          <ac:chgData name="Angie Kerrick" userId="0dcd244a-52af-4da6-b2fd-18553ae7de8a" providerId="ADAL" clId="{AED890D3-58DC-4EA0-B17B-B6528C15E95A}" dt="2024-05-06T14:05:04.866" v="9119" actId="27614"/>
          <ac:picMkLst>
            <pc:docMk/>
            <pc:sldMk cId="636065751" sldId="419"/>
            <ac:picMk id="3" creationId="{DD68584A-4833-56E6-F3D2-733C9F310FE1}"/>
          </ac:picMkLst>
        </pc:picChg>
      </pc:sldChg>
      <pc:sldChg chg="addSp modSp add mod">
        <pc:chgData name="Angie Kerrick" userId="0dcd244a-52af-4da6-b2fd-18553ae7de8a" providerId="ADAL" clId="{AED890D3-58DC-4EA0-B17B-B6528C15E95A}" dt="2024-05-06T14:05:15.308" v="9121" actId="27614"/>
        <pc:sldMkLst>
          <pc:docMk/>
          <pc:sldMk cId="1833366417" sldId="420"/>
        </pc:sldMkLst>
        <pc:picChg chg="add mod">
          <ac:chgData name="Angie Kerrick" userId="0dcd244a-52af-4da6-b2fd-18553ae7de8a" providerId="ADAL" clId="{AED890D3-58DC-4EA0-B17B-B6528C15E95A}" dt="2024-05-06T14:05:15.308" v="9121" actId="27614"/>
          <ac:picMkLst>
            <pc:docMk/>
            <pc:sldMk cId="1833366417" sldId="420"/>
            <ac:picMk id="3" creationId="{744339AD-C7FC-C33A-EF21-6ABC2C56C9BA}"/>
          </ac:picMkLst>
        </pc:picChg>
      </pc:sldChg>
      <pc:sldChg chg="addSp modSp add mod">
        <pc:chgData name="Angie Kerrick" userId="0dcd244a-52af-4da6-b2fd-18553ae7de8a" providerId="ADAL" clId="{AED890D3-58DC-4EA0-B17B-B6528C15E95A}" dt="2024-05-06T14:05:21.924" v="9124" actId="962"/>
        <pc:sldMkLst>
          <pc:docMk/>
          <pc:sldMk cId="4062719038" sldId="421"/>
        </pc:sldMkLst>
        <pc:picChg chg="add mod">
          <ac:chgData name="Angie Kerrick" userId="0dcd244a-52af-4da6-b2fd-18553ae7de8a" providerId="ADAL" clId="{AED890D3-58DC-4EA0-B17B-B6528C15E95A}" dt="2024-05-06T14:05:21.924" v="9124" actId="962"/>
          <ac:picMkLst>
            <pc:docMk/>
            <pc:sldMk cId="4062719038" sldId="421"/>
            <ac:picMk id="3" creationId="{025A6A81-A54C-B5B3-A15F-2E70718C96CB}"/>
          </ac:picMkLst>
        </pc:picChg>
      </pc:sldChg>
      <pc:sldChg chg="addSp modSp add mod">
        <pc:chgData name="Angie Kerrick" userId="0dcd244a-52af-4da6-b2fd-18553ae7de8a" providerId="ADAL" clId="{AED890D3-58DC-4EA0-B17B-B6528C15E95A}" dt="2024-05-06T14:08:35.048" v="9174" actId="962"/>
        <pc:sldMkLst>
          <pc:docMk/>
          <pc:sldMk cId="226968389" sldId="422"/>
        </pc:sldMkLst>
        <pc:picChg chg="add mod">
          <ac:chgData name="Angie Kerrick" userId="0dcd244a-52af-4da6-b2fd-18553ae7de8a" providerId="ADAL" clId="{AED890D3-58DC-4EA0-B17B-B6528C15E95A}" dt="2024-05-06T14:08:35.048" v="9174" actId="962"/>
          <ac:picMkLst>
            <pc:docMk/>
            <pc:sldMk cId="226968389" sldId="422"/>
            <ac:picMk id="3" creationId="{D30A1BB0-EBD0-9500-4A6E-A1EDF11B4B61}"/>
          </ac:picMkLst>
        </pc:picChg>
      </pc:sldChg>
      <pc:sldChg chg="addSp modSp add mod">
        <pc:chgData name="Angie Kerrick" userId="0dcd244a-52af-4da6-b2fd-18553ae7de8a" providerId="ADAL" clId="{AED890D3-58DC-4EA0-B17B-B6528C15E95A}" dt="2024-05-06T14:08:24.630" v="9171" actId="27614"/>
        <pc:sldMkLst>
          <pc:docMk/>
          <pc:sldMk cId="815831678" sldId="423"/>
        </pc:sldMkLst>
        <pc:picChg chg="add mod">
          <ac:chgData name="Angie Kerrick" userId="0dcd244a-52af-4da6-b2fd-18553ae7de8a" providerId="ADAL" clId="{AED890D3-58DC-4EA0-B17B-B6528C15E95A}" dt="2024-05-06T14:08:24.630" v="9171" actId="27614"/>
          <ac:picMkLst>
            <pc:docMk/>
            <pc:sldMk cId="815831678" sldId="423"/>
            <ac:picMk id="3" creationId="{503A0983-CEA5-A568-728E-C9C34368D8A4}"/>
          </ac:picMkLst>
        </pc:picChg>
      </pc:sldChg>
      <pc:sldChg chg="addSp modSp add mod">
        <pc:chgData name="Angie Kerrick" userId="0dcd244a-52af-4da6-b2fd-18553ae7de8a" providerId="ADAL" clId="{AED890D3-58DC-4EA0-B17B-B6528C15E95A}" dt="2024-05-06T14:08:15.142" v="9169" actId="27614"/>
        <pc:sldMkLst>
          <pc:docMk/>
          <pc:sldMk cId="2274290805" sldId="424"/>
        </pc:sldMkLst>
        <pc:picChg chg="add mod">
          <ac:chgData name="Angie Kerrick" userId="0dcd244a-52af-4da6-b2fd-18553ae7de8a" providerId="ADAL" clId="{AED890D3-58DC-4EA0-B17B-B6528C15E95A}" dt="2024-05-06T14:08:15.142" v="9169" actId="27614"/>
          <ac:picMkLst>
            <pc:docMk/>
            <pc:sldMk cId="2274290805" sldId="424"/>
            <ac:picMk id="3" creationId="{B6D7F292-CE9D-3D4C-56FC-55C4446C6930}"/>
          </ac:picMkLst>
        </pc:picChg>
      </pc:sldChg>
      <pc:sldChg chg="addSp modSp add mod">
        <pc:chgData name="Angie Kerrick" userId="0dcd244a-52af-4da6-b2fd-18553ae7de8a" providerId="ADAL" clId="{AED890D3-58DC-4EA0-B17B-B6528C15E95A}" dt="2024-05-06T14:08:05.532" v="9167" actId="27614"/>
        <pc:sldMkLst>
          <pc:docMk/>
          <pc:sldMk cId="1834656715" sldId="425"/>
        </pc:sldMkLst>
        <pc:picChg chg="add mod">
          <ac:chgData name="Angie Kerrick" userId="0dcd244a-52af-4da6-b2fd-18553ae7de8a" providerId="ADAL" clId="{AED890D3-58DC-4EA0-B17B-B6528C15E95A}" dt="2024-05-06T14:07:53.526" v="9165" actId="962"/>
          <ac:picMkLst>
            <pc:docMk/>
            <pc:sldMk cId="1834656715" sldId="425"/>
            <ac:picMk id="3" creationId="{9CE26855-4BD1-9440-064B-6996685DC586}"/>
          </ac:picMkLst>
        </pc:picChg>
        <pc:picChg chg="add mod">
          <ac:chgData name="Angie Kerrick" userId="0dcd244a-52af-4da6-b2fd-18553ae7de8a" providerId="ADAL" clId="{AED890D3-58DC-4EA0-B17B-B6528C15E95A}" dt="2024-05-06T14:08:05.532" v="9167" actId="27614"/>
          <ac:picMkLst>
            <pc:docMk/>
            <pc:sldMk cId="1834656715" sldId="425"/>
            <ac:picMk id="5" creationId="{E1ECE5C3-6542-17CF-E78B-D1AA2976B757}"/>
          </ac:picMkLst>
        </pc:picChg>
      </pc:sldChg>
      <pc:sldChg chg="addSp modSp add mod">
        <pc:chgData name="Angie Kerrick" userId="0dcd244a-52af-4da6-b2fd-18553ae7de8a" providerId="ADAL" clId="{AED890D3-58DC-4EA0-B17B-B6528C15E95A}" dt="2024-05-06T14:07:42.278" v="9162" actId="962"/>
        <pc:sldMkLst>
          <pc:docMk/>
          <pc:sldMk cId="1931112731" sldId="426"/>
        </pc:sldMkLst>
        <pc:picChg chg="add mod">
          <ac:chgData name="Angie Kerrick" userId="0dcd244a-52af-4da6-b2fd-18553ae7de8a" providerId="ADAL" clId="{AED890D3-58DC-4EA0-B17B-B6528C15E95A}" dt="2024-05-06T14:07:42.278" v="9162" actId="962"/>
          <ac:picMkLst>
            <pc:docMk/>
            <pc:sldMk cId="1931112731" sldId="426"/>
            <ac:picMk id="3" creationId="{908E05F3-9C9C-475F-0DC9-A8CBD323CAA3}"/>
          </ac:picMkLst>
        </pc:picChg>
      </pc:sldChg>
      <pc:sldChg chg="addSp modSp add mod">
        <pc:chgData name="Angie Kerrick" userId="0dcd244a-52af-4da6-b2fd-18553ae7de8a" providerId="ADAL" clId="{AED890D3-58DC-4EA0-B17B-B6528C15E95A}" dt="2024-05-06T14:07:33.433" v="9159" actId="27614"/>
        <pc:sldMkLst>
          <pc:docMk/>
          <pc:sldMk cId="4128253228" sldId="427"/>
        </pc:sldMkLst>
        <pc:picChg chg="add mod">
          <ac:chgData name="Angie Kerrick" userId="0dcd244a-52af-4da6-b2fd-18553ae7de8a" providerId="ADAL" clId="{AED890D3-58DC-4EA0-B17B-B6528C15E95A}" dt="2024-05-06T14:07:33.433" v="9159" actId="27614"/>
          <ac:picMkLst>
            <pc:docMk/>
            <pc:sldMk cId="4128253228" sldId="427"/>
            <ac:picMk id="3" creationId="{5EAD3F10-67C3-A39A-9C3E-BD78B7DD6B22}"/>
          </ac:picMkLst>
        </pc:picChg>
      </pc:sldChg>
      <pc:sldChg chg="addSp modSp add mod">
        <pc:chgData name="Angie Kerrick" userId="0dcd244a-52af-4da6-b2fd-18553ae7de8a" providerId="ADAL" clId="{AED890D3-58DC-4EA0-B17B-B6528C15E95A}" dt="2024-05-06T14:07:24.063" v="9157" actId="27614"/>
        <pc:sldMkLst>
          <pc:docMk/>
          <pc:sldMk cId="2930542749" sldId="428"/>
        </pc:sldMkLst>
        <pc:picChg chg="add mod">
          <ac:chgData name="Angie Kerrick" userId="0dcd244a-52af-4da6-b2fd-18553ae7de8a" providerId="ADAL" clId="{AED890D3-58DC-4EA0-B17B-B6528C15E95A}" dt="2024-05-06T14:07:24.063" v="9157" actId="27614"/>
          <ac:picMkLst>
            <pc:docMk/>
            <pc:sldMk cId="2930542749" sldId="428"/>
            <ac:picMk id="3" creationId="{1A2FC530-98EE-C68C-979E-0B53018482AA}"/>
          </ac:picMkLst>
        </pc:picChg>
      </pc:sldChg>
      <pc:sldChg chg="addSp modSp add mod">
        <pc:chgData name="Angie Kerrick" userId="0dcd244a-52af-4da6-b2fd-18553ae7de8a" providerId="ADAL" clId="{AED890D3-58DC-4EA0-B17B-B6528C15E95A}" dt="2024-05-06T14:07:15.905" v="9155" actId="27614"/>
        <pc:sldMkLst>
          <pc:docMk/>
          <pc:sldMk cId="499129806" sldId="429"/>
        </pc:sldMkLst>
        <pc:picChg chg="add mod">
          <ac:chgData name="Angie Kerrick" userId="0dcd244a-52af-4da6-b2fd-18553ae7de8a" providerId="ADAL" clId="{AED890D3-58DC-4EA0-B17B-B6528C15E95A}" dt="2024-05-06T14:07:15.905" v="9155" actId="27614"/>
          <ac:picMkLst>
            <pc:docMk/>
            <pc:sldMk cId="499129806" sldId="429"/>
            <ac:picMk id="3" creationId="{F0BCEF29-7D17-CC73-FC75-00E718ECF818}"/>
          </ac:picMkLst>
        </pc:picChg>
      </pc:sldChg>
      <pc:sldChg chg="addSp modSp add mod">
        <pc:chgData name="Angie Kerrick" userId="0dcd244a-52af-4da6-b2fd-18553ae7de8a" providerId="ADAL" clId="{AED890D3-58DC-4EA0-B17B-B6528C15E95A}" dt="2024-05-06T14:07:05.315" v="9153" actId="962"/>
        <pc:sldMkLst>
          <pc:docMk/>
          <pc:sldMk cId="2967279232" sldId="430"/>
        </pc:sldMkLst>
        <pc:picChg chg="add mod">
          <ac:chgData name="Angie Kerrick" userId="0dcd244a-52af-4da6-b2fd-18553ae7de8a" providerId="ADAL" clId="{AED890D3-58DC-4EA0-B17B-B6528C15E95A}" dt="2024-05-06T14:07:05.315" v="9153" actId="962"/>
          <ac:picMkLst>
            <pc:docMk/>
            <pc:sldMk cId="2967279232" sldId="430"/>
            <ac:picMk id="3" creationId="{0F3FF31B-DA94-1A1F-4629-A4646CB36517}"/>
          </ac:picMkLst>
        </pc:picChg>
      </pc:sldChg>
      <pc:sldChg chg="addSp modSp add mod">
        <pc:chgData name="Angie Kerrick" userId="0dcd244a-52af-4da6-b2fd-18553ae7de8a" providerId="ADAL" clId="{AED890D3-58DC-4EA0-B17B-B6528C15E95A}" dt="2024-05-06T14:06:53.115" v="9150" actId="962"/>
        <pc:sldMkLst>
          <pc:docMk/>
          <pc:sldMk cId="4249292065" sldId="431"/>
        </pc:sldMkLst>
        <pc:picChg chg="add mod">
          <ac:chgData name="Angie Kerrick" userId="0dcd244a-52af-4da6-b2fd-18553ae7de8a" providerId="ADAL" clId="{AED890D3-58DC-4EA0-B17B-B6528C15E95A}" dt="2024-05-06T14:06:53.115" v="9150" actId="962"/>
          <ac:picMkLst>
            <pc:docMk/>
            <pc:sldMk cId="4249292065" sldId="431"/>
            <ac:picMk id="3" creationId="{7BD538DD-7BF4-D8B2-66BE-E55330BE2F6E}"/>
          </ac:picMkLst>
        </pc:picChg>
      </pc:sldChg>
      <pc:sldChg chg="addSp modSp add mod">
        <pc:chgData name="Angie Kerrick" userId="0dcd244a-52af-4da6-b2fd-18553ae7de8a" providerId="ADAL" clId="{AED890D3-58DC-4EA0-B17B-B6528C15E95A}" dt="2024-05-06T14:06:44.307" v="9147" actId="962"/>
        <pc:sldMkLst>
          <pc:docMk/>
          <pc:sldMk cId="3579299829" sldId="432"/>
        </pc:sldMkLst>
        <pc:picChg chg="add mod">
          <ac:chgData name="Angie Kerrick" userId="0dcd244a-52af-4da6-b2fd-18553ae7de8a" providerId="ADAL" clId="{AED890D3-58DC-4EA0-B17B-B6528C15E95A}" dt="2024-05-06T14:06:44.307" v="9147" actId="962"/>
          <ac:picMkLst>
            <pc:docMk/>
            <pc:sldMk cId="3579299829" sldId="432"/>
            <ac:picMk id="3" creationId="{8E79BFE0-E290-09B0-587A-FFD41C3AC85D}"/>
          </ac:picMkLst>
        </pc:picChg>
      </pc:sldChg>
      <pc:sldChg chg="addSp modSp add mod">
        <pc:chgData name="Angie Kerrick" userId="0dcd244a-52af-4da6-b2fd-18553ae7de8a" providerId="ADAL" clId="{AED890D3-58DC-4EA0-B17B-B6528C15E95A}" dt="2024-05-06T14:06:35.663" v="9144" actId="962"/>
        <pc:sldMkLst>
          <pc:docMk/>
          <pc:sldMk cId="2466440352" sldId="433"/>
        </pc:sldMkLst>
        <pc:picChg chg="add mod">
          <ac:chgData name="Angie Kerrick" userId="0dcd244a-52af-4da6-b2fd-18553ae7de8a" providerId="ADAL" clId="{AED890D3-58DC-4EA0-B17B-B6528C15E95A}" dt="2024-05-06T14:06:35.663" v="9144" actId="962"/>
          <ac:picMkLst>
            <pc:docMk/>
            <pc:sldMk cId="2466440352" sldId="433"/>
            <ac:picMk id="3" creationId="{92C23931-1D5D-F25E-EFD6-B16735BC5064}"/>
          </ac:picMkLst>
        </pc:picChg>
      </pc:sldChg>
      <pc:sldChg chg="addSp modSp add mod">
        <pc:chgData name="Angie Kerrick" userId="0dcd244a-52af-4da6-b2fd-18553ae7de8a" providerId="ADAL" clId="{AED890D3-58DC-4EA0-B17B-B6528C15E95A}" dt="2024-05-06T14:06:26.514" v="9141" actId="962"/>
        <pc:sldMkLst>
          <pc:docMk/>
          <pc:sldMk cId="1502843869" sldId="434"/>
        </pc:sldMkLst>
        <pc:picChg chg="add mod">
          <ac:chgData name="Angie Kerrick" userId="0dcd244a-52af-4da6-b2fd-18553ae7de8a" providerId="ADAL" clId="{AED890D3-58DC-4EA0-B17B-B6528C15E95A}" dt="2024-05-06T14:06:26.514" v="9141" actId="962"/>
          <ac:picMkLst>
            <pc:docMk/>
            <pc:sldMk cId="1502843869" sldId="434"/>
            <ac:picMk id="3" creationId="{C4AFFC8C-484A-D267-03AD-6551B72DD440}"/>
          </ac:picMkLst>
        </pc:picChg>
      </pc:sldChg>
      <pc:sldChg chg="addSp modSp add mod">
        <pc:chgData name="Angie Kerrick" userId="0dcd244a-52af-4da6-b2fd-18553ae7de8a" providerId="ADAL" clId="{AED890D3-58DC-4EA0-B17B-B6528C15E95A}" dt="2024-05-06T14:06:18.029" v="9138" actId="962"/>
        <pc:sldMkLst>
          <pc:docMk/>
          <pc:sldMk cId="3128995245" sldId="435"/>
        </pc:sldMkLst>
        <pc:picChg chg="add mod">
          <ac:chgData name="Angie Kerrick" userId="0dcd244a-52af-4da6-b2fd-18553ae7de8a" providerId="ADAL" clId="{AED890D3-58DC-4EA0-B17B-B6528C15E95A}" dt="2024-05-06T14:06:18.029" v="9138" actId="962"/>
          <ac:picMkLst>
            <pc:docMk/>
            <pc:sldMk cId="3128995245" sldId="435"/>
            <ac:picMk id="3" creationId="{C6A264A2-96F3-8D02-77F7-8CA948EDD038}"/>
          </ac:picMkLst>
        </pc:picChg>
      </pc:sldChg>
      <pc:sldChg chg="addSp modSp add mod">
        <pc:chgData name="Angie Kerrick" userId="0dcd244a-52af-4da6-b2fd-18553ae7de8a" providerId="ADAL" clId="{AED890D3-58DC-4EA0-B17B-B6528C15E95A}" dt="2024-05-06T14:06:10.479" v="9135" actId="27614"/>
        <pc:sldMkLst>
          <pc:docMk/>
          <pc:sldMk cId="3190724936" sldId="436"/>
        </pc:sldMkLst>
        <pc:picChg chg="add mod">
          <ac:chgData name="Angie Kerrick" userId="0dcd244a-52af-4da6-b2fd-18553ae7de8a" providerId="ADAL" clId="{AED890D3-58DC-4EA0-B17B-B6528C15E95A}" dt="2024-05-06T14:06:10.479" v="9135" actId="27614"/>
          <ac:picMkLst>
            <pc:docMk/>
            <pc:sldMk cId="3190724936" sldId="436"/>
            <ac:picMk id="3" creationId="{BF93E49C-5E6E-7A2A-C162-A051362466AF}"/>
          </ac:picMkLst>
        </pc:picChg>
      </pc:sldChg>
      <pc:sldChg chg="addSp modSp add mod">
        <pc:chgData name="Angie Kerrick" userId="0dcd244a-52af-4da6-b2fd-18553ae7de8a" providerId="ADAL" clId="{AED890D3-58DC-4EA0-B17B-B6528C15E95A}" dt="2024-05-06T14:05:59.705" v="9133" actId="962"/>
        <pc:sldMkLst>
          <pc:docMk/>
          <pc:sldMk cId="1455775106" sldId="437"/>
        </pc:sldMkLst>
        <pc:picChg chg="add mod">
          <ac:chgData name="Angie Kerrick" userId="0dcd244a-52af-4da6-b2fd-18553ae7de8a" providerId="ADAL" clId="{AED890D3-58DC-4EA0-B17B-B6528C15E95A}" dt="2024-05-06T14:05:59.705" v="9133" actId="962"/>
          <ac:picMkLst>
            <pc:docMk/>
            <pc:sldMk cId="1455775106" sldId="437"/>
            <ac:picMk id="3" creationId="{68488748-84B3-DD41-A0DC-59E45221CBE3}"/>
          </ac:picMkLst>
        </pc:picChg>
      </pc:sldChg>
      <pc:sldChg chg="addSp modSp add mod">
        <pc:chgData name="Angie Kerrick" userId="0dcd244a-52af-4da6-b2fd-18553ae7de8a" providerId="ADAL" clId="{AED890D3-58DC-4EA0-B17B-B6528C15E95A}" dt="2024-05-06T14:05:46.316" v="9130" actId="962"/>
        <pc:sldMkLst>
          <pc:docMk/>
          <pc:sldMk cId="357220116" sldId="438"/>
        </pc:sldMkLst>
        <pc:picChg chg="add mod">
          <ac:chgData name="Angie Kerrick" userId="0dcd244a-52af-4da6-b2fd-18553ae7de8a" providerId="ADAL" clId="{AED890D3-58DC-4EA0-B17B-B6528C15E95A}" dt="2024-05-06T14:05:46.316" v="9130" actId="962"/>
          <ac:picMkLst>
            <pc:docMk/>
            <pc:sldMk cId="357220116" sldId="438"/>
            <ac:picMk id="3" creationId="{1FCE4297-CD8E-91D5-5A92-E192266A43AD}"/>
          </ac:picMkLst>
        </pc:picChg>
      </pc:sldChg>
      <pc:sldChg chg="addSp modSp add mod">
        <pc:chgData name="Angie Kerrick" userId="0dcd244a-52af-4da6-b2fd-18553ae7de8a" providerId="ADAL" clId="{AED890D3-58DC-4EA0-B17B-B6528C15E95A}" dt="2024-05-06T14:05:32.431" v="9127" actId="962"/>
        <pc:sldMkLst>
          <pc:docMk/>
          <pc:sldMk cId="2493803332" sldId="439"/>
        </pc:sldMkLst>
        <pc:picChg chg="add mod">
          <ac:chgData name="Angie Kerrick" userId="0dcd244a-52af-4da6-b2fd-18553ae7de8a" providerId="ADAL" clId="{AED890D3-58DC-4EA0-B17B-B6528C15E95A}" dt="2024-05-06T14:05:32.431" v="9127" actId="962"/>
          <ac:picMkLst>
            <pc:docMk/>
            <pc:sldMk cId="2493803332" sldId="439"/>
            <ac:picMk id="3" creationId="{3E9703B2-90A9-9C94-0EDA-167958BE5E34}"/>
          </ac:picMkLst>
        </pc:picChg>
      </pc:sldChg>
      <pc:sldChg chg="addSp delSp modSp add del mod ord">
        <pc:chgData name="Angie Kerrick" userId="0dcd244a-52af-4da6-b2fd-18553ae7de8a" providerId="ADAL" clId="{AED890D3-58DC-4EA0-B17B-B6528C15E95A}" dt="2024-05-06T21:12:10.120" v="17088" actId="2696"/>
        <pc:sldMkLst>
          <pc:docMk/>
          <pc:sldMk cId="2031903633" sldId="440"/>
        </pc:sldMkLst>
        <pc:spChg chg="add mod">
          <ac:chgData name="Angie Kerrick" userId="0dcd244a-52af-4da6-b2fd-18553ae7de8a" providerId="ADAL" clId="{AED890D3-58DC-4EA0-B17B-B6528C15E95A}" dt="2024-05-06T15:03:50.231" v="9925"/>
          <ac:spMkLst>
            <pc:docMk/>
            <pc:sldMk cId="2031903633" sldId="440"/>
            <ac:spMk id="5" creationId="{CE09465E-E719-D4EF-32F5-A647A30CFCF9}"/>
          </ac:spMkLst>
        </pc:spChg>
        <pc:spChg chg="add mod">
          <ac:chgData name="Angie Kerrick" userId="0dcd244a-52af-4da6-b2fd-18553ae7de8a" providerId="ADAL" clId="{AED890D3-58DC-4EA0-B17B-B6528C15E95A}" dt="2024-05-06T15:03:50.231" v="9925"/>
          <ac:spMkLst>
            <pc:docMk/>
            <pc:sldMk cId="2031903633" sldId="440"/>
            <ac:spMk id="6" creationId="{4F86530F-6FE7-91D6-50E9-4120B3B58ACB}"/>
          </ac:spMkLst>
        </pc:spChg>
        <pc:grpChg chg="add mod">
          <ac:chgData name="Angie Kerrick" userId="0dcd244a-52af-4da6-b2fd-18553ae7de8a" providerId="ADAL" clId="{AED890D3-58DC-4EA0-B17B-B6528C15E95A}" dt="2024-05-06T15:03:50.231" v="9925"/>
          <ac:grpSpMkLst>
            <pc:docMk/>
            <pc:sldMk cId="2031903633" sldId="440"/>
            <ac:grpSpMk id="2" creationId="{A0F018CF-3F30-DDF8-3F03-2610C348A1BC}"/>
          </ac:grpSpMkLst>
        </pc:grpChg>
        <pc:picChg chg="del">
          <ac:chgData name="Angie Kerrick" userId="0dcd244a-52af-4da6-b2fd-18553ae7de8a" providerId="ADAL" clId="{AED890D3-58DC-4EA0-B17B-B6528C15E95A}" dt="2024-05-06T14:11:15.937" v="9176" actId="478"/>
          <ac:picMkLst>
            <pc:docMk/>
            <pc:sldMk cId="2031903633" sldId="440"/>
            <ac:picMk id="3" creationId="{D30A1BB0-EBD0-9500-4A6E-A1EDF11B4B61}"/>
          </ac:picMkLst>
        </pc:picChg>
        <pc:cxnChg chg="add mod">
          <ac:chgData name="Angie Kerrick" userId="0dcd244a-52af-4da6-b2fd-18553ae7de8a" providerId="ADAL" clId="{AED890D3-58DC-4EA0-B17B-B6528C15E95A}" dt="2024-05-06T15:03:50.231" v="9925"/>
          <ac:cxnSpMkLst>
            <pc:docMk/>
            <pc:sldMk cId="2031903633" sldId="440"/>
            <ac:cxnSpMk id="4" creationId="{846CE3A9-1453-D465-DDD2-03FC33790CEB}"/>
          </ac:cxnSpMkLst>
        </pc:cxnChg>
      </pc:sldChg>
      <pc:sldChg chg="addSp delSp modSp new mod">
        <pc:chgData name="Angie Kerrick" userId="0dcd244a-52af-4da6-b2fd-18553ae7de8a" providerId="ADAL" clId="{AED890D3-58DC-4EA0-B17B-B6528C15E95A}" dt="2024-05-06T14:12:17.299" v="9209" actId="962"/>
        <pc:sldMkLst>
          <pc:docMk/>
          <pc:sldMk cId="455824709" sldId="441"/>
        </pc:sldMkLst>
        <pc:spChg chg="del">
          <ac:chgData name="Angie Kerrick" userId="0dcd244a-52af-4da6-b2fd-18553ae7de8a" providerId="ADAL" clId="{AED890D3-58DC-4EA0-B17B-B6528C15E95A}" dt="2024-05-06T14:12:15.515" v="9207" actId="931"/>
          <ac:spMkLst>
            <pc:docMk/>
            <pc:sldMk cId="455824709" sldId="441"/>
            <ac:spMk id="2" creationId="{5FB58BB5-1F10-6441-5CED-748E8168A0ED}"/>
          </ac:spMkLst>
        </pc:spChg>
        <pc:spChg chg="mod">
          <ac:chgData name="Angie Kerrick" userId="0dcd244a-52af-4da6-b2fd-18553ae7de8a" providerId="ADAL" clId="{AED890D3-58DC-4EA0-B17B-B6528C15E95A}" dt="2024-05-06T14:11:41.507" v="9206" actId="20577"/>
          <ac:spMkLst>
            <pc:docMk/>
            <pc:sldMk cId="455824709" sldId="441"/>
            <ac:spMk id="4" creationId="{8ABA6B05-5E9C-71D2-FBE1-19C0158D0B77}"/>
          </ac:spMkLst>
        </pc:spChg>
        <pc:picChg chg="add mod">
          <ac:chgData name="Angie Kerrick" userId="0dcd244a-52af-4da6-b2fd-18553ae7de8a" providerId="ADAL" clId="{AED890D3-58DC-4EA0-B17B-B6528C15E95A}" dt="2024-05-06T14:12:17.299" v="9209" actId="962"/>
          <ac:picMkLst>
            <pc:docMk/>
            <pc:sldMk cId="455824709" sldId="441"/>
            <ac:picMk id="7" creationId="{A6792E26-8134-C36A-FC3F-8DB4B5919FE6}"/>
          </ac:picMkLst>
        </pc:picChg>
      </pc:sldChg>
      <pc:sldChg chg="modSp new mod">
        <pc:chgData name="Angie Kerrick" userId="0dcd244a-52af-4da6-b2fd-18553ae7de8a" providerId="ADAL" clId="{AED890D3-58DC-4EA0-B17B-B6528C15E95A}" dt="2024-05-06T14:16:00.492" v="9256" actId="27636"/>
        <pc:sldMkLst>
          <pc:docMk/>
          <pc:sldMk cId="19687789" sldId="442"/>
        </pc:sldMkLst>
        <pc:spChg chg="mod">
          <ac:chgData name="Angie Kerrick" userId="0dcd244a-52af-4da6-b2fd-18553ae7de8a" providerId="ADAL" clId="{AED890D3-58DC-4EA0-B17B-B6528C15E95A}" dt="2024-05-06T14:16:00.492" v="9256" actId="27636"/>
          <ac:spMkLst>
            <pc:docMk/>
            <pc:sldMk cId="19687789" sldId="442"/>
            <ac:spMk id="4" creationId="{2F7929F8-AEA8-4F53-4443-ADFE02E5EAB2}"/>
          </ac:spMkLst>
        </pc:spChg>
        <pc:spChg chg="mod">
          <ac:chgData name="Angie Kerrick" userId="0dcd244a-52af-4da6-b2fd-18553ae7de8a" providerId="ADAL" clId="{AED890D3-58DC-4EA0-B17B-B6528C15E95A}" dt="2024-05-06T14:13:12.703" v="9234" actId="20577"/>
          <ac:spMkLst>
            <pc:docMk/>
            <pc:sldMk cId="19687789" sldId="442"/>
            <ac:spMk id="5" creationId="{36B6E87C-65EA-5AB9-8387-7B360478FE16}"/>
          </ac:spMkLst>
        </pc:spChg>
      </pc:sldChg>
      <pc:sldChg chg="addSp delSp modSp new mod">
        <pc:chgData name="Angie Kerrick" userId="0dcd244a-52af-4da6-b2fd-18553ae7de8a" providerId="ADAL" clId="{AED890D3-58DC-4EA0-B17B-B6528C15E95A}" dt="2024-05-06T14:30:14.391" v="9498" actId="1076"/>
        <pc:sldMkLst>
          <pc:docMk/>
          <pc:sldMk cId="2220267251" sldId="443"/>
        </pc:sldMkLst>
        <pc:spChg chg="mod">
          <ac:chgData name="Angie Kerrick" userId="0dcd244a-52af-4da6-b2fd-18553ae7de8a" providerId="ADAL" clId="{AED890D3-58DC-4EA0-B17B-B6528C15E95A}" dt="2024-05-06T14:23:01.500" v="9313" actId="20577"/>
          <ac:spMkLst>
            <pc:docMk/>
            <pc:sldMk cId="2220267251" sldId="443"/>
            <ac:spMk id="2" creationId="{A1348EDB-9CF4-35DB-6680-1B3A02CFA6F8}"/>
          </ac:spMkLst>
        </pc:spChg>
        <pc:spChg chg="mod">
          <ac:chgData name="Angie Kerrick" userId="0dcd244a-52af-4da6-b2fd-18553ae7de8a" providerId="ADAL" clId="{AED890D3-58DC-4EA0-B17B-B6528C15E95A}" dt="2024-05-06T14:29:17.539" v="9493" actId="27636"/>
          <ac:spMkLst>
            <pc:docMk/>
            <pc:sldMk cId="2220267251" sldId="443"/>
            <ac:spMk id="4" creationId="{1FD5FC83-B855-015F-2205-2F545701412F}"/>
          </ac:spMkLst>
        </pc:spChg>
        <pc:spChg chg="del">
          <ac:chgData name="Angie Kerrick" userId="0dcd244a-52af-4da6-b2fd-18553ae7de8a" providerId="ADAL" clId="{AED890D3-58DC-4EA0-B17B-B6528C15E95A}" dt="2024-05-06T14:29:06.766" v="9490" actId="478"/>
          <ac:spMkLst>
            <pc:docMk/>
            <pc:sldMk cId="2220267251" sldId="443"/>
            <ac:spMk id="5" creationId="{839D1CC3-2EE5-5138-59E1-58855D75EF45}"/>
          </ac:spMkLst>
        </pc:spChg>
        <pc:spChg chg="del">
          <ac:chgData name="Angie Kerrick" userId="0dcd244a-52af-4da6-b2fd-18553ae7de8a" providerId="ADAL" clId="{AED890D3-58DC-4EA0-B17B-B6528C15E95A}" dt="2024-05-06T14:28:51.193" v="9487" actId="478"/>
          <ac:spMkLst>
            <pc:docMk/>
            <pc:sldMk cId="2220267251" sldId="443"/>
            <ac:spMk id="6" creationId="{D18ECCEB-3C27-6E33-A44B-14F3F1C0F32D}"/>
          </ac:spMkLst>
        </pc:spChg>
        <pc:spChg chg="del">
          <ac:chgData name="Angie Kerrick" userId="0dcd244a-52af-4da6-b2fd-18553ae7de8a" providerId="ADAL" clId="{AED890D3-58DC-4EA0-B17B-B6528C15E95A}" dt="2024-05-06T14:24:17.546" v="9324" actId="478"/>
          <ac:spMkLst>
            <pc:docMk/>
            <pc:sldMk cId="2220267251" sldId="443"/>
            <ac:spMk id="7" creationId="{195F0E8A-7E11-8529-56E8-9BCD57437C9A}"/>
          </ac:spMkLst>
        </pc:spChg>
        <pc:spChg chg="del mod">
          <ac:chgData name="Angie Kerrick" userId="0dcd244a-52af-4da6-b2fd-18553ae7de8a" providerId="ADAL" clId="{AED890D3-58DC-4EA0-B17B-B6528C15E95A}" dt="2024-05-06T14:29:55.426" v="9494" actId="931"/>
          <ac:spMkLst>
            <pc:docMk/>
            <pc:sldMk cId="2220267251" sldId="443"/>
            <ac:spMk id="8" creationId="{4C22D7C5-516C-DF96-E6CB-FA3FC1E15EC8}"/>
          </ac:spMkLst>
        </pc:spChg>
        <pc:picChg chg="add mod modCrop">
          <ac:chgData name="Angie Kerrick" userId="0dcd244a-52af-4da6-b2fd-18553ae7de8a" providerId="ADAL" clId="{AED890D3-58DC-4EA0-B17B-B6528C15E95A}" dt="2024-05-06T14:30:14.391" v="9498" actId="1076"/>
          <ac:picMkLst>
            <pc:docMk/>
            <pc:sldMk cId="2220267251" sldId="443"/>
            <ac:picMk id="11" creationId="{BB15A9DF-597B-DAC2-0CD8-745196BC3800}"/>
          </ac:picMkLst>
        </pc:picChg>
      </pc:sldChg>
      <pc:sldChg chg="new del">
        <pc:chgData name="Angie Kerrick" userId="0dcd244a-52af-4da6-b2fd-18553ae7de8a" providerId="ADAL" clId="{AED890D3-58DC-4EA0-B17B-B6528C15E95A}" dt="2024-05-06T14:22:02.442" v="9297" actId="2696"/>
        <pc:sldMkLst>
          <pc:docMk/>
          <pc:sldMk cId="3921407968" sldId="443"/>
        </pc:sldMkLst>
      </pc:sldChg>
      <pc:sldChg chg="add del">
        <pc:chgData name="Angie Kerrick" userId="0dcd244a-52af-4da6-b2fd-18553ae7de8a" providerId="ADAL" clId="{AED890D3-58DC-4EA0-B17B-B6528C15E95A}" dt="2024-05-06T14:22:11.407" v="9300" actId="2696"/>
        <pc:sldMkLst>
          <pc:docMk/>
          <pc:sldMk cId="2652656055" sldId="444"/>
        </pc:sldMkLst>
      </pc:sldChg>
      <pc:sldChg chg="addSp delSp modSp add mod">
        <pc:chgData name="Angie Kerrick" userId="0dcd244a-52af-4da6-b2fd-18553ae7de8a" providerId="ADAL" clId="{AED890D3-58DC-4EA0-B17B-B6528C15E95A}" dt="2024-05-06T14:33:04.117" v="9531" actId="1076"/>
        <pc:sldMkLst>
          <pc:docMk/>
          <pc:sldMk cId="3555497607" sldId="444"/>
        </pc:sldMkLst>
        <pc:spChg chg="mod">
          <ac:chgData name="Angie Kerrick" userId="0dcd244a-52af-4da6-b2fd-18553ae7de8a" providerId="ADAL" clId="{AED890D3-58DC-4EA0-B17B-B6528C15E95A}" dt="2024-05-06T14:30:50.414" v="9513" actId="20577"/>
          <ac:spMkLst>
            <pc:docMk/>
            <pc:sldMk cId="3555497607" sldId="444"/>
            <ac:spMk id="2" creationId="{A1348EDB-9CF4-35DB-6680-1B3A02CFA6F8}"/>
          </ac:spMkLst>
        </pc:spChg>
        <pc:spChg chg="mod">
          <ac:chgData name="Angie Kerrick" userId="0dcd244a-52af-4da6-b2fd-18553ae7de8a" providerId="ADAL" clId="{AED890D3-58DC-4EA0-B17B-B6528C15E95A}" dt="2024-05-06T14:31:43.740" v="9523" actId="27636"/>
          <ac:spMkLst>
            <pc:docMk/>
            <pc:sldMk cId="3555497607" sldId="444"/>
            <ac:spMk id="4" creationId="{1FD5FC83-B855-015F-2205-2F545701412F}"/>
          </ac:spMkLst>
        </pc:spChg>
        <pc:spChg chg="del">
          <ac:chgData name="Angie Kerrick" userId="0dcd244a-52af-4da6-b2fd-18553ae7de8a" providerId="ADAL" clId="{AED890D3-58DC-4EA0-B17B-B6528C15E95A}" dt="2024-05-06T14:30:28.655" v="9500" actId="478"/>
          <ac:spMkLst>
            <pc:docMk/>
            <pc:sldMk cId="3555497607" sldId="444"/>
            <ac:spMk id="5" creationId="{839D1CC3-2EE5-5138-59E1-58855D75EF45}"/>
          </ac:spMkLst>
        </pc:spChg>
        <pc:spChg chg="del">
          <ac:chgData name="Angie Kerrick" userId="0dcd244a-52af-4da6-b2fd-18553ae7de8a" providerId="ADAL" clId="{AED890D3-58DC-4EA0-B17B-B6528C15E95A}" dt="2024-05-06T14:30:26.042" v="9499" actId="478"/>
          <ac:spMkLst>
            <pc:docMk/>
            <pc:sldMk cId="3555497607" sldId="444"/>
            <ac:spMk id="6" creationId="{D18ECCEB-3C27-6E33-A44B-14F3F1C0F32D}"/>
          </ac:spMkLst>
        </pc:spChg>
        <pc:spChg chg="del">
          <ac:chgData name="Angie Kerrick" userId="0dcd244a-52af-4da6-b2fd-18553ae7de8a" providerId="ADAL" clId="{AED890D3-58DC-4EA0-B17B-B6528C15E95A}" dt="2024-05-06T14:30:31.231" v="9501" actId="478"/>
          <ac:spMkLst>
            <pc:docMk/>
            <pc:sldMk cId="3555497607" sldId="444"/>
            <ac:spMk id="7" creationId="{195F0E8A-7E11-8529-56E8-9BCD57437C9A}"/>
          </ac:spMkLst>
        </pc:spChg>
        <pc:spChg chg="del mod">
          <ac:chgData name="Angie Kerrick" userId="0dcd244a-52af-4da6-b2fd-18553ae7de8a" providerId="ADAL" clId="{AED890D3-58DC-4EA0-B17B-B6528C15E95A}" dt="2024-05-06T14:32:04.302" v="9524" actId="478"/>
          <ac:spMkLst>
            <pc:docMk/>
            <pc:sldMk cId="3555497607" sldId="444"/>
            <ac:spMk id="8" creationId="{4C22D7C5-516C-DF96-E6CB-FA3FC1E15EC8}"/>
          </ac:spMkLst>
        </pc:spChg>
        <pc:picChg chg="add mod modCrop">
          <ac:chgData name="Angie Kerrick" userId="0dcd244a-52af-4da6-b2fd-18553ae7de8a" providerId="ADAL" clId="{AED890D3-58DC-4EA0-B17B-B6528C15E95A}" dt="2024-05-06T14:33:04.117" v="9531" actId="1076"/>
          <ac:picMkLst>
            <pc:docMk/>
            <pc:sldMk cId="3555497607" sldId="444"/>
            <ac:picMk id="11" creationId="{823FE101-2902-5156-A3D7-5FA33B5BFCC9}"/>
          </ac:picMkLst>
        </pc:picChg>
      </pc:sldChg>
      <pc:sldChg chg="add del">
        <pc:chgData name="Angie Kerrick" userId="0dcd244a-52af-4da6-b2fd-18553ae7de8a" providerId="ADAL" clId="{AED890D3-58DC-4EA0-B17B-B6528C15E95A}" dt="2024-05-06T14:22:13.775" v="9301" actId="2696"/>
        <pc:sldMkLst>
          <pc:docMk/>
          <pc:sldMk cId="117819422" sldId="445"/>
        </pc:sldMkLst>
      </pc:sldChg>
      <pc:sldChg chg="addSp delSp modSp add mod">
        <pc:chgData name="Angie Kerrick" userId="0dcd244a-52af-4da6-b2fd-18553ae7de8a" providerId="ADAL" clId="{AED890D3-58DC-4EA0-B17B-B6528C15E95A}" dt="2024-05-06T14:36:23.751" v="9602" actId="14100"/>
        <pc:sldMkLst>
          <pc:docMk/>
          <pc:sldMk cId="2220391665" sldId="445"/>
        </pc:sldMkLst>
        <pc:spChg chg="mod">
          <ac:chgData name="Angie Kerrick" userId="0dcd244a-52af-4da6-b2fd-18553ae7de8a" providerId="ADAL" clId="{AED890D3-58DC-4EA0-B17B-B6528C15E95A}" dt="2024-05-06T14:33:29.242" v="9571" actId="20577"/>
          <ac:spMkLst>
            <pc:docMk/>
            <pc:sldMk cId="2220391665" sldId="445"/>
            <ac:spMk id="2" creationId="{A1348EDB-9CF4-35DB-6680-1B3A02CFA6F8}"/>
          </ac:spMkLst>
        </pc:spChg>
        <pc:spChg chg="mod">
          <ac:chgData name="Angie Kerrick" userId="0dcd244a-52af-4da6-b2fd-18553ae7de8a" providerId="ADAL" clId="{AED890D3-58DC-4EA0-B17B-B6528C15E95A}" dt="2024-05-06T14:36:23.751" v="9602" actId="14100"/>
          <ac:spMkLst>
            <pc:docMk/>
            <pc:sldMk cId="2220391665" sldId="445"/>
            <ac:spMk id="4" creationId="{1FD5FC83-B855-015F-2205-2F545701412F}"/>
          </ac:spMkLst>
        </pc:spChg>
        <pc:spChg chg="del">
          <ac:chgData name="Angie Kerrick" userId="0dcd244a-52af-4da6-b2fd-18553ae7de8a" providerId="ADAL" clId="{AED890D3-58DC-4EA0-B17B-B6528C15E95A}" dt="2024-05-06T14:33:53.733" v="9576" actId="478"/>
          <ac:spMkLst>
            <pc:docMk/>
            <pc:sldMk cId="2220391665" sldId="445"/>
            <ac:spMk id="5" creationId="{839D1CC3-2EE5-5138-59E1-58855D75EF45}"/>
          </ac:spMkLst>
        </pc:spChg>
        <pc:spChg chg="del">
          <ac:chgData name="Angie Kerrick" userId="0dcd244a-52af-4da6-b2fd-18553ae7de8a" providerId="ADAL" clId="{AED890D3-58DC-4EA0-B17B-B6528C15E95A}" dt="2024-05-06T14:33:36.771" v="9572" actId="478"/>
          <ac:spMkLst>
            <pc:docMk/>
            <pc:sldMk cId="2220391665" sldId="445"/>
            <ac:spMk id="6" creationId="{D18ECCEB-3C27-6E33-A44B-14F3F1C0F32D}"/>
          </ac:spMkLst>
        </pc:spChg>
        <pc:spChg chg="del">
          <ac:chgData name="Angie Kerrick" userId="0dcd244a-52af-4da6-b2fd-18553ae7de8a" providerId="ADAL" clId="{AED890D3-58DC-4EA0-B17B-B6528C15E95A}" dt="2024-05-06T14:33:43.399" v="9573" actId="478"/>
          <ac:spMkLst>
            <pc:docMk/>
            <pc:sldMk cId="2220391665" sldId="445"/>
            <ac:spMk id="7" creationId="{195F0E8A-7E11-8529-56E8-9BCD57437C9A}"/>
          </ac:spMkLst>
        </pc:spChg>
        <pc:spChg chg="add del mod">
          <ac:chgData name="Angie Kerrick" userId="0dcd244a-52af-4da6-b2fd-18553ae7de8a" providerId="ADAL" clId="{AED890D3-58DC-4EA0-B17B-B6528C15E95A}" dt="2024-05-06T14:34:49.739" v="9592" actId="478"/>
          <ac:spMkLst>
            <pc:docMk/>
            <pc:sldMk cId="2220391665" sldId="445"/>
            <ac:spMk id="8" creationId="{4C22D7C5-516C-DF96-E6CB-FA3FC1E15EC8}"/>
          </ac:spMkLst>
        </pc:spChg>
        <pc:picChg chg="add mod modCrop">
          <ac:chgData name="Angie Kerrick" userId="0dcd244a-52af-4da6-b2fd-18553ae7de8a" providerId="ADAL" clId="{AED890D3-58DC-4EA0-B17B-B6528C15E95A}" dt="2024-05-06T14:36:16.523" v="9599" actId="1076"/>
          <ac:picMkLst>
            <pc:docMk/>
            <pc:sldMk cId="2220391665" sldId="445"/>
            <ac:picMk id="11" creationId="{43561A8E-4761-ADA3-DF09-A6D5CCD3A588}"/>
          </ac:picMkLst>
        </pc:picChg>
      </pc:sldChg>
      <pc:sldChg chg="add del">
        <pc:chgData name="Angie Kerrick" userId="0dcd244a-52af-4da6-b2fd-18553ae7de8a" providerId="ADAL" clId="{AED890D3-58DC-4EA0-B17B-B6528C15E95A}" dt="2024-05-06T14:22:08.317" v="9299" actId="2696"/>
        <pc:sldMkLst>
          <pc:docMk/>
          <pc:sldMk cId="2197677567" sldId="446"/>
        </pc:sldMkLst>
      </pc:sldChg>
      <pc:sldChg chg="modSp new mod">
        <pc:chgData name="Angie Kerrick" userId="0dcd244a-52af-4da6-b2fd-18553ae7de8a" providerId="ADAL" clId="{AED890D3-58DC-4EA0-B17B-B6528C15E95A}" dt="2024-05-06T14:50:36.085" v="9659" actId="1076"/>
        <pc:sldMkLst>
          <pc:docMk/>
          <pc:sldMk cId="4261770932" sldId="446"/>
        </pc:sldMkLst>
        <pc:spChg chg="mod">
          <ac:chgData name="Angie Kerrick" userId="0dcd244a-52af-4da6-b2fd-18553ae7de8a" providerId="ADAL" clId="{AED890D3-58DC-4EA0-B17B-B6528C15E95A}" dt="2024-05-06T14:50:36.085" v="9659" actId="1076"/>
          <ac:spMkLst>
            <pc:docMk/>
            <pc:sldMk cId="4261770932" sldId="446"/>
            <ac:spMk id="3" creationId="{AAEC4347-0DCE-B13B-A51D-762CDD0F2E23}"/>
          </ac:spMkLst>
        </pc:spChg>
      </pc:sldChg>
      <pc:sldChg chg="modSp new mod">
        <pc:chgData name="Angie Kerrick" userId="0dcd244a-52af-4da6-b2fd-18553ae7de8a" providerId="ADAL" clId="{AED890D3-58DC-4EA0-B17B-B6528C15E95A}" dt="2024-05-06T14:53:01.601" v="9718" actId="255"/>
        <pc:sldMkLst>
          <pc:docMk/>
          <pc:sldMk cId="1508103363" sldId="447"/>
        </pc:sldMkLst>
        <pc:spChg chg="mod">
          <ac:chgData name="Angie Kerrick" userId="0dcd244a-52af-4da6-b2fd-18553ae7de8a" providerId="ADAL" clId="{AED890D3-58DC-4EA0-B17B-B6528C15E95A}" dt="2024-05-06T14:53:01.601" v="9718" actId="255"/>
          <ac:spMkLst>
            <pc:docMk/>
            <pc:sldMk cId="1508103363" sldId="447"/>
            <ac:spMk id="4" creationId="{1CF883E4-BE06-F442-86B2-B757BB721E3C}"/>
          </ac:spMkLst>
        </pc:spChg>
        <pc:spChg chg="mod">
          <ac:chgData name="Angie Kerrick" userId="0dcd244a-52af-4da6-b2fd-18553ae7de8a" providerId="ADAL" clId="{AED890D3-58DC-4EA0-B17B-B6528C15E95A}" dt="2024-05-06T14:50:59.928" v="9692" actId="20577"/>
          <ac:spMkLst>
            <pc:docMk/>
            <pc:sldMk cId="1508103363" sldId="447"/>
            <ac:spMk id="5" creationId="{F8A0B1C0-0D9A-3815-96CC-B4EBED94C58E}"/>
          </ac:spMkLst>
        </pc:spChg>
      </pc:sldChg>
      <pc:sldChg chg="add del">
        <pc:chgData name="Angie Kerrick" userId="0dcd244a-52af-4da6-b2fd-18553ae7de8a" providerId="ADAL" clId="{AED890D3-58DC-4EA0-B17B-B6528C15E95A}" dt="2024-05-06T14:22:05.914" v="9298" actId="2696"/>
        <pc:sldMkLst>
          <pc:docMk/>
          <pc:sldMk cId="4005971102" sldId="447"/>
        </pc:sldMkLst>
      </pc:sldChg>
      <pc:sldChg chg="addSp modSp add mod">
        <pc:chgData name="Angie Kerrick" userId="0dcd244a-52af-4da6-b2fd-18553ae7de8a" providerId="ADAL" clId="{AED890D3-58DC-4EA0-B17B-B6528C15E95A}" dt="2024-05-06T21:23:51.444" v="17395" actId="1076"/>
        <pc:sldMkLst>
          <pc:docMk/>
          <pc:sldMk cId="3232418871" sldId="448"/>
        </pc:sldMkLst>
        <pc:spChg chg="mod">
          <ac:chgData name="Angie Kerrick" userId="0dcd244a-52af-4da6-b2fd-18553ae7de8a" providerId="ADAL" clId="{AED890D3-58DC-4EA0-B17B-B6528C15E95A}" dt="2024-05-06T14:52:50.706" v="9717" actId="255"/>
          <ac:spMkLst>
            <pc:docMk/>
            <pc:sldMk cId="3232418871" sldId="448"/>
            <ac:spMk id="4" creationId="{1CF883E4-BE06-F442-86B2-B757BB721E3C}"/>
          </ac:spMkLst>
        </pc:spChg>
        <pc:spChg chg="add mod">
          <ac:chgData name="Angie Kerrick" userId="0dcd244a-52af-4da6-b2fd-18553ae7de8a" providerId="ADAL" clId="{AED890D3-58DC-4EA0-B17B-B6528C15E95A}" dt="2024-05-06T21:23:11.989" v="17391" actId="1076"/>
          <ac:spMkLst>
            <pc:docMk/>
            <pc:sldMk cId="3232418871" sldId="448"/>
            <ac:spMk id="6" creationId="{18CD962E-6231-C4F3-2366-6AB8DFF8BF02}"/>
          </ac:spMkLst>
        </pc:spChg>
        <pc:spChg chg="add mod">
          <ac:chgData name="Angie Kerrick" userId="0dcd244a-52af-4da6-b2fd-18553ae7de8a" providerId="ADAL" clId="{AED890D3-58DC-4EA0-B17B-B6528C15E95A}" dt="2024-05-06T21:23:25.104" v="17393" actId="1076"/>
          <ac:spMkLst>
            <pc:docMk/>
            <pc:sldMk cId="3232418871" sldId="448"/>
            <ac:spMk id="7" creationId="{A41D6D0F-FFB0-7455-061D-70298B56A788}"/>
          </ac:spMkLst>
        </pc:spChg>
        <pc:spChg chg="add mod">
          <ac:chgData name="Angie Kerrick" userId="0dcd244a-52af-4da6-b2fd-18553ae7de8a" providerId="ADAL" clId="{AED890D3-58DC-4EA0-B17B-B6528C15E95A}" dt="2024-05-06T21:23:51.444" v="17395" actId="1076"/>
          <ac:spMkLst>
            <pc:docMk/>
            <pc:sldMk cId="3232418871" sldId="448"/>
            <ac:spMk id="8" creationId="{6B118267-D13A-4625-CA4C-71663B2016B3}"/>
          </ac:spMkLst>
        </pc:spChg>
      </pc:sldChg>
      <pc:sldChg chg="modSp add mod">
        <pc:chgData name="Angie Kerrick" userId="0dcd244a-52af-4da6-b2fd-18553ae7de8a" providerId="ADAL" clId="{AED890D3-58DC-4EA0-B17B-B6528C15E95A}" dt="2024-05-06T14:54:33.540" v="9759" actId="5793"/>
        <pc:sldMkLst>
          <pc:docMk/>
          <pc:sldMk cId="244881174" sldId="449"/>
        </pc:sldMkLst>
        <pc:spChg chg="mod">
          <ac:chgData name="Angie Kerrick" userId="0dcd244a-52af-4da6-b2fd-18553ae7de8a" providerId="ADAL" clId="{AED890D3-58DC-4EA0-B17B-B6528C15E95A}" dt="2024-05-06T14:54:33.540" v="9759" actId="5793"/>
          <ac:spMkLst>
            <pc:docMk/>
            <pc:sldMk cId="244881174" sldId="449"/>
            <ac:spMk id="4" creationId="{1CF883E4-BE06-F442-86B2-B757BB721E3C}"/>
          </ac:spMkLst>
        </pc:spChg>
        <pc:spChg chg="mod">
          <ac:chgData name="Angie Kerrick" userId="0dcd244a-52af-4da6-b2fd-18553ae7de8a" providerId="ADAL" clId="{AED890D3-58DC-4EA0-B17B-B6528C15E95A}" dt="2024-05-06T14:53:23.717" v="9743" actId="20577"/>
          <ac:spMkLst>
            <pc:docMk/>
            <pc:sldMk cId="244881174" sldId="449"/>
            <ac:spMk id="5" creationId="{F8A0B1C0-0D9A-3815-96CC-B4EBED94C58E}"/>
          </ac:spMkLst>
        </pc:spChg>
      </pc:sldChg>
      <pc:sldChg chg="modSp add mod">
        <pc:chgData name="Angie Kerrick" userId="0dcd244a-52af-4da6-b2fd-18553ae7de8a" providerId="ADAL" clId="{AED890D3-58DC-4EA0-B17B-B6528C15E95A}" dt="2024-05-06T14:55:39.489" v="9775" actId="20577"/>
        <pc:sldMkLst>
          <pc:docMk/>
          <pc:sldMk cId="2366942507" sldId="450"/>
        </pc:sldMkLst>
        <pc:spChg chg="mod">
          <ac:chgData name="Angie Kerrick" userId="0dcd244a-52af-4da6-b2fd-18553ae7de8a" providerId="ADAL" clId="{AED890D3-58DC-4EA0-B17B-B6528C15E95A}" dt="2024-05-06T14:55:39.489" v="9775" actId="20577"/>
          <ac:spMkLst>
            <pc:docMk/>
            <pc:sldMk cId="2366942507" sldId="450"/>
            <ac:spMk id="4" creationId="{1CF883E4-BE06-F442-86B2-B757BB721E3C}"/>
          </ac:spMkLst>
        </pc:spChg>
      </pc:sldChg>
      <pc:sldChg chg="addSp modSp add mod">
        <pc:chgData name="Angie Kerrick" userId="0dcd244a-52af-4da6-b2fd-18553ae7de8a" providerId="ADAL" clId="{AED890D3-58DC-4EA0-B17B-B6528C15E95A}" dt="2024-05-06T21:25:17.876" v="17404" actId="1076"/>
        <pc:sldMkLst>
          <pc:docMk/>
          <pc:sldMk cId="3753387526" sldId="451"/>
        </pc:sldMkLst>
        <pc:spChg chg="mod">
          <ac:chgData name="Angie Kerrick" userId="0dcd244a-52af-4da6-b2fd-18553ae7de8a" providerId="ADAL" clId="{AED890D3-58DC-4EA0-B17B-B6528C15E95A}" dt="2024-05-06T14:57:01.084" v="9813" actId="20577"/>
          <ac:spMkLst>
            <pc:docMk/>
            <pc:sldMk cId="3753387526" sldId="451"/>
            <ac:spMk id="4" creationId="{1CF883E4-BE06-F442-86B2-B757BB721E3C}"/>
          </ac:spMkLst>
        </pc:spChg>
        <pc:spChg chg="mod">
          <ac:chgData name="Angie Kerrick" userId="0dcd244a-52af-4da6-b2fd-18553ae7de8a" providerId="ADAL" clId="{AED890D3-58DC-4EA0-B17B-B6528C15E95A}" dt="2024-05-06T14:56:09.210" v="9803" actId="20577"/>
          <ac:spMkLst>
            <pc:docMk/>
            <pc:sldMk cId="3753387526" sldId="451"/>
            <ac:spMk id="5" creationId="{F8A0B1C0-0D9A-3815-96CC-B4EBED94C58E}"/>
          </ac:spMkLst>
        </pc:spChg>
        <pc:picChg chg="add mod modCrop">
          <ac:chgData name="Angie Kerrick" userId="0dcd244a-52af-4da6-b2fd-18553ae7de8a" providerId="ADAL" clId="{AED890D3-58DC-4EA0-B17B-B6528C15E95A}" dt="2024-05-06T21:25:17.876" v="17404" actId="1076"/>
          <ac:picMkLst>
            <pc:docMk/>
            <pc:sldMk cId="3753387526" sldId="451"/>
            <ac:picMk id="7" creationId="{CCEBA0BC-6DDE-A21E-D8FB-DDACEF5A6111}"/>
          </ac:picMkLst>
        </pc:picChg>
      </pc:sldChg>
      <pc:sldChg chg="addSp modSp add mod">
        <pc:chgData name="Angie Kerrick" userId="0dcd244a-52af-4da6-b2fd-18553ae7de8a" providerId="ADAL" clId="{AED890D3-58DC-4EA0-B17B-B6528C15E95A}" dt="2024-05-06T21:25:28.110" v="17406" actId="1076"/>
        <pc:sldMkLst>
          <pc:docMk/>
          <pc:sldMk cId="2403564722" sldId="452"/>
        </pc:sldMkLst>
        <pc:spChg chg="mod">
          <ac:chgData name="Angie Kerrick" userId="0dcd244a-52af-4da6-b2fd-18553ae7de8a" providerId="ADAL" clId="{AED890D3-58DC-4EA0-B17B-B6528C15E95A}" dt="2024-05-06T14:59:39.633" v="9870" actId="404"/>
          <ac:spMkLst>
            <pc:docMk/>
            <pc:sldMk cId="2403564722" sldId="452"/>
            <ac:spMk id="4" creationId="{1CF883E4-BE06-F442-86B2-B757BB721E3C}"/>
          </ac:spMkLst>
        </pc:spChg>
        <pc:picChg chg="add mod">
          <ac:chgData name="Angie Kerrick" userId="0dcd244a-52af-4da6-b2fd-18553ae7de8a" providerId="ADAL" clId="{AED890D3-58DC-4EA0-B17B-B6528C15E95A}" dt="2024-05-06T21:25:28.110" v="17406" actId="1076"/>
          <ac:picMkLst>
            <pc:docMk/>
            <pc:sldMk cId="2403564722" sldId="452"/>
            <ac:picMk id="6" creationId="{E2E5DAF1-D2DB-CF5E-16DA-F375C99B6D72}"/>
          </ac:picMkLst>
        </pc:picChg>
      </pc:sldChg>
      <pc:sldChg chg="addSp modSp add mod">
        <pc:chgData name="Angie Kerrick" userId="0dcd244a-52af-4da6-b2fd-18553ae7de8a" providerId="ADAL" clId="{AED890D3-58DC-4EA0-B17B-B6528C15E95A}" dt="2024-05-06T21:26:14.480" v="17411" actId="1076"/>
        <pc:sldMkLst>
          <pc:docMk/>
          <pc:sldMk cId="1654519488" sldId="453"/>
        </pc:sldMkLst>
        <pc:spChg chg="mod">
          <ac:chgData name="Angie Kerrick" userId="0dcd244a-52af-4da6-b2fd-18553ae7de8a" providerId="ADAL" clId="{AED890D3-58DC-4EA0-B17B-B6528C15E95A}" dt="2024-05-06T14:59:29.662" v="9868" actId="404"/>
          <ac:spMkLst>
            <pc:docMk/>
            <pc:sldMk cId="1654519488" sldId="453"/>
            <ac:spMk id="4" creationId="{1CF883E4-BE06-F442-86B2-B757BB721E3C}"/>
          </ac:spMkLst>
        </pc:spChg>
        <pc:spChg chg="mod">
          <ac:chgData name="Angie Kerrick" userId="0dcd244a-52af-4da6-b2fd-18553ae7de8a" providerId="ADAL" clId="{AED890D3-58DC-4EA0-B17B-B6528C15E95A}" dt="2024-05-06T14:58:24.665" v="9856" actId="20577"/>
          <ac:spMkLst>
            <pc:docMk/>
            <pc:sldMk cId="1654519488" sldId="453"/>
            <ac:spMk id="5" creationId="{F8A0B1C0-0D9A-3815-96CC-B4EBED94C58E}"/>
          </ac:spMkLst>
        </pc:spChg>
        <pc:picChg chg="add mod">
          <ac:chgData name="Angie Kerrick" userId="0dcd244a-52af-4da6-b2fd-18553ae7de8a" providerId="ADAL" clId="{AED890D3-58DC-4EA0-B17B-B6528C15E95A}" dt="2024-05-06T21:26:14.480" v="17411" actId="1076"/>
          <ac:picMkLst>
            <pc:docMk/>
            <pc:sldMk cId="1654519488" sldId="453"/>
            <ac:picMk id="7" creationId="{99D12CE3-B968-E6E6-ABF6-525DDCC3A3A7}"/>
          </ac:picMkLst>
        </pc:picChg>
      </pc:sldChg>
      <pc:sldChg chg="modSp add mod">
        <pc:chgData name="Angie Kerrick" userId="0dcd244a-52af-4da6-b2fd-18553ae7de8a" providerId="ADAL" clId="{AED890D3-58DC-4EA0-B17B-B6528C15E95A}" dt="2024-05-06T15:00:35.301" v="9888" actId="20577"/>
        <pc:sldMkLst>
          <pc:docMk/>
          <pc:sldMk cId="1804515127" sldId="454"/>
        </pc:sldMkLst>
        <pc:spChg chg="mod">
          <ac:chgData name="Angie Kerrick" userId="0dcd244a-52af-4da6-b2fd-18553ae7de8a" providerId="ADAL" clId="{AED890D3-58DC-4EA0-B17B-B6528C15E95A}" dt="2024-05-06T15:00:35.301" v="9888" actId="20577"/>
          <ac:spMkLst>
            <pc:docMk/>
            <pc:sldMk cId="1804515127" sldId="454"/>
            <ac:spMk id="4" creationId="{1CF883E4-BE06-F442-86B2-B757BB721E3C}"/>
          </ac:spMkLst>
        </pc:spChg>
      </pc:sldChg>
      <pc:sldChg chg="addSp modSp add mod">
        <pc:chgData name="Angie Kerrick" userId="0dcd244a-52af-4da6-b2fd-18553ae7de8a" providerId="ADAL" clId="{AED890D3-58DC-4EA0-B17B-B6528C15E95A}" dt="2024-05-06T21:26:59.716" v="17417" actId="1076"/>
        <pc:sldMkLst>
          <pc:docMk/>
          <pc:sldMk cId="1575221837" sldId="455"/>
        </pc:sldMkLst>
        <pc:spChg chg="mod">
          <ac:chgData name="Angie Kerrick" userId="0dcd244a-52af-4da6-b2fd-18553ae7de8a" providerId="ADAL" clId="{AED890D3-58DC-4EA0-B17B-B6528C15E95A}" dt="2024-05-06T15:01:58.455" v="9909" actId="403"/>
          <ac:spMkLst>
            <pc:docMk/>
            <pc:sldMk cId="1575221837" sldId="455"/>
            <ac:spMk id="4" creationId="{1CF883E4-BE06-F442-86B2-B757BB721E3C}"/>
          </ac:spMkLst>
        </pc:spChg>
        <pc:spChg chg="mod">
          <ac:chgData name="Angie Kerrick" userId="0dcd244a-52af-4da6-b2fd-18553ae7de8a" providerId="ADAL" clId="{AED890D3-58DC-4EA0-B17B-B6528C15E95A}" dt="2024-05-06T15:01:12.169" v="9900" actId="20577"/>
          <ac:spMkLst>
            <pc:docMk/>
            <pc:sldMk cId="1575221837" sldId="455"/>
            <ac:spMk id="5" creationId="{F8A0B1C0-0D9A-3815-96CC-B4EBED94C58E}"/>
          </ac:spMkLst>
        </pc:spChg>
        <pc:picChg chg="add mod">
          <ac:chgData name="Angie Kerrick" userId="0dcd244a-52af-4da6-b2fd-18553ae7de8a" providerId="ADAL" clId="{AED890D3-58DC-4EA0-B17B-B6528C15E95A}" dt="2024-05-06T21:26:59.716" v="17417" actId="1076"/>
          <ac:picMkLst>
            <pc:docMk/>
            <pc:sldMk cId="1575221837" sldId="455"/>
            <ac:picMk id="7" creationId="{38D0D927-2D75-D90B-B48B-E75F34605450}"/>
          </ac:picMkLst>
        </pc:picChg>
      </pc:sldChg>
      <pc:sldChg chg="modSp add mod">
        <pc:chgData name="Angie Kerrick" userId="0dcd244a-52af-4da6-b2fd-18553ae7de8a" providerId="ADAL" clId="{AED890D3-58DC-4EA0-B17B-B6528C15E95A}" dt="2024-05-06T15:04:36.555" v="9936" actId="33524"/>
        <pc:sldMkLst>
          <pc:docMk/>
          <pc:sldMk cId="136223834" sldId="456"/>
        </pc:sldMkLst>
        <pc:spChg chg="mod">
          <ac:chgData name="Angie Kerrick" userId="0dcd244a-52af-4da6-b2fd-18553ae7de8a" providerId="ADAL" clId="{AED890D3-58DC-4EA0-B17B-B6528C15E95A}" dt="2024-05-06T15:04:36.555" v="9936" actId="33524"/>
          <ac:spMkLst>
            <pc:docMk/>
            <pc:sldMk cId="136223834" sldId="456"/>
            <ac:spMk id="4" creationId="{1CF883E4-BE06-F442-86B2-B757BB721E3C}"/>
          </ac:spMkLst>
        </pc:spChg>
      </pc:sldChg>
      <pc:sldChg chg="modSp add del mod">
        <pc:chgData name="Angie Kerrick" userId="0dcd244a-52af-4da6-b2fd-18553ae7de8a" providerId="ADAL" clId="{AED890D3-58DC-4EA0-B17B-B6528C15E95A}" dt="2024-05-06T17:18:02.662" v="11484" actId="2696"/>
        <pc:sldMkLst>
          <pc:docMk/>
          <pc:sldMk cId="1292890447" sldId="457"/>
        </pc:sldMkLst>
        <pc:spChg chg="mod">
          <ac:chgData name="Angie Kerrick" userId="0dcd244a-52af-4da6-b2fd-18553ae7de8a" providerId="ADAL" clId="{AED890D3-58DC-4EA0-B17B-B6528C15E95A}" dt="2024-05-06T15:06:21.766" v="9977" actId="27636"/>
          <ac:spMkLst>
            <pc:docMk/>
            <pc:sldMk cId="1292890447" sldId="457"/>
            <ac:spMk id="4" creationId="{1CF883E4-BE06-F442-86B2-B757BB721E3C}"/>
          </ac:spMkLst>
        </pc:spChg>
        <pc:spChg chg="mod">
          <ac:chgData name="Angie Kerrick" userId="0dcd244a-52af-4da6-b2fd-18553ae7de8a" providerId="ADAL" clId="{AED890D3-58DC-4EA0-B17B-B6528C15E95A}" dt="2024-05-06T15:06:06.375" v="9975" actId="20577"/>
          <ac:spMkLst>
            <pc:docMk/>
            <pc:sldMk cId="1292890447" sldId="457"/>
            <ac:spMk id="5" creationId="{F8A0B1C0-0D9A-3815-96CC-B4EBED94C58E}"/>
          </ac:spMkLst>
        </pc:spChg>
      </pc:sldChg>
      <pc:sldChg chg="modSp add mod">
        <pc:chgData name="Angie Kerrick" userId="0dcd244a-52af-4da6-b2fd-18553ae7de8a" providerId="ADAL" clId="{AED890D3-58DC-4EA0-B17B-B6528C15E95A}" dt="2024-05-06T17:18:59.699" v="11487" actId="6549"/>
        <pc:sldMkLst>
          <pc:docMk/>
          <pc:sldMk cId="2749102571" sldId="458"/>
        </pc:sldMkLst>
        <pc:spChg chg="mod">
          <ac:chgData name="Angie Kerrick" userId="0dcd244a-52af-4da6-b2fd-18553ae7de8a" providerId="ADAL" clId="{AED890D3-58DC-4EA0-B17B-B6528C15E95A}" dt="2024-05-06T17:18:59.699" v="11487" actId="6549"/>
          <ac:spMkLst>
            <pc:docMk/>
            <pc:sldMk cId="2749102571" sldId="458"/>
            <ac:spMk id="4" creationId="{1CF883E4-BE06-F442-86B2-B757BB721E3C}"/>
          </ac:spMkLst>
        </pc:spChg>
      </pc:sldChg>
      <pc:sldChg chg="modSp add mod">
        <pc:chgData name="Angie Kerrick" userId="0dcd244a-52af-4da6-b2fd-18553ae7de8a" providerId="ADAL" clId="{AED890D3-58DC-4EA0-B17B-B6528C15E95A}" dt="2024-05-06T15:18:17.981" v="10048" actId="12"/>
        <pc:sldMkLst>
          <pc:docMk/>
          <pc:sldMk cId="3147690955" sldId="459"/>
        </pc:sldMkLst>
        <pc:spChg chg="mod">
          <ac:chgData name="Angie Kerrick" userId="0dcd244a-52af-4da6-b2fd-18553ae7de8a" providerId="ADAL" clId="{AED890D3-58DC-4EA0-B17B-B6528C15E95A}" dt="2024-05-06T15:18:17.981" v="10048" actId="12"/>
          <ac:spMkLst>
            <pc:docMk/>
            <pc:sldMk cId="3147690955" sldId="459"/>
            <ac:spMk id="4" creationId="{1CF883E4-BE06-F442-86B2-B757BB721E3C}"/>
          </ac:spMkLst>
        </pc:spChg>
      </pc:sldChg>
      <pc:sldChg chg="modSp add mod">
        <pc:chgData name="Angie Kerrick" userId="0dcd244a-52af-4da6-b2fd-18553ae7de8a" providerId="ADAL" clId="{AED890D3-58DC-4EA0-B17B-B6528C15E95A}" dt="2024-05-06T15:20:59.047" v="10078" actId="6549"/>
        <pc:sldMkLst>
          <pc:docMk/>
          <pc:sldMk cId="1518050897" sldId="460"/>
        </pc:sldMkLst>
        <pc:spChg chg="mod">
          <ac:chgData name="Angie Kerrick" userId="0dcd244a-52af-4da6-b2fd-18553ae7de8a" providerId="ADAL" clId="{AED890D3-58DC-4EA0-B17B-B6528C15E95A}" dt="2024-05-06T15:20:59.047" v="10078" actId="6549"/>
          <ac:spMkLst>
            <pc:docMk/>
            <pc:sldMk cId="1518050897" sldId="460"/>
            <ac:spMk id="4" creationId="{1CF883E4-BE06-F442-86B2-B757BB721E3C}"/>
          </ac:spMkLst>
        </pc:spChg>
      </pc:sldChg>
      <pc:sldChg chg="modSp add mod">
        <pc:chgData name="Angie Kerrick" userId="0dcd244a-52af-4da6-b2fd-18553ae7de8a" providerId="ADAL" clId="{AED890D3-58DC-4EA0-B17B-B6528C15E95A}" dt="2024-05-06T16:15:08.455" v="10125" actId="6549"/>
        <pc:sldMkLst>
          <pc:docMk/>
          <pc:sldMk cId="287945443" sldId="461"/>
        </pc:sldMkLst>
        <pc:spChg chg="mod">
          <ac:chgData name="Angie Kerrick" userId="0dcd244a-52af-4da6-b2fd-18553ae7de8a" providerId="ADAL" clId="{AED890D3-58DC-4EA0-B17B-B6528C15E95A}" dt="2024-05-06T16:15:08.455" v="10125" actId="6549"/>
          <ac:spMkLst>
            <pc:docMk/>
            <pc:sldMk cId="287945443" sldId="461"/>
            <ac:spMk id="4" creationId="{1CF883E4-BE06-F442-86B2-B757BB721E3C}"/>
          </ac:spMkLst>
        </pc:spChg>
      </pc:sldChg>
      <pc:sldChg chg="modSp add mod">
        <pc:chgData name="Angie Kerrick" userId="0dcd244a-52af-4da6-b2fd-18553ae7de8a" providerId="ADAL" clId="{AED890D3-58DC-4EA0-B17B-B6528C15E95A}" dt="2024-05-06T16:17:25.868" v="10161" actId="6549"/>
        <pc:sldMkLst>
          <pc:docMk/>
          <pc:sldMk cId="3546839121" sldId="462"/>
        </pc:sldMkLst>
        <pc:spChg chg="mod">
          <ac:chgData name="Angie Kerrick" userId="0dcd244a-52af-4da6-b2fd-18553ae7de8a" providerId="ADAL" clId="{AED890D3-58DC-4EA0-B17B-B6528C15E95A}" dt="2024-05-06T16:17:25.868" v="10161" actId="6549"/>
          <ac:spMkLst>
            <pc:docMk/>
            <pc:sldMk cId="3546839121" sldId="462"/>
            <ac:spMk id="4" creationId="{1CF883E4-BE06-F442-86B2-B757BB721E3C}"/>
          </ac:spMkLst>
        </pc:spChg>
      </pc:sldChg>
      <pc:sldChg chg="modSp add mod">
        <pc:chgData name="Angie Kerrick" userId="0dcd244a-52af-4da6-b2fd-18553ae7de8a" providerId="ADAL" clId="{AED890D3-58DC-4EA0-B17B-B6528C15E95A}" dt="2024-05-06T16:18:51.987" v="10184" actId="6549"/>
        <pc:sldMkLst>
          <pc:docMk/>
          <pc:sldMk cId="1939544331" sldId="463"/>
        </pc:sldMkLst>
        <pc:spChg chg="mod">
          <ac:chgData name="Angie Kerrick" userId="0dcd244a-52af-4da6-b2fd-18553ae7de8a" providerId="ADAL" clId="{AED890D3-58DC-4EA0-B17B-B6528C15E95A}" dt="2024-05-06T16:18:51.987" v="10184" actId="6549"/>
          <ac:spMkLst>
            <pc:docMk/>
            <pc:sldMk cId="1939544331" sldId="463"/>
            <ac:spMk id="4" creationId="{1CF883E4-BE06-F442-86B2-B757BB721E3C}"/>
          </ac:spMkLst>
        </pc:spChg>
      </pc:sldChg>
      <pc:sldChg chg="modSp add mod">
        <pc:chgData name="Angie Kerrick" userId="0dcd244a-52af-4da6-b2fd-18553ae7de8a" providerId="ADAL" clId="{AED890D3-58DC-4EA0-B17B-B6528C15E95A}" dt="2024-05-06T16:23:01.070" v="10280" actId="20577"/>
        <pc:sldMkLst>
          <pc:docMk/>
          <pc:sldMk cId="4172475600" sldId="464"/>
        </pc:sldMkLst>
        <pc:spChg chg="mod">
          <ac:chgData name="Angie Kerrick" userId="0dcd244a-52af-4da6-b2fd-18553ae7de8a" providerId="ADAL" clId="{AED890D3-58DC-4EA0-B17B-B6528C15E95A}" dt="2024-05-06T16:22:45.981" v="10279" actId="113"/>
          <ac:spMkLst>
            <pc:docMk/>
            <pc:sldMk cId="4172475600" sldId="464"/>
            <ac:spMk id="4" creationId="{1CF883E4-BE06-F442-86B2-B757BB721E3C}"/>
          </ac:spMkLst>
        </pc:spChg>
        <pc:spChg chg="mod">
          <ac:chgData name="Angie Kerrick" userId="0dcd244a-52af-4da6-b2fd-18553ae7de8a" providerId="ADAL" clId="{AED890D3-58DC-4EA0-B17B-B6528C15E95A}" dt="2024-05-06T16:23:01.070" v="10280" actId="20577"/>
          <ac:spMkLst>
            <pc:docMk/>
            <pc:sldMk cId="4172475600" sldId="464"/>
            <ac:spMk id="5" creationId="{F8A0B1C0-0D9A-3815-96CC-B4EBED94C58E}"/>
          </ac:spMkLst>
        </pc:spChg>
      </pc:sldChg>
      <pc:sldChg chg="modSp add mod">
        <pc:chgData name="Angie Kerrick" userId="0dcd244a-52af-4da6-b2fd-18553ae7de8a" providerId="ADAL" clId="{AED890D3-58DC-4EA0-B17B-B6528C15E95A}" dt="2024-05-06T16:25:03.067" v="10317" actId="20577"/>
        <pc:sldMkLst>
          <pc:docMk/>
          <pc:sldMk cId="3230660338" sldId="465"/>
        </pc:sldMkLst>
        <pc:spChg chg="mod">
          <ac:chgData name="Angie Kerrick" userId="0dcd244a-52af-4da6-b2fd-18553ae7de8a" providerId="ADAL" clId="{AED890D3-58DC-4EA0-B17B-B6528C15E95A}" dt="2024-05-06T16:25:03.067" v="10317" actId="20577"/>
          <ac:spMkLst>
            <pc:docMk/>
            <pc:sldMk cId="3230660338" sldId="465"/>
            <ac:spMk id="4" creationId="{1CF883E4-BE06-F442-86B2-B757BB721E3C}"/>
          </ac:spMkLst>
        </pc:spChg>
      </pc:sldChg>
      <pc:sldChg chg="modSp add mod">
        <pc:chgData name="Angie Kerrick" userId="0dcd244a-52af-4da6-b2fd-18553ae7de8a" providerId="ADAL" clId="{AED890D3-58DC-4EA0-B17B-B6528C15E95A}" dt="2024-05-06T16:26:28.188" v="10356" actId="6549"/>
        <pc:sldMkLst>
          <pc:docMk/>
          <pc:sldMk cId="1849659312" sldId="466"/>
        </pc:sldMkLst>
        <pc:spChg chg="mod">
          <ac:chgData name="Angie Kerrick" userId="0dcd244a-52af-4da6-b2fd-18553ae7de8a" providerId="ADAL" clId="{AED890D3-58DC-4EA0-B17B-B6528C15E95A}" dt="2024-05-06T16:26:28.188" v="10356" actId="6549"/>
          <ac:spMkLst>
            <pc:docMk/>
            <pc:sldMk cId="1849659312" sldId="466"/>
            <ac:spMk id="4" creationId="{1CF883E4-BE06-F442-86B2-B757BB721E3C}"/>
          </ac:spMkLst>
        </pc:spChg>
      </pc:sldChg>
      <pc:sldChg chg="modSp add mod">
        <pc:chgData name="Angie Kerrick" userId="0dcd244a-52af-4da6-b2fd-18553ae7de8a" providerId="ADAL" clId="{AED890D3-58DC-4EA0-B17B-B6528C15E95A}" dt="2024-05-06T16:28:17.496" v="10432" actId="20577"/>
        <pc:sldMkLst>
          <pc:docMk/>
          <pc:sldMk cId="3033642167" sldId="467"/>
        </pc:sldMkLst>
        <pc:spChg chg="mod">
          <ac:chgData name="Angie Kerrick" userId="0dcd244a-52af-4da6-b2fd-18553ae7de8a" providerId="ADAL" clId="{AED890D3-58DC-4EA0-B17B-B6528C15E95A}" dt="2024-05-06T16:28:17.496" v="10432" actId="20577"/>
          <ac:spMkLst>
            <pc:docMk/>
            <pc:sldMk cId="3033642167" sldId="467"/>
            <ac:spMk id="4" creationId="{1CF883E4-BE06-F442-86B2-B757BB721E3C}"/>
          </ac:spMkLst>
        </pc:spChg>
      </pc:sldChg>
      <pc:sldChg chg="modSp add mod">
        <pc:chgData name="Angie Kerrick" userId="0dcd244a-52af-4da6-b2fd-18553ae7de8a" providerId="ADAL" clId="{AED890D3-58DC-4EA0-B17B-B6528C15E95A}" dt="2024-05-06T16:30:34.157" v="10502" actId="6549"/>
        <pc:sldMkLst>
          <pc:docMk/>
          <pc:sldMk cId="1302994981" sldId="468"/>
        </pc:sldMkLst>
        <pc:spChg chg="mod">
          <ac:chgData name="Angie Kerrick" userId="0dcd244a-52af-4da6-b2fd-18553ae7de8a" providerId="ADAL" clId="{AED890D3-58DC-4EA0-B17B-B6528C15E95A}" dt="2024-05-06T16:30:34.157" v="10502" actId="6549"/>
          <ac:spMkLst>
            <pc:docMk/>
            <pc:sldMk cId="1302994981" sldId="468"/>
            <ac:spMk id="4" creationId="{1CF883E4-BE06-F442-86B2-B757BB721E3C}"/>
          </ac:spMkLst>
        </pc:spChg>
      </pc:sldChg>
      <pc:sldChg chg="modSp add mod">
        <pc:chgData name="Angie Kerrick" userId="0dcd244a-52af-4da6-b2fd-18553ae7de8a" providerId="ADAL" clId="{AED890D3-58DC-4EA0-B17B-B6528C15E95A}" dt="2024-05-06T16:33:12.808" v="10649"/>
        <pc:sldMkLst>
          <pc:docMk/>
          <pc:sldMk cId="3217074695" sldId="469"/>
        </pc:sldMkLst>
        <pc:spChg chg="mod">
          <ac:chgData name="Angie Kerrick" userId="0dcd244a-52af-4da6-b2fd-18553ae7de8a" providerId="ADAL" clId="{AED890D3-58DC-4EA0-B17B-B6528C15E95A}" dt="2024-05-06T16:33:12.808" v="10649"/>
          <ac:spMkLst>
            <pc:docMk/>
            <pc:sldMk cId="3217074695" sldId="469"/>
            <ac:spMk id="4" creationId="{1CF883E4-BE06-F442-86B2-B757BB721E3C}"/>
          </ac:spMkLst>
        </pc:spChg>
      </pc:sldChg>
      <pc:sldChg chg="modSp add mod">
        <pc:chgData name="Angie Kerrick" userId="0dcd244a-52af-4da6-b2fd-18553ae7de8a" providerId="ADAL" clId="{AED890D3-58DC-4EA0-B17B-B6528C15E95A}" dt="2024-05-06T16:36:00.197" v="10690" actId="20577"/>
        <pc:sldMkLst>
          <pc:docMk/>
          <pc:sldMk cId="2865909606" sldId="470"/>
        </pc:sldMkLst>
        <pc:spChg chg="mod">
          <ac:chgData name="Angie Kerrick" userId="0dcd244a-52af-4da6-b2fd-18553ae7de8a" providerId="ADAL" clId="{AED890D3-58DC-4EA0-B17B-B6528C15E95A}" dt="2024-05-06T16:36:00.197" v="10690" actId="20577"/>
          <ac:spMkLst>
            <pc:docMk/>
            <pc:sldMk cId="2865909606" sldId="470"/>
            <ac:spMk id="4" creationId="{1CF883E4-BE06-F442-86B2-B757BB721E3C}"/>
          </ac:spMkLst>
        </pc:spChg>
      </pc:sldChg>
      <pc:sldChg chg="modSp add mod">
        <pc:chgData name="Angie Kerrick" userId="0dcd244a-52af-4da6-b2fd-18553ae7de8a" providerId="ADAL" clId="{AED890D3-58DC-4EA0-B17B-B6528C15E95A}" dt="2024-05-06T16:38:00.098" v="10735" actId="20577"/>
        <pc:sldMkLst>
          <pc:docMk/>
          <pc:sldMk cId="1084454839" sldId="471"/>
        </pc:sldMkLst>
        <pc:spChg chg="mod">
          <ac:chgData name="Angie Kerrick" userId="0dcd244a-52af-4da6-b2fd-18553ae7de8a" providerId="ADAL" clId="{AED890D3-58DC-4EA0-B17B-B6528C15E95A}" dt="2024-05-06T16:38:00.098" v="10735" actId="20577"/>
          <ac:spMkLst>
            <pc:docMk/>
            <pc:sldMk cId="1084454839" sldId="471"/>
            <ac:spMk id="4" creationId="{1CF883E4-BE06-F442-86B2-B757BB721E3C}"/>
          </ac:spMkLst>
        </pc:spChg>
      </pc:sldChg>
      <pc:sldChg chg="modSp add mod">
        <pc:chgData name="Angie Kerrick" userId="0dcd244a-52af-4da6-b2fd-18553ae7de8a" providerId="ADAL" clId="{AED890D3-58DC-4EA0-B17B-B6528C15E95A}" dt="2024-05-06T16:42:20.143" v="10832" actId="6549"/>
        <pc:sldMkLst>
          <pc:docMk/>
          <pc:sldMk cId="2362936820" sldId="472"/>
        </pc:sldMkLst>
        <pc:spChg chg="mod">
          <ac:chgData name="Angie Kerrick" userId="0dcd244a-52af-4da6-b2fd-18553ae7de8a" providerId="ADAL" clId="{AED890D3-58DC-4EA0-B17B-B6528C15E95A}" dt="2024-05-06T16:42:20.143" v="10832" actId="6549"/>
          <ac:spMkLst>
            <pc:docMk/>
            <pc:sldMk cId="2362936820" sldId="472"/>
            <ac:spMk id="4" creationId="{1CF883E4-BE06-F442-86B2-B757BB721E3C}"/>
          </ac:spMkLst>
        </pc:spChg>
      </pc:sldChg>
      <pc:sldChg chg="modSp add mod">
        <pc:chgData name="Angie Kerrick" userId="0dcd244a-52af-4da6-b2fd-18553ae7de8a" providerId="ADAL" clId="{AED890D3-58DC-4EA0-B17B-B6528C15E95A}" dt="2024-05-06T16:44:54.728" v="10881" actId="6549"/>
        <pc:sldMkLst>
          <pc:docMk/>
          <pc:sldMk cId="2328508304" sldId="473"/>
        </pc:sldMkLst>
        <pc:spChg chg="mod">
          <ac:chgData name="Angie Kerrick" userId="0dcd244a-52af-4da6-b2fd-18553ae7de8a" providerId="ADAL" clId="{AED890D3-58DC-4EA0-B17B-B6528C15E95A}" dt="2024-05-06T16:44:54.728" v="10881" actId="6549"/>
          <ac:spMkLst>
            <pc:docMk/>
            <pc:sldMk cId="2328508304" sldId="473"/>
            <ac:spMk id="4" creationId="{1CF883E4-BE06-F442-86B2-B757BB721E3C}"/>
          </ac:spMkLst>
        </pc:spChg>
      </pc:sldChg>
      <pc:sldChg chg="modSp add mod">
        <pc:chgData name="Angie Kerrick" userId="0dcd244a-52af-4da6-b2fd-18553ae7de8a" providerId="ADAL" clId="{AED890D3-58DC-4EA0-B17B-B6528C15E95A}" dt="2024-05-06T16:47:25.528" v="10927" actId="6549"/>
        <pc:sldMkLst>
          <pc:docMk/>
          <pc:sldMk cId="216457748" sldId="474"/>
        </pc:sldMkLst>
        <pc:spChg chg="mod">
          <ac:chgData name="Angie Kerrick" userId="0dcd244a-52af-4da6-b2fd-18553ae7de8a" providerId="ADAL" clId="{AED890D3-58DC-4EA0-B17B-B6528C15E95A}" dt="2024-05-06T16:47:25.528" v="10927" actId="6549"/>
          <ac:spMkLst>
            <pc:docMk/>
            <pc:sldMk cId="216457748" sldId="474"/>
            <ac:spMk id="4" creationId="{1CF883E4-BE06-F442-86B2-B757BB721E3C}"/>
          </ac:spMkLst>
        </pc:spChg>
      </pc:sldChg>
      <pc:sldChg chg="modSp add mod">
        <pc:chgData name="Angie Kerrick" userId="0dcd244a-52af-4da6-b2fd-18553ae7de8a" providerId="ADAL" clId="{AED890D3-58DC-4EA0-B17B-B6528C15E95A}" dt="2024-05-06T16:50:54.562" v="10975" actId="6549"/>
        <pc:sldMkLst>
          <pc:docMk/>
          <pc:sldMk cId="4153904027" sldId="475"/>
        </pc:sldMkLst>
        <pc:spChg chg="mod">
          <ac:chgData name="Angie Kerrick" userId="0dcd244a-52af-4da6-b2fd-18553ae7de8a" providerId="ADAL" clId="{AED890D3-58DC-4EA0-B17B-B6528C15E95A}" dt="2024-05-06T16:50:54.562" v="10975" actId="6549"/>
          <ac:spMkLst>
            <pc:docMk/>
            <pc:sldMk cId="4153904027" sldId="475"/>
            <ac:spMk id="4" creationId="{1CF883E4-BE06-F442-86B2-B757BB721E3C}"/>
          </ac:spMkLst>
        </pc:spChg>
      </pc:sldChg>
      <pc:sldChg chg="modSp add mod">
        <pc:chgData name="Angie Kerrick" userId="0dcd244a-52af-4da6-b2fd-18553ae7de8a" providerId="ADAL" clId="{AED890D3-58DC-4EA0-B17B-B6528C15E95A}" dt="2024-05-06T16:53:48.702" v="11025" actId="6549"/>
        <pc:sldMkLst>
          <pc:docMk/>
          <pc:sldMk cId="410395451" sldId="476"/>
        </pc:sldMkLst>
        <pc:spChg chg="mod">
          <ac:chgData name="Angie Kerrick" userId="0dcd244a-52af-4da6-b2fd-18553ae7de8a" providerId="ADAL" clId="{AED890D3-58DC-4EA0-B17B-B6528C15E95A}" dt="2024-05-06T16:53:48.702" v="11025" actId="6549"/>
          <ac:spMkLst>
            <pc:docMk/>
            <pc:sldMk cId="410395451" sldId="476"/>
            <ac:spMk id="4" creationId="{1CF883E4-BE06-F442-86B2-B757BB721E3C}"/>
          </ac:spMkLst>
        </pc:spChg>
      </pc:sldChg>
      <pc:sldChg chg="modSp add mod">
        <pc:chgData name="Angie Kerrick" userId="0dcd244a-52af-4da6-b2fd-18553ae7de8a" providerId="ADAL" clId="{AED890D3-58DC-4EA0-B17B-B6528C15E95A}" dt="2024-05-06T16:57:28.351" v="11071" actId="12"/>
        <pc:sldMkLst>
          <pc:docMk/>
          <pc:sldMk cId="1762669787" sldId="477"/>
        </pc:sldMkLst>
        <pc:spChg chg="mod">
          <ac:chgData name="Angie Kerrick" userId="0dcd244a-52af-4da6-b2fd-18553ae7de8a" providerId="ADAL" clId="{AED890D3-58DC-4EA0-B17B-B6528C15E95A}" dt="2024-05-06T16:57:28.351" v="11071" actId="12"/>
          <ac:spMkLst>
            <pc:docMk/>
            <pc:sldMk cId="1762669787" sldId="477"/>
            <ac:spMk id="4" creationId="{1CF883E4-BE06-F442-86B2-B757BB721E3C}"/>
          </ac:spMkLst>
        </pc:spChg>
      </pc:sldChg>
      <pc:sldChg chg="add">
        <pc:chgData name="Angie Kerrick" userId="0dcd244a-52af-4da6-b2fd-18553ae7de8a" providerId="ADAL" clId="{AED890D3-58DC-4EA0-B17B-B6528C15E95A}" dt="2024-05-06T16:57:47.352" v="11072" actId="2890"/>
        <pc:sldMkLst>
          <pc:docMk/>
          <pc:sldMk cId="846430" sldId="478"/>
        </pc:sldMkLst>
      </pc:sldChg>
      <pc:sldChg chg="modSp add mod">
        <pc:chgData name="Angie Kerrick" userId="0dcd244a-52af-4da6-b2fd-18553ae7de8a" providerId="ADAL" clId="{AED890D3-58DC-4EA0-B17B-B6528C15E95A}" dt="2024-05-06T17:02:51.950" v="11124" actId="20577"/>
        <pc:sldMkLst>
          <pc:docMk/>
          <pc:sldMk cId="3607437576" sldId="479"/>
        </pc:sldMkLst>
        <pc:spChg chg="mod">
          <ac:chgData name="Angie Kerrick" userId="0dcd244a-52af-4da6-b2fd-18553ae7de8a" providerId="ADAL" clId="{AED890D3-58DC-4EA0-B17B-B6528C15E95A}" dt="2024-05-06T17:02:51.950" v="11124" actId="20577"/>
          <ac:spMkLst>
            <pc:docMk/>
            <pc:sldMk cId="3607437576" sldId="479"/>
            <ac:spMk id="4" creationId="{1CF883E4-BE06-F442-86B2-B757BB721E3C}"/>
          </ac:spMkLst>
        </pc:spChg>
      </pc:sldChg>
      <pc:sldChg chg="modSp add mod">
        <pc:chgData name="Angie Kerrick" userId="0dcd244a-52af-4da6-b2fd-18553ae7de8a" providerId="ADAL" clId="{AED890D3-58DC-4EA0-B17B-B6528C15E95A}" dt="2024-05-06T17:05:12.359" v="11148" actId="6549"/>
        <pc:sldMkLst>
          <pc:docMk/>
          <pc:sldMk cId="2902407334" sldId="480"/>
        </pc:sldMkLst>
        <pc:spChg chg="mod">
          <ac:chgData name="Angie Kerrick" userId="0dcd244a-52af-4da6-b2fd-18553ae7de8a" providerId="ADAL" clId="{AED890D3-58DC-4EA0-B17B-B6528C15E95A}" dt="2024-05-06T17:05:12.359" v="11148" actId="6549"/>
          <ac:spMkLst>
            <pc:docMk/>
            <pc:sldMk cId="2902407334" sldId="480"/>
            <ac:spMk id="4" creationId="{1CF883E4-BE06-F442-86B2-B757BB721E3C}"/>
          </ac:spMkLst>
        </pc:spChg>
      </pc:sldChg>
      <pc:sldChg chg="modSp add mod">
        <pc:chgData name="Angie Kerrick" userId="0dcd244a-52af-4da6-b2fd-18553ae7de8a" providerId="ADAL" clId="{AED890D3-58DC-4EA0-B17B-B6528C15E95A}" dt="2024-05-06T17:05:38.323" v="11156" actId="20577"/>
        <pc:sldMkLst>
          <pc:docMk/>
          <pc:sldMk cId="2839828948" sldId="481"/>
        </pc:sldMkLst>
        <pc:spChg chg="mod">
          <ac:chgData name="Angie Kerrick" userId="0dcd244a-52af-4da6-b2fd-18553ae7de8a" providerId="ADAL" clId="{AED890D3-58DC-4EA0-B17B-B6528C15E95A}" dt="2024-05-06T17:05:38.323" v="11156" actId="20577"/>
          <ac:spMkLst>
            <pc:docMk/>
            <pc:sldMk cId="2839828948" sldId="481"/>
            <ac:spMk id="4" creationId="{1CF883E4-BE06-F442-86B2-B757BB721E3C}"/>
          </ac:spMkLst>
        </pc:spChg>
      </pc:sldChg>
      <pc:sldChg chg="modSp add mod">
        <pc:chgData name="Angie Kerrick" userId="0dcd244a-52af-4da6-b2fd-18553ae7de8a" providerId="ADAL" clId="{AED890D3-58DC-4EA0-B17B-B6528C15E95A}" dt="2024-05-06T17:10:02.205" v="11323" actId="6549"/>
        <pc:sldMkLst>
          <pc:docMk/>
          <pc:sldMk cId="1287207780" sldId="482"/>
        </pc:sldMkLst>
        <pc:spChg chg="mod">
          <ac:chgData name="Angie Kerrick" userId="0dcd244a-52af-4da6-b2fd-18553ae7de8a" providerId="ADAL" clId="{AED890D3-58DC-4EA0-B17B-B6528C15E95A}" dt="2024-05-06T17:10:02.205" v="11323" actId="6549"/>
          <ac:spMkLst>
            <pc:docMk/>
            <pc:sldMk cId="1287207780" sldId="482"/>
            <ac:spMk id="4" creationId="{1CF883E4-BE06-F442-86B2-B757BB721E3C}"/>
          </ac:spMkLst>
        </pc:spChg>
        <pc:spChg chg="mod">
          <ac:chgData name="Angie Kerrick" userId="0dcd244a-52af-4da6-b2fd-18553ae7de8a" providerId="ADAL" clId="{AED890D3-58DC-4EA0-B17B-B6528C15E95A}" dt="2024-05-06T17:06:34.918" v="11240" actId="404"/>
          <ac:spMkLst>
            <pc:docMk/>
            <pc:sldMk cId="1287207780" sldId="482"/>
            <ac:spMk id="5" creationId="{F8A0B1C0-0D9A-3815-96CC-B4EBED94C58E}"/>
          </ac:spMkLst>
        </pc:spChg>
      </pc:sldChg>
      <pc:sldChg chg="modSp add mod">
        <pc:chgData name="Angie Kerrick" userId="0dcd244a-52af-4da6-b2fd-18553ae7de8a" providerId="ADAL" clId="{AED890D3-58DC-4EA0-B17B-B6528C15E95A}" dt="2024-05-06T17:11:25.661" v="11350" actId="6549"/>
        <pc:sldMkLst>
          <pc:docMk/>
          <pc:sldMk cId="251656512" sldId="483"/>
        </pc:sldMkLst>
        <pc:spChg chg="mod">
          <ac:chgData name="Angie Kerrick" userId="0dcd244a-52af-4da6-b2fd-18553ae7de8a" providerId="ADAL" clId="{AED890D3-58DC-4EA0-B17B-B6528C15E95A}" dt="2024-05-06T17:11:25.661" v="11350" actId="6549"/>
          <ac:spMkLst>
            <pc:docMk/>
            <pc:sldMk cId="251656512" sldId="483"/>
            <ac:spMk id="4" creationId="{1CF883E4-BE06-F442-86B2-B757BB721E3C}"/>
          </ac:spMkLst>
        </pc:spChg>
      </pc:sldChg>
      <pc:sldChg chg="modSp add mod">
        <pc:chgData name="Angie Kerrick" userId="0dcd244a-52af-4da6-b2fd-18553ae7de8a" providerId="ADAL" clId="{AED890D3-58DC-4EA0-B17B-B6528C15E95A}" dt="2024-05-06T17:13:11.898" v="11483" actId="403"/>
        <pc:sldMkLst>
          <pc:docMk/>
          <pc:sldMk cId="663128783" sldId="484"/>
        </pc:sldMkLst>
        <pc:spChg chg="mod">
          <ac:chgData name="Angie Kerrick" userId="0dcd244a-52af-4da6-b2fd-18553ae7de8a" providerId="ADAL" clId="{AED890D3-58DC-4EA0-B17B-B6528C15E95A}" dt="2024-05-06T17:13:11.898" v="11483" actId="403"/>
          <ac:spMkLst>
            <pc:docMk/>
            <pc:sldMk cId="663128783" sldId="484"/>
            <ac:spMk id="4" creationId="{1CF883E4-BE06-F442-86B2-B757BB721E3C}"/>
          </ac:spMkLst>
        </pc:spChg>
        <pc:spChg chg="mod">
          <ac:chgData name="Angie Kerrick" userId="0dcd244a-52af-4da6-b2fd-18553ae7de8a" providerId="ADAL" clId="{AED890D3-58DC-4EA0-B17B-B6528C15E95A}" dt="2024-05-06T17:12:24.906" v="11352" actId="6549"/>
          <ac:spMkLst>
            <pc:docMk/>
            <pc:sldMk cId="663128783" sldId="484"/>
            <ac:spMk id="5" creationId="{F8A0B1C0-0D9A-3815-96CC-B4EBED94C58E}"/>
          </ac:spMkLst>
        </pc:spChg>
      </pc:sldChg>
      <pc:sldChg chg="addSp modSp new mod">
        <pc:chgData name="Angie Kerrick" userId="0dcd244a-52af-4da6-b2fd-18553ae7de8a" providerId="ADAL" clId="{AED890D3-58DC-4EA0-B17B-B6528C15E95A}" dt="2024-05-06T17:31:32.768" v="11871" actId="20577"/>
        <pc:sldMkLst>
          <pc:docMk/>
          <pc:sldMk cId="4281487238" sldId="485"/>
        </pc:sldMkLst>
        <pc:spChg chg="mod">
          <ac:chgData name="Angie Kerrick" userId="0dcd244a-52af-4da6-b2fd-18553ae7de8a" providerId="ADAL" clId="{AED890D3-58DC-4EA0-B17B-B6528C15E95A}" dt="2024-05-06T17:31:32.768" v="11871" actId="20577"/>
          <ac:spMkLst>
            <pc:docMk/>
            <pc:sldMk cId="4281487238" sldId="485"/>
            <ac:spMk id="4" creationId="{E01688C8-91F6-9F83-1D85-7EAE4901B5FE}"/>
          </ac:spMkLst>
        </pc:spChg>
        <pc:spChg chg="mod">
          <ac:chgData name="Angie Kerrick" userId="0dcd244a-52af-4da6-b2fd-18553ae7de8a" providerId="ADAL" clId="{AED890D3-58DC-4EA0-B17B-B6528C15E95A}" dt="2024-05-06T17:26:50.068" v="11523" actId="20577"/>
          <ac:spMkLst>
            <pc:docMk/>
            <pc:sldMk cId="4281487238" sldId="485"/>
            <ac:spMk id="5" creationId="{47BEA19D-9AB5-F1F5-38D4-8A7EDB0934A2}"/>
          </ac:spMkLst>
        </pc:spChg>
        <pc:spChg chg="add mod">
          <ac:chgData name="Angie Kerrick" userId="0dcd244a-52af-4da6-b2fd-18553ae7de8a" providerId="ADAL" clId="{AED890D3-58DC-4EA0-B17B-B6528C15E95A}" dt="2024-05-06T17:28:22.487" v="11605" actId="20577"/>
          <ac:spMkLst>
            <pc:docMk/>
            <pc:sldMk cId="4281487238" sldId="485"/>
            <ac:spMk id="7" creationId="{778041DA-5124-DB44-912D-43A882753CCA}"/>
          </ac:spMkLst>
        </pc:spChg>
        <pc:spChg chg="add mod">
          <ac:chgData name="Angie Kerrick" userId="0dcd244a-52af-4da6-b2fd-18553ae7de8a" providerId="ADAL" clId="{AED890D3-58DC-4EA0-B17B-B6528C15E95A}" dt="2024-05-06T17:29:11.462" v="11701" actId="20577"/>
          <ac:spMkLst>
            <pc:docMk/>
            <pc:sldMk cId="4281487238" sldId="485"/>
            <ac:spMk id="8" creationId="{8B4953F5-21B2-37A9-B084-D4E41A83A851}"/>
          </ac:spMkLst>
        </pc:spChg>
      </pc:sldChg>
      <pc:sldChg chg="addSp delSp modSp new mod">
        <pc:chgData name="Angie Kerrick" userId="0dcd244a-52af-4da6-b2fd-18553ae7de8a" providerId="ADAL" clId="{AED890D3-58DC-4EA0-B17B-B6528C15E95A}" dt="2024-05-06T17:37:19.659" v="12336" actId="12100"/>
        <pc:sldMkLst>
          <pc:docMk/>
          <pc:sldMk cId="2386405847" sldId="486"/>
        </pc:sldMkLst>
        <pc:spChg chg="del">
          <ac:chgData name="Angie Kerrick" userId="0dcd244a-52af-4da6-b2fd-18553ae7de8a" providerId="ADAL" clId="{AED890D3-58DC-4EA0-B17B-B6528C15E95A}" dt="2024-05-06T17:35:01.019" v="12035" actId="478"/>
          <ac:spMkLst>
            <pc:docMk/>
            <pc:sldMk cId="2386405847" sldId="486"/>
            <ac:spMk id="2" creationId="{3E905802-16AA-8DF9-B756-581A5658040C}"/>
          </ac:spMkLst>
        </pc:spChg>
        <pc:spChg chg="del">
          <ac:chgData name="Angie Kerrick" userId="0dcd244a-52af-4da6-b2fd-18553ae7de8a" providerId="ADAL" clId="{AED890D3-58DC-4EA0-B17B-B6528C15E95A}" dt="2024-05-06T17:35:02.974" v="12036" actId="478"/>
          <ac:spMkLst>
            <pc:docMk/>
            <pc:sldMk cId="2386405847" sldId="486"/>
            <ac:spMk id="3" creationId="{92661F74-403B-F34C-25A4-26F0E0E977D1}"/>
          </ac:spMkLst>
        </pc:spChg>
        <pc:spChg chg="del">
          <ac:chgData name="Angie Kerrick" userId="0dcd244a-52af-4da6-b2fd-18553ae7de8a" providerId="ADAL" clId="{AED890D3-58DC-4EA0-B17B-B6528C15E95A}" dt="2024-05-06T17:33:44.654" v="11875" actId="1032"/>
          <ac:spMkLst>
            <pc:docMk/>
            <pc:sldMk cId="2386405847" sldId="486"/>
            <ac:spMk id="5" creationId="{95CAC3AB-F1FE-B78B-9BF3-48D1B565F9CE}"/>
          </ac:spMkLst>
        </pc:spChg>
        <pc:graphicFrameChg chg="add mod modGraphic">
          <ac:chgData name="Angie Kerrick" userId="0dcd244a-52af-4da6-b2fd-18553ae7de8a" providerId="ADAL" clId="{AED890D3-58DC-4EA0-B17B-B6528C15E95A}" dt="2024-05-06T17:37:19.659" v="12336" actId="12100"/>
          <ac:graphicFrameMkLst>
            <pc:docMk/>
            <pc:sldMk cId="2386405847" sldId="486"/>
            <ac:graphicFrameMk id="7" creationId="{10F92462-2C2D-6698-58F8-D6A278C65303}"/>
          </ac:graphicFrameMkLst>
        </pc:graphicFrameChg>
      </pc:sldChg>
      <pc:sldChg chg="new del">
        <pc:chgData name="Angie Kerrick" userId="0dcd244a-52af-4da6-b2fd-18553ae7de8a" providerId="ADAL" clId="{AED890D3-58DC-4EA0-B17B-B6528C15E95A}" dt="2024-05-06T17:32:46.689" v="11873" actId="2696"/>
        <pc:sldMkLst>
          <pc:docMk/>
          <pc:sldMk cId="2713318114" sldId="486"/>
        </pc:sldMkLst>
      </pc:sldChg>
      <pc:sldChg chg="addSp delSp modSp new mod">
        <pc:chgData name="Angie Kerrick" userId="0dcd244a-52af-4da6-b2fd-18553ae7de8a" providerId="ADAL" clId="{AED890D3-58DC-4EA0-B17B-B6528C15E95A}" dt="2024-05-06T17:50:36.258" v="12566" actId="20577"/>
        <pc:sldMkLst>
          <pc:docMk/>
          <pc:sldMk cId="2262526950" sldId="487"/>
        </pc:sldMkLst>
        <pc:spChg chg="mod">
          <ac:chgData name="Angie Kerrick" userId="0dcd244a-52af-4da6-b2fd-18553ae7de8a" providerId="ADAL" clId="{AED890D3-58DC-4EA0-B17B-B6528C15E95A}" dt="2024-05-06T17:50:36.258" v="12566" actId="20577"/>
          <ac:spMkLst>
            <pc:docMk/>
            <pc:sldMk cId="2262526950" sldId="487"/>
            <ac:spMk id="3" creationId="{5DCAA003-D608-7964-F535-3BC4BF963F6C}"/>
          </ac:spMkLst>
        </pc:spChg>
        <pc:spChg chg="del">
          <ac:chgData name="Angie Kerrick" userId="0dcd244a-52af-4da6-b2fd-18553ae7de8a" providerId="ADAL" clId="{AED890D3-58DC-4EA0-B17B-B6528C15E95A}" dt="2024-05-06T17:48:49.180" v="12519" actId="478"/>
          <ac:spMkLst>
            <pc:docMk/>
            <pc:sldMk cId="2262526950" sldId="487"/>
            <ac:spMk id="4" creationId="{C6659727-7AF8-3A45-E4A8-50DDBDE1807F}"/>
          </ac:spMkLst>
        </pc:spChg>
        <pc:spChg chg="del">
          <ac:chgData name="Angie Kerrick" userId="0dcd244a-52af-4da6-b2fd-18553ae7de8a" providerId="ADAL" clId="{AED890D3-58DC-4EA0-B17B-B6528C15E95A}" dt="2024-05-06T17:49:10.589" v="12525" actId="478"/>
          <ac:spMkLst>
            <pc:docMk/>
            <pc:sldMk cId="2262526950" sldId="487"/>
            <ac:spMk id="5" creationId="{FC0461B4-0B60-227E-FAA0-BF9F5BD085EE}"/>
          </ac:spMkLst>
        </pc:spChg>
        <pc:spChg chg="del">
          <ac:chgData name="Angie Kerrick" userId="0dcd244a-52af-4da6-b2fd-18553ae7de8a" providerId="ADAL" clId="{AED890D3-58DC-4EA0-B17B-B6528C15E95A}" dt="2024-05-06T17:49:01.627" v="12522" actId="478"/>
          <ac:spMkLst>
            <pc:docMk/>
            <pc:sldMk cId="2262526950" sldId="487"/>
            <ac:spMk id="6" creationId="{C8BD828D-9C1E-851C-CED9-BD5FF9C45119}"/>
          </ac:spMkLst>
        </pc:spChg>
        <pc:spChg chg="mod">
          <ac:chgData name="Angie Kerrick" userId="0dcd244a-52af-4da6-b2fd-18553ae7de8a" providerId="ADAL" clId="{AED890D3-58DC-4EA0-B17B-B6528C15E95A}" dt="2024-05-06T17:40:52.275" v="12450" actId="255"/>
          <ac:spMkLst>
            <pc:docMk/>
            <pc:sldMk cId="2262526950" sldId="487"/>
            <ac:spMk id="7" creationId="{3D2AC0BD-4CA4-EB30-041C-0E74D181871E}"/>
          </ac:spMkLst>
        </pc:spChg>
        <pc:spChg chg="add mod">
          <ac:chgData name="Angie Kerrick" userId="0dcd244a-52af-4da6-b2fd-18553ae7de8a" providerId="ADAL" clId="{AED890D3-58DC-4EA0-B17B-B6528C15E95A}" dt="2024-05-06T17:49:53.336" v="12530" actId="113"/>
          <ac:spMkLst>
            <pc:docMk/>
            <pc:sldMk cId="2262526950" sldId="487"/>
            <ac:spMk id="9" creationId="{F6FA33AB-1A0B-41CD-4421-1E323790CB63}"/>
          </ac:spMkLst>
        </pc:spChg>
        <pc:spChg chg="add mod">
          <ac:chgData name="Angie Kerrick" userId="0dcd244a-52af-4da6-b2fd-18553ae7de8a" providerId="ADAL" clId="{AED890D3-58DC-4EA0-B17B-B6528C15E95A}" dt="2024-05-06T17:49:57.205" v="12531" actId="113"/>
          <ac:spMkLst>
            <pc:docMk/>
            <pc:sldMk cId="2262526950" sldId="487"/>
            <ac:spMk id="10" creationId="{BA209D7F-47D0-1C73-AFE6-26D7EB88A5E1}"/>
          </ac:spMkLst>
        </pc:spChg>
        <pc:spChg chg="add mod">
          <ac:chgData name="Angie Kerrick" userId="0dcd244a-52af-4da6-b2fd-18553ae7de8a" providerId="ADAL" clId="{AED890D3-58DC-4EA0-B17B-B6528C15E95A}" dt="2024-05-06T17:50:00.682" v="12532" actId="113"/>
          <ac:spMkLst>
            <pc:docMk/>
            <pc:sldMk cId="2262526950" sldId="487"/>
            <ac:spMk id="11" creationId="{252DDDF2-5066-FD9D-183B-8E29E99DC15E}"/>
          </ac:spMkLst>
        </pc:spChg>
      </pc:sldChg>
      <pc:sldChg chg="modSp add mod ord">
        <pc:chgData name="Angie Kerrick" userId="0dcd244a-52af-4da6-b2fd-18553ae7de8a" providerId="ADAL" clId="{AED890D3-58DC-4EA0-B17B-B6528C15E95A}" dt="2024-05-06T17:54:55.844" v="12653" actId="5793"/>
        <pc:sldMkLst>
          <pc:docMk/>
          <pc:sldMk cId="2483201427" sldId="488"/>
        </pc:sldMkLst>
        <pc:spChg chg="mod">
          <ac:chgData name="Angie Kerrick" userId="0dcd244a-52af-4da6-b2fd-18553ae7de8a" providerId="ADAL" clId="{AED890D3-58DC-4EA0-B17B-B6528C15E95A}" dt="2024-05-06T17:54:55.844" v="12653" actId="5793"/>
          <ac:spMkLst>
            <pc:docMk/>
            <pc:sldMk cId="2483201427" sldId="488"/>
            <ac:spMk id="4" creationId="{1CF883E4-BE06-F442-86B2-B757BB721E3C}"/>
          </ac:spMkLst>
        </pc:spChg>
        <pc:spChg chg="mod">
          <ac:chgData name="Angie Kerrick" userId="0dcd244a-52af-4da6-b2fd-18553ae7de8a" providerId="ADAL" clId="{AED890D3-58DC-4EA0-B17B-B6528C15E95A}" dt="2024-05-06T17:52:16.276" v="12615" actId="20577"/>
          <ac:spMkLst>
            <pc:docMk/>
            <pc:sldMk cId="2483201427" sldId="488"/>
            <ac:spMk id="5" creationId="{F8A0B1C0-0D9A-3815-96CC-B4EBED94C58E}"/>
          </ac:spMkLst>
        </pc:spChg>
      </pc:sldChg>
      <pc:sldChg chg="modSp add mod">
        <pc:chgData name="Angie Kerrick" userId="0dcd244a-52af-4da6-b2fd-18553ae7de8a" providerId="ADAL" clId="{AED890D3-58DC-4EA0-B17B-B6528C15E95A}" dt="2024-05-06T17:57:58.909" v="12720" actId="113"/>
        <pc:sldMkLst>
          <pc:docMk/>
          <pc:sldMk cId="4137375095" sldId="489"/>
        </pc:sldMkLst>
        <pc:spChg chg="mod">
          <ac:chgData name="Angie Kerrick" userId="0dcd244a-52af-4da6-b2fd-18553ae7de8a" providerId="ADAL" clId="{AED890D3-58DC-4EA0-B17B-B6528C15E95A}" dt="2024-05-06T17:57:58.909" v="12720" actId="113"/>
          <ac:spMkLst>
            <pc:docMk/>
            <pc:sldMk cId="4137375095" sldId="489"/>
            <ac:spMk id="4" creationId="{1CF883E4-BE06-F442-86B2-B757BB721E3C}"/>
          </ac:spMkLst>
        </pc:spChg>
        <pc:spChg chg="mod">
          <ac:chgData name="Angie Kerrick" userId="0dcd244a-52af-4da6-b2fd-18553ae7de8a" providerId="ADAL" clId="{AED890D3-58DC-4EA0-B17B-B6528C15E95A}" dt="2024-05-06T17:56:05.541" v="12706" actId="20577"/>
          <ac:spMkLst>
            <pc:docMk/>
            <pc:sldMk cId="4137375095" sldId="489"/>
            <ac:spMk id="5" creationId="{F8A0B1C0-0D9A-3815-96CC-B4EBED94C58E}"/>
          </ac:spMkLst>
        </pc:spChg>
      </pc:sldChg>
      <pc:sldChg chg="modSp new mod">
        <pc:chgData name="Angie Kerrick" userId="0dcd244a-52af-4da6-b2fd-18553ae7de8a" providerId="ADAL" clId="{AED890D3-58DC-4EA0-B17B-B6528C15E95A}" dt="2024-05-06T17:58:49.747" v="12745" actId="20577"/>
        <pc:sldMkLst>
          <pc:docMk/>
          <pc:sldMk cId="1271129872" sldId="490"/>
        </pc:sldMkLst>
        <pc:spChg chg="mod">
          <ac:chgData name="Angie Kerrick" userId="0dcd244a-52af-4da6-b2fd-18553ae7de8a" providerId="ADAL" clId="{AED890D3-58DC-4EA0-B17B-B6528C15E95A}" dt="2024-05-06T17:58:49.747" v="12745" actId="20577"/>
          <ac:spMkLst>
            <pc:docMk/>
            <pc:sldMk cId="1271129872" sldId="490"/>
            <ac:spMk id="3" creationId="{511A1CDB-DF7F-8CA7-BF8A-AEFB6F227DB6}"/>
          </ac:spMkLst>
        </pc:spChg>
      </pc:sldChg>
      <pc:sldChg chg="addSp delSp modSp new mod">
        <pc:chgData name="Angie Kerrick" userId="0dcd244a-52af-4da6-b2fd-18553ae7de8a" providerId="ADAL" clId="{AED890D3-58DC-4EA0-B17B-B6528C15E95A}" dt="2024-05-06T18:05:02.624" v="13057" actId="113"/>
        <pc:sldMkLst>
          <pc:docMk/>
          <pc:sldMk cId="1940688391" sldId="491"/>
        </pc:sldMkLst>
        <pc:spChg chg="mod">
          <ac:chgData name="Angie Kerrick" userId="0dcd244a-52af-4da6-b2fd-18553ae7de8a" providerId="ADAL" clId="{AED890D3-58DC-4EA0-B17B-B6528C15E95A}" dt="2024-05-06T18:02:22.840" v="12891" actId="403"/>
          <ac:spMkLst>
            <pc:docMk/>
            <pc:sldMk cId="1940688391" sldId="491"/>
            <ac:spMk id="3" creationId="{B6127721-F485-23FB-26A7-A6596B119CF8}"/>
          </ac:spMkLst>
        </pc:spChg>
        <pc:spChg chg="del">
          <ac:chgData name="Angie Kerrick" userId="0dcd244a-52af-4da6-b2fd-18553ae7de8a" providerId="ADAL" clId="{AED890D3-58DC-4EA0-B17B-B6528C15E95A}" dt="2024-05-06T18:00:25.468" v="12786" actId="478"/>
          <ac:spMkLst>
            <pc:docMk/>
            <pc:sldMk cId="1940688391" sldId="491"/>
            <ac:spMk id="4" creationId="{1EA05CAC-B064-0A6A-DD20-255BF527BCA9}"/>
          </ac:spMkLst>
        </pc:spChg>
        <pc:spChg chg="del">
          <ac:chgData name="Angie Kerrick" userId="0dcd244a-52af-4da6-b2fd-18553ae7de8a" providerId="ADAL" clId="{AED890D3-58DC-4EA0-B17B-B6528C15E95A}" dt="2024-05-06T18:00:52.044" v="12792" actId="478"/>
          <ac:spMkLst>
            <pc:docMk/>
            <pc:sldMk cId="1940688391" sldId="491"/>
            <ac:spMk id="5" creationId="{BC70D02D-2337-B2BA-BF5E-37DCCF3D5947}"/>
          </ac:spMkLst>
        </pc:spChg>
        <pc:spChg chg="del">
          <ac:chgData name="Angie Kerrick" userId="0dcd244a-52af-4da6-b2fd-18553ae7de8a" providerId="ADAL" clId="{AED890D3-58DC-4EA0-B17B-B6528C15E95A}" dt="2024-05-06T18:00:36.887" v="12789" actId="478"/>
          <ac:spMkLst>
            <pc:docMk/>
            <pc:sldMk cId="1940688391" sldId="491"/>
            <ac:spMk id="6" creationId="{1F90E486-159C-5C4E-E1C2-8BDEAD675107}"/>
          </ac:spMkLst>
        </pc:spChg>
        <pc:spChg chg="mod">
          <ac:chgData name="Angie Kerrick" userId="0dcd244a-52af-4da6-b2fd-18553ae7de8a" providerId="ADAL" clId="{AED890D3-58DC-4EA0-B17B-B6528C15E95A}" dt="2024-05-06T17:59:30.246" v="12781" actId="20577"/>
          <ac:spMkLst>
            <pc:docMk/>
            <pc:sldMk cId="1940688391" sldId="491"/>
            <ac:spMk id="7" creationId="{9B86C083-AA65-7410-A999-34E34C2BAA27}"/>
          </ac:spMkLst>
        </pc:spChg>
        <pc:spChg chg="add mod">
          <ac:chgData name="Angie Kerrick" userId="0dcd244a-52af-4da6-b2fd-18553ae7de8a" providerId="ADAL" clId="{AED890D3-58DC-4EA0-B17B-B6528C15E95A}" dt="2024-05-06T18:04:53.536" v="13055" actId="113"/>
          <ac:spMkLst>
            <pc:docMk/>
            <pc:sldMk cId="1940688391" sldId="491"/>
            <ac:spMk id="9" creationId="{A38887FE-CC23-B6FC-4442-3CCE43D32BD0}"/>
          </ac:spMkLst>
        </pc:spChg>
        <pc:spChg chg="add mod">
          <ac:chgData name="Angie Kerrick" userId="0dcd244a-52af-4da6-b2fd-18553ae7de8a" providerId="ADAL" clId="{AED890D3-58DC-4EA0-B17B-B6528C15E95A}" dt="2024-05-06T18:04:57.352" v="13056" actId="113"/>
          <ac:spMkLst>
            <pc:docMk/>
            <pc:sldMk cId="1940688391" sldId="491"/>
            <ac:spMk id="10" creationId="{44AE0DAE-C4F9-417E-F281-99D56CCB122E}"/>
          </ac:spMkLst>
        </pc:spChg>
        <pc:spChg chg="add mod">
          <ac:chgData name="Angie Kerrick" userId="0dcd244a-52af-4da6-b2fd-18553ae7de8a" providerId="ADAL" clId="{AED890D3-58DC-4EA0-B17B-B6528C15E95A}" dt="2024-05-06T18:05:02.624" v="13057" actId="113"/>
          <ac:spMkLst>
            <pc:docMk/>
            <pc:sldMk cId="1940688391" sldId="491"/>
            <ac:spMk id="11" creationId="{D2361D92-E89B-D005-09C0-2D3671BFBB82}"/>
          </ac:spMkLst>
        </pc:spChg>
      </pc:sldChg>
      <pc:sldChg chg="modSp add mod">
        <pc:chgData name="Angie Kerrick" userId="0dcd244a-52af-4da6-b2fd-18553ae7de8a" providerId="ADAL" clId="{AED890D3-58DC-4EA0-B17B-B6528C15E95A}" dt="2024-05-06T18:07:18.612" v="13293" actId="20577"/>
        <pc:sldMkLst>
          <pc:docMk/>
          <pc:sldMk cId="1414007907" sldId="492"/>
        </pc:sldMkLst>
        <pc:spChg chg="mod">
          <ac:chgData name="Angie Kerrick" userId="0dcd244a-52af-4da6-b2fd-18553ae7de8a" providerId="ADAL" clId="{AED890D3-58DC-4EA0-B17B-B6528C15E95A}" dt="2024-05-06T18:07:18.612" v="13293" actId="20577"/>
          <ac:spMkLst>
            <pc:docMk/>
            <pc:sldMk cId="1414007907" sldId="492"/>
            <ac:spMk id="3" creationId="{B6127721-F485-23FB-26A7-A6596B119CF8}"/>
          </ac:spMkLst>
        </pc:spChg>
        <pc:spChg chg="mod">
          <ac:chgData name="Angie Kerrick" userId="0dcd244a-52af-4da6-b2fd-18553ae7de8a" providerId="ADAL" clId="{AED890D3-58DC-4EA0-B17B-B6528C15E95A}" dt="2024-05-06T18:02:42.318" v="12898" actId="20577"/>
          <ac:spMkLst>
            <pc:docMk/>
            <pc:sldMk cId="1414007907" sldId="492"/>
            <ac:spMk id="7" creationId="{9B86C083-AA65-7410-A999-34E34C2BAA27}"/>
          </ac:spMkLst>
        </pc:spChg>
        <pc:spChg chg="mod">
          <ac:chgData name="Angie Kerrick" userId="0dcd244a-52af-4da6-b2fd-18553ae7de8a" providerId="ADAL" clId="{AED890D3-58DC-4EA0-B17B-B6528C15E95A}" dt="2024-05-06T18:04:33.879" v="13050" actId="113"/>
          <ac:spMkLst>
            <pc:docMk/>
            <pc:sldMk cId="1414007907" sldId="492"/>
            <ac:spMk id="9" creationId="{A38887FE-CC23-B6FC-4442-3CCE43D32BD0}"/>
          </ac:spMkLst>
        </pc:spChg>
        <pc:spChg chg="mod">
          <ac:chgData name="Angie Kerrick" userId="0dcd244a-52af-4da6-b2fd-18553ae7de8a" providerId="ADAL" clId="{AED890D3-58DC-4EA0-B17B-B6528C15E95A}" dt="2024-05-06T18:04:40.126" v="13052" actId="113"/>
          <ac:spMkLst>
            <pc:docMk/>
            <pc:sldMk cId="1414007907" sldId="492"/>
            <ac:spMk id="10" creationId="{44AE0DAE-C4F9-417E-F281-99D56CCB122E}"/>
          </ac:spMkLst>
        </pc:spChg>
        <pc:spChg chg="mod">
          <ac:chgData name="Angie Kerrick" userId="0dcd244a-52af-4da6-b2fd-18553ae7de8a" providerId="ADAL" clId="{AED890D3-58DC-4EA0-B17B-B6528C15E95A}" dt="2024-05-06T18:04:45.945" v="13054" actId="113"/>
          <ac:spMkLst>
            <pc:docMk/>
            <pc:sldMk cId="1414007907" sldId="492"/>
            <ac:spMk id="11" creationId="{D2361D92-E89B-D005-09C0-2D3671BFBB82}"/>
          </ac:spMkLst>
        </pc:spChg>
      </pc:sldChg>
      <pc:sldChg chg="modSp add mod">
        <pc:chgData name="Angie Kerrick" userId="0dcd244a-52af-4da6-b2fd-18553ae7de8a" providerId="ADAL" clId="{AED890D3-58DC-4EA0-B17B-B6528C15E95A}" dt="2024-05-06T18:07:57.618" v="13297" actId="20577"/>
        <pc:sldMkLst>
          <pc:docMk/>
          <pc:sldMk cId="1749296872" sldId="493"/>
        </pc:sldMkLst>
        <pc:spChg chg="mod">
          <ac:chgData name="Angie Kerrick" userId="0dcd244a-52af-4da6-b2fd-18553ae7de8a" providerId="ADAL" clId="{AED890D3-58DC-4EA0-B17B-B6528C15E95A}" dt="2024-05-06T18:06:39.477" v="13224" actId="20577"/>
          <ac:spMkLst>
            <pc:docMk/>
            <pc:sldMk cId="1749296872" sldId="493"/>
            <ac:spMk id="3" creationId="{B6127721-F485-23FB-26A7-A6596B119CF8}"/>
          </ac:spMkLst>
        </pc:spChg>
        <pc:spChg chg="mod">
          <ac:chgData name="Angie Kerrick" userId="0dcd244a-52af-4da6-b2fd-18553ae7de8a" providerId="ADAL" clId="{AED890D3-58DC-4EA0-B17B-B6528C15E95A}" dt="2024-05-06T18:07:57.618" v="13297" actId="20577"/>
          <ac:spMkLst>
            <pc:docMk/>
            <pc:sldMk cId="1749296872" sldId="493"/>
            <ac:spMk id="7" creationId="{9B86C083-AA65-7410-A999-34E34C2BAA27}"/>
          </ac:spMkLst>
        </pc:spChg>
        <pc:spChg chg="mod">
          <ac:chgData name="Angie Kerrick" userId="0dcd244a-52af-4da6-b2fd-18553ae7de8a" providerId="ADAL" clId="{AED890D3-58DC-4EA0-B17B-B6528C15E95A}" dt="2024-05-06T18:07:31.022" v="13294" actId="207"/>
          <ac:spMkLst>
            <pc:docMk/>
            <pc:sldMk cId="1749296872" sldId="493"/>
            <ac:spMk id="9" creationId="{A38887FE-CC23-B6FC-4442-3CCE43D32BD0}"/>
          </ac:spMkLst>
        </pc:spChg>
        <pc:spChg chg="mod">
          <ac:chgData name="Angie Kerrick" userId="0dcd244a-52af-4da6-b2fd-18553ae7de8a" providerId="ADAL" clId="{AED890D3-58DC-4EA0-B17B-B6528C15E95A}" dt="2024-05-06T18:07:31.022" v="13294" actId="207"/>
          <ac:spMkLst>
            <pc:docMk/>
            <pc:sldMk cId="1749296872" sldId="493"/>
            <ac:spMk id="10" creationId="{44AE0DAE-C4F9-417E-F281-99D56CCB122E}"/>
          </ac:spMkLst>
        </pc:spChg>
        <pc:spChg chg="mod">
          <ac:chgData name="Angie Kerrick" userId="0dcd244a-52af-4da6-b2fd-18553ae7de8a" providerId="ADAL" clId="{AED890D3-58DC-4EA0-B17B-B6528C15E95A}" dt="2024-05-06T18:07:31.022" v="13294" actId="207"/>
          <ac:spMkLst>
            <pc:docMk/>
            <pc:sldMk cId="1749296872" sldId="493"/>
            <ac:spMk id="11" creationId="{D2361D92-E89B-D005-09C0-2D3671BFBB82}"/>
          </ac:spMkLst>
        </pc:spChg>
      </pc:sldChg>
      <pc:sldChg chg="modSp add mod">
        <pc:chgData name="Angie Kerrick" userId="0dcd244a-52af-4da6-b2fd-18553ae7de8a" providerId="ADAL" clId="{AED890D3-58DC-4EA0-B17B-B6528C15E95A}" dt="2024-05-06T18:10:10.632" v="13655" actId="207"/>
        <pc:sldMkLst>
          <pc:docMk/>
          <pc:sldMk cId="2877622409" sldId="494"/>
        </pc:sldMkLst>
        <pc:spChg chg="mod">
          <ac:chgData name="Angie Kerrick" userId="0dcd244a-52af-4da6-b2fd-18553ae7de8a" providerId="ADAL" clId="{AED890D3-58DC-4EA0-B17B-B6528C15E95A}" dt="2024-05-06T18:09:52.903" v="13654" actId="27636"/>
          <ac:spMkLst>
            <pc:docMk/>
            <pc:sldMk cId="2877622409" sldId="494"/>
            <ac:spMk id="3" creationId="{B6127721-F485-23FB-26A7-A6596B119CF8}"/>
          </ac:spMkLst>
        </pc:spChg>
        <pc:spChg chg="mod">
          <ac:chgData name="Angie Kerrick" userId="0dcd244a-52af-4da6-b2fd-18553ae7de8a" providerId="ADAL" clId="{AED890D3-58DC-4EA0-B17B-B6528C15E95A}" dt="2024-05-06T18:08:07.319" v="13305" actId="20577"/>
          <ac:spMkLst>
            <pc:docMk/>
            <pc:sldMk cId="2877622409" sldId="494"/>
            <ac:spMk id="7" creationId="{9B86C083-AA65-7410-A999-34E34C2BAA27}"/>
          </ac:spMkLst>
        </pc:spChg>
        <pc:spChg chg="mod">
          <ac:chgData name="Angie Kerrick" userId="0dcd244a-52af-4da6-b2fd-18553ae7de8a" providerId="ADAL" clId="{AED890D3-58DC-4EA0-B17B-B6528C15E95A}" dt="2024-05-06T18:10:10.632" v="13655" actId="207"/>
          <ac:spMkLst>
            <pc:docMk/>
            <pc:sldMk cId="2877622409" sldId="494"/>
            <ac:spMk id="9" creationId="{A38887FE-CC23-B6FC-4442-3CCE43D32BD0}"/>
          </ac:spMkLst>
        </pc:spChg>
        <pc:spChg chg="mod">
          <ac:chgData name="Angie Kerrick" userId="0dcd244a-52af-4da6-b2fd-18553ae7de8a" providerId="ADAL" clId="{AED890D3-58DC-4EA0-B17B-B6528C15E95A}" dt="2024-05-06T18:10:10.632" v="13655" actId="207"/>
          <ac:spMkLst>
            <pc:docMk/>
            <pc:sldMk cId="2877622409" sldId="494"/>
            <ac:spMk id="10" creationId="{44AE0DAE-C4F9-417E-F281-99D56CCB122E}"/>
          </ac:spMkLst>
        </pc:spChg>
        <pc:spChg chg="mod">
          <ac:chgData name="Angie Kerrick" userId="0dcd244a-52af-4da6-b2fd-18553ae7de8a" providerId="ADAL" clId="{AED890D3-58DC-4EA0-B17B-B6528C15E95A}" dt="2024-05-06T18:10:10.632" v="13655" actId="207"/>
          <ac:spMkLst>
            <pc:docMk/>
            <pc:sldMk cId="2877622409" sldId="494"/>
            <ac:spMk id="11" creationId="{D2361D92-E89B-D005-09C0-2D3671BFBB82}"/>
          </ac:spMkLst>
        </pc:spChg>
      </pc:sldChg>
      <pc:sldChg chg="modSp add mod">
        <pc:chgData name="Angie Kerrick" userId="0dcd244a-52af-4da6-b2fd-18553ae7de8a" providerId="ADAL" clId="{AED890D3-58DC-4EA0-B17B-B6528C15E95A}" dt="2024-05-06T18:15:27.006" v="13915" actId="20577"/>
        <pc:sldMkLst>
          <pc:docMk/>
          <pc:sldMk cId="2092211245" sldId="495"/>
        </pc:sldMkLst>
        <pc:spChg chg="mod">
          <ac:chgData name="Angie Kerrick" userId="0dcd244a-52af-4da6-b2fd-18553ae7de8a" providerId="ADAL" clId="{AED890D3-58DC-4EA0-B17B-B6528C15E95A}" dt="2024-05-06T18:15:27.006" v="13915" actId="20577"/>
          <ac:spMkLst>
            <pc:docMk/>
            <pc:sldMk cId="2092211245" sldId="495"/>
            <ac:spMk id="3" creationId="{B6127721-F485-23FB-26A7-A6596B119CF8}"/>
          </ac:spMkLst>
        </pc:spChg>
        <pc:spChg chg="mod">
          <ac:chgData name="Angie Kerrick" userId="0dcd244a-52af-4da6-b2fd-18553ae7de8a" providerId="ADAL" clId="{AED890D3-58DC-4EA0-B17B-B6528C15E95A}" dt="2024-05-06T18:10:32.904" v="13675" actId="20577"/>
          <ac:spMkLst>
            <pc:docMk/>
            <pc:sldMk cId="2092211245" sldId="495"/>
            <ac:spMk id="7" creationId="{9B86C083-AA65-7410-A999-34E34C2BAA27}"/>
          </ac:spMkLst>
        </pc:spChg>
        <pc:spChg chg="mod">
          <ac:chgData name="Angie Kerrick" userId="0dcd244a-52af-4da6-b2fd-18553ae7de8a" providerId="ADAL" clId="{AED890D3-58DC-4EA0-B17B-B6528C15E95A}" dt="2024-05-06T18:14:40.194" v="13781" actId="207"/>
          <ac:spMkLst>
            <pc:docMk/>
            <pc:sldMk cId="2092211245" sldId="495"/>
            <ac:spMk id="9" creationId="{A38887FE-CC23-B6FC-4442-3CCE43D32BD0}"/>
          </ac:spMkLst>
        </pc:spChg>
        <pc:spChg chg="mod">
          <ac:chgData name="Angie Kerrick" userId="0dcd244a-52af-4da6-b2fd-18553ae7de8a" providerId="ADAL" clId="{AED890D3-58DC-4EA0-B17B-B6528C15E95A}" dt="2024-05-06T18:14:44.596" v="13782" actId="207"/>
          <ac:spMkLst>
            <pc:docMk/>
            <pc:sldMk cId="2092211245" sldId="495"/>
            <ac:spMk id="10" creationId="{44AE0DAE-C4F9-417E-F281-99D56CCB122E}"/>
          </ac:spMkLst>
        </pc:spChg>
        <pc:spChg chg="mod">
          <ac:chgData name="Angie Kerrick" userId="0dcd244a-52af-4da6-b2fd-18553ae7de8a" providerId="ADAL" clId="{AED890D3-58DC-4EA0-B17B-B6528C15E95A}" dt="2024-05-06T18:14:49.038" v="13783" actId="207"/>
          <ac:spMkLst>
            <pc:docMk/>
            <pc:sldMk cId="2092211245" sldId="495"/>
            <ac:spMk id="11" creationId="{D2361D92-E89B-D005-09C0-2D3671BFBB82}"/>
          </ac:spMkLst>
        </pc:spChg>
      </pc:sldChg>
      <pc:sldChg chg="addSp modSp new mod">
        <pc:chgData name="Angie Kerrick" userId="0dcd244a-52af-4da6-b2fd-18553ae7de8a" providerId="ADAL" clId="{AED890D3-58DC-4EA0-B17B-B6528C15E95A}" dt="2024-05-06T18:17:28.556" v="13967" actId="2711"/>
        <pc:sldMkLst>
          <pc:docMk/>
          <pc:sldMk cId="2357844239" sldId="496"/>
        </pc:sldMkLst>
        <pc:spChg chg="mod">
          <ac:chgData name="Angie Kerrick" userId="0dcd244a-52af-4da6-b2fd-18553ae7de8a" providerId="ADAL" clId="{AED890D3-58DC-4EA0-B17B-B6528C15E95A}" dt="2024-05-06T18:16:04.147" v="13938" actId="20577"/>
          <ac:spMkLst>
            <pc:docMk/>
            <pc:sldMk cId="2357844239" sldId="496"/>
            <ac:spMk id="3" creationId="{371E5547-6CC4-A4A7-7C12-D772367FB430}"/>
          </ac:spMkLst>
        </pc:spChg>
        <pc:spChg chg="add mod">
          <ac:chgData name="Angie Kerrick" userId="0dcd244a-52af-4da6-b2fd-18553ae7de8a" providerId="ADAL" clId="{AED890D3-58DC-4EA0-B17B-B6528C15E95A}" dt="2024-05-06T18:17:28.556" v="13967" actId="2711"/>
          <ac:spMkLst>
            <pc:docMk/>
            <pc:sldMk cId="2357844239" sldId="496"/>
            <ac:spMk id="5" creationId="{C944FD4E-0095-7DD1-7317-24F729F375A8}"/>
          </ac:spMkLst>
        </pc:spChg>
      </pc:sldChg>
      <pc:sldChg chg="addSp modSp add mod ord">
        <pc:chgData name="Angie Kerrick" userId="0dcd244a-52af-4da6-b2fd-18553ae7de8a" providerId="ADAL" clId="{AED890D3-58DC-4EA0-B17B-B6528C15E95A}" dt="2024-05-06T21:28:46.909" v="17425" actId="1076"/>
        <pc:sldMkLst>
          <pc:docMk/>
          <pc:sldMk cId="541756658" sldId="497"/>
        </pc:sldMkLst>
        <pc:spChg chg="mod">
          <ac:chgData name="Angie Kerrick" userId="0dcd244a-52af-4da6-b2fd-18553ae7de8a" providerId="ADAL" clId="{AED890D3-58DC-4EA0-B17B-B6528C15E95A}" dt="2024-05-06T18:20:46.776" v="14115" actId="20577"/>
          <ac:spMkLst>
            <pc:docMk/>
            <pc:sldMk cId="541756658" sldId="497"/>
            <ac:spMk id="4" creationId="{1CF883E4-BE06-F442-86B2-B757BB721E3C}"/>
          </ac:spMkLst>
        </pc:spChg>
        <pc:spChg chg="mod">
          <ac:chgData name="Angie Kerrick" userId="0dcd244a-52af-4da6-b2fd-18553ae7de8a" providerId="ADAL" clId="{AED890D3-58DC-4EA0-B17B-B6528C15E95A}" dt="2024-05-06T18:18:48.408" v="14000" actId="20577"/>
          <ac:spMkLst>
            <pc:docMk/>
            <pc:sldMk cId="541756658" sldId="497"/>
            <ac:spMk id="5" creationId="{F8A0B1C0-0D9A-3815-96CC-B4EBED94C58E}"/>
          </ac:spMkLst>
        </pc:spChg>
        <pc:picChg chg="add mod modCrop">
          <ac:chgData name="Angie Kerrick" userId="0dcd244a-52af-4da6-b2fd-18553ae7de8a" providerId="ADAL" clId="{AED890D3-58DC-4EA0-B17B-B6528C15E95A}" dt="2024-05-06T21:28:46.909" v="17425" actId="1076"/>
          <ac:picMkLst>
            <pc:docMk/>
            <pc:sldMk cId="541756658" sldId="497"/>
            <ac:picMk id="7" creationId="{BD5307BE-A616-B1F9-9E25-9F90F4B89BC9}"/>
          </ac:picMkLst>
        </pc:picChg>
      </pc:sldChg>
      <pc:sldChg chg="addSp delSp modSp new mod">
        <pc:chgData name="Angie Kerrick" userId="0dcd244a-52af-4da6-b2fd-18553ae7de8a" providerId="ADAL" clId="{AED890D3-58DC-4EA0-B17B-B6528C15E95A}" dt="2024-05-06T18:29:07.296" v="14424" actId="1076"/>
        <pc:sldMkLst>
          <pc:docMk/>
          <pc:sldMk cId="2945189096" sldId="498"/>
        </pc:sldMkLst>
        <pc:spChg chg="mod">
          <ac:chgData name="Angie Kerrick" userId="0dcd244a-52af-4da6-b2fd-18553ae7de8a" providerId="ADAL" clId="{AED890D3-58DC-4EA0-B17B-B6528C15E95A}" dt="2024-05-06T18:22:09.550" v="14160" actId="20577"/>
          <ac:spMkLst>
            <pc:docMk/>
            <pc:sldMk cId="2945189096" sldId="498"/>
            <ac:spMk id="2" creationId="{A8B8600A-2DE8-EA39-509C-C28240638842}"/>
          </ac:spMkLst>
        </pc:spChg>
        <pc:spChg chg="mod">
          <ac:chgData name="Angie Kerrick" userId="0dcd244a-52af-4da6-b2fd-18553ae7de8a" providerId="ADAL" clId="{AED890D3-58DC-4EA0-B17B-B6528C15E95A}" dt="2024-05-06T18:28:12.479" v="14422" actId="1076"/>
          <ac:spMkLst>
            <pc:docMk/>
            <pc:sldMk cId="2945189096" sldId="498"/>
            <ac:spMk id="4" creationId="{447EB938-B466-4F1A-0D6C-CBAD8BB86A19}"/>
          </ac:spMkLst>
        </pc:spChg>
        <pc:spChg chg="del">
          <ac:chgData name="Angie Kerrick" userId="0dcd244a-52af-4da6-b2fd-18553ae7de8a" providerId="ADAL" clId="{AED890D3-58DC-4EA0-B17B-B6528C15E95A}" dt="2024-05-06T18:25:58.212" v="14383" actId="931"/>
          <ac:spMkLst>
            <pc:docMk/>
            <pc:sldMk cId="2945189096" sldId="498"/>
            <ac:spMk id="5" creationId="{EDABD467-5876-AE77-8669-F1A9161952E6}"/>
          </ac:spMkLst>
        </pc:spChg>
        <pc:spChg chg="del">
          <ac:chgData name="Angie Kerrick" userId="0dcd244a-52af-4da6-b2fd-18553ae7de8a" providerId="ADAL" clId="{AED890D3-58DC-4EA0-B17B-B6528C15E95A}" dt="2024-05-06T18:22:16.600" v="14161" actId="478"/>
          <ac:spMkLst>
            <pc:docMk/>
            <pc:sldMk cId="2945189096" sldId="498"/>
            <ac:spMk id="6" creationId="{5CA70A37-A6C7-13E6-6F3E-6ABE35195EBD}"/>
          </ac:spMkLst>
        </pc:spChg>
        <pc:spChg chg="del mod">
          <ac:chgData name="Angie Kerrick" userId="0dcd244a-52af-4da6-b2fd-18553ae7de8a" providerId="ADAL" clId="{AED890D3-58DC-4EA0-B17B-B6528C15E95A}" dt="2024-05-06T18:27:38.861" v="14418" actId="478"/>
          <ac:spMkLst>
            <pc:docMk/>
            <pc:sldMk cId="2945189096" sldId="498"/>
            <ac:spMk id="7" creationId="{D7019053-9BBD-0CB2-1C89-CFFFA7C84527}"/>
          </ac:spMkLst>
        </pc:spChg>
        <pc:spChg chg="del">
          <ac:chgData name="Angie Kerrick" userId="0dcd244a-52af-4da6-b2fd-18553ae7de8a" providerId="ADAL" clId="{AED890D3-58DC-4EA0-B17B-B6528C15E95A}" dt="2024-05-06T18:27:05.413" v="14394" actId="478"/>
          <ac:spMkLst>
            <pc:docMk/>
            <pc:sldMk cId="2945189096" sldId="498"/>
            <ac:spMk id="8" creationId="{16B9DC5C-A114-1621-8705-30D5ACB1FE37}"/>
          </ac:spMkLst>
        </pc:spChg>
        <pc:spChg chg="add del mod">
          <ac:chgData name="Angie Kerrick" userId="0dcd244a-52af-4da6-b2fd-18553ae7de8a" providerId="ADAL" clId="{AED890D3-58DC-4EA0-B17B-B6528C15E95A}" dt="2024-05-06T18:26:10.792" v="14385" actId="931"/>
          <ac:spMkLst>
            <pc:docMk/>
            <pc:sldMk cId="2945189096" sldId="498"/>
            <ac:spMk id="13" creationId="{B309684B-6FD0-8BCF-8D81-D8290C7407FB}"/>
          </ac:spMkLst>
        </pc:spChg>
        <pc:spChg chg="add mod">
          <ac:chgData name="Angie Kerrick" userId="0dcd244a-52af-4da6-b2fd-18553ae7de8a" providerId="ADAL" clId="{AED890D3-58DC-4EA0-B17B-B6528C15E95A}" dt="2024-05-06T18:28:05.806" v="14421" actId="3062"/>
          <ac:spMkLst>
            <pc:docMk/>
            <pc:sldMk cId="2945189096" sldId="498"/>
            <ac:spMk id="16" creationId="{5D054B6A-BAAE-9891-39CC-E1FC18C1903C}"/>
          </ac:spMkLst>
        </pc:spChg>
        <pc:picChg chg="add del mod">
          <ac:chgData name="Angie Kerrick" userId="0dcd244a-52af-4da6-b2fd-18553ae7de8a" providerId="ADAL" clId="{AED890D3-58DC-4EA0-B17B-B6528C15E95A}" dt="2024-05-06T18:26:01.048" v="14384" actId="478"/>
          <ac:picMkLst>
            <pc:docMk/>
            <pc:sldMk cId="2945189096" sldId="498"/>
            <ac:picMk id="11" creationId="{CD6E0B8D-D6B9-C886-61D7-D269D67A1F90}"/>
          </ac:picMkLst>
        </pc:picChg>
        <pc:picChg chg="add mod modCrop">
          <ac:chgData name="Angie Kerrick" userId="0dcd244a-52af-4da6-b2fd-18553ae7de8a" providerId="ADAL" clId="{AED890D3-58DC-4EA0-B17B-B6528C15E95A}" dt="2024-05-06T18:29:07.296" v="14424" actId="1076"/>
          <ac:picMkLst>
            <pc:docMk/>
            <pc:sldMk cId="2945189096" sldId="498"/>
            <ac:picMk id="15" creationId="{08F3206E-98B6-AEC4-AD1E-44F8F6A7B4C4}"/>
          </ac:picMkLst>
        </pc:picChg>
      </pc:sldChg>
      <pc:sldChg chg="modSp new mod">
        <pc:chgData name="Angie Kerrick" userId="0dcd244a-52af-4da6-b2fd-18553ae7de8a" providerId="ADAL" clId="{AED890D3-58DC-4EA0-B17B-B6528C15E95A}" dt="2024-05-06T18:31:43.007" v="14545" actId="1076"/>
        <pc:sldMkLst>
          <pc:docMk/>
          <pc:sldMk cId="808040242" sldId="499"/>
        </pc:sldMkLst>
        <pc:spChg chg="mod">
          <ac:chgData name="Angie Kerrick" userId="0dcd244a-52af-4da6-b2fd-18553ae7de8a" providerId="ADAL" clId="{AED890D3-58DC-4EA0-B17B-B6528C15E95A}" dt="2024-05-06T18:31:43.007" v="14545" actId="1076"/>
          <ac:spMkLst>
            <pc:docMk/>
            <pc:sldMk cId="808040242" sldId="499"/>
            <ac:spMk id="3" creationId="{6FEF688D-4175-BA26-C176-CD0D59BFA51F}"/>
          </ac:spMkLst>
        </pc:spChg>
      </pc:sldChg>
      <pc:sldChg chg="modSp add mod">
        <pc:chgData name="Angie Kerrick" userId="0dcd244a-52af-4da6-b2fd-18553ae7de8a" providerId="ADAL" clId="{AED890D3-58DC-4EA0-B17B-B6528C15E95A}" dt="2024-05-06T18:31:04.618" v="14511" actId="1076"/>
        <pc:sldMkLst>
          <pc:docMk/>
          <pc:sldMk cId="3598640236" sldId="500"/>
        </pc:sldMkLst>
        <pc:spChg chg="mod">
          <ac:chgData name="Angie Kerrick" userId="0dcd244a-52af-4da6-b2fd-18553ae7de8a" providerId="ADAL" clId="{AED890D3-58DC-4EA0-B17B-B6528C15E95A}" dt="2024-05-06T18:31:04.618" v="14511" actId="1076"/>
          <ac:spMkLst>
            <pc:docMk/>
            <pc:sldMk cId="3598640236" sldId="500"/>
            <ac:spMk id="3" creationId="{6FEF688D-4175-BA26-C176-CD0D59BFA51F}"/>
          </ac:spMkLst>
        </pc:spChg>
      </pc:sldChg>
      <pc:sldChg chg="addSp modSp new mod">
        <pc:chgData name="Angie Kerrick" userId="0dcd244a-52af-4da6-b2fd-18553ae7de8a" providerId="ADAL" clId="{AED890D3-58DC-4EA0-B17B-B6528C15E95A}" dt="2024-05-06T18:33:27.482" v="14604" actId="14100"/>
        <pc:sldMkLst>
          <pc:docMk/>
          <pc:sldMk cId="2907336793" sldId="501"/>
        </pc:sldMkLst>
        <pc:spChg chg="mod">
          <ac:chgData name="Angie Kerrick" userId="0dcd244a-52af-4da6-b2fd-18553ae7de8a" providerId="ADAL" clId="{AED890D3-58DC-4EA0-B17B-B6528C15E95A}" dt="2024-05-06T18:32:28.394" v="14584" actId="14100"/>
          <ac:spMkLst>
            <pc:docMk/>
            <pc:sldMk cId="2907336793" sldId="501"/>
            <ac:spMk id="3" creationId="{47918FDF-E36A-A676-1C3A-14D48A88F026}"/>
          </ac:spMkLst>
        </pc:spChg>
        <pc:spChg chg="add mod">
          <ac:chgData name="Angie Kerrick" userId="0dcd244a-52af-4da6-b2fd-18553ae7de8a" providerId="ADAL" clId="{AED890D3-58DC-4EA0-B17B-B6528C15E95A}" dt="2024-05-06T18:33:27.482" v="14604" actId="14100"/>
          <ac:spMkLst>
            <pc:docMk/>
            <pc:sldMk cId="2907336793" sldId="501"/>
            <ac:spMk id="5" creationId="{41C434E2-652F-E069-67C4-DF38E2974651}"/>
          </ac:spMkLst>
        </pc:spChg>
      </pc:sldChg>
      <pc:sldChg chg="modSp new mod">
        <pc:chgData name="Angie Kerrick" userId="0dcd244a-52af-4da6-b2fd-18553ae7de8a" providerId="ADAL" clId="{AED890D3-58DC-4EA0-B17B-B6528C15E95A}" dt="2024-05-06T18:36:48.805" v="14667" actId="5793"/>
        <pc:sldMkLst>
          <pc:docMk/>
          <pc:sldMk cId="3726554067" sldId="502"/>
        </pc:sldMkLst>
        <pc:spChg chg="mod">
          <ac:chgData name="Angie Kerrick" userId="0dcd244a-52af-4da6-b2fd-18553ae7de8a" providerId="ADAL" clId="{AED890D3-58DC-4EA0-B17B-B6528C15E95A}" dt="2024-05-06T18:36:48.805" v="14667" actId="5793"/>
          <ac:spMkLst>
            <pc:docMk/>
            <pc:sldMk cId="3726554067" sldId="502"/>
            <ac:spMk id="4" creationId="{05A734B4-9D99-D48C-A77D-83BCC43FC5F0}"/>
          </ac:spMkLst>
        </pc:spChg>
        <pc:spChg chg="mod">
          <ac:chgData name="Angie Kerrick" userId="0dcd244a-52af-4da6-b2fd-18553ae7de8a" providerId="ADAL" clId="{AED890D3-58DC-4EA0-B17B-B6528C15E95A}" dt="2024-05-06T18:34:19.943" v="14633" actId="20577"/>
          <ac:spMkLst>
            <pc:docMk/>
            <pc:sldMk cId="3726554067" sldId="502"/>
            <ac:spMk id="5" creationId="{275637CE-F6E6-A956-4A84-6A0B613A4BBF}"/>
          </ac:spMkLst>
        </pc:spChg>
      </pc:sldChg>
      <pc:sldChg chg="modSp add mod">
        <pc:chgData name="Angie Kerrick" userId="0dcd244a-52af-4da6-b2fd-18553ae7de8a" providerId="ADAL" clId="{AED890D3-58DC-4EA0-B17B-B6528C15E95A}" dt="2024-05-06T18:37:56.204" v="14694" actId="20577"/>
        <pc:sldMkLst>
          <pc:docMk/>
          <pc:sldMk cId="4118209052" sldId="503"/>
        </pc:sldMkLst>
        <pc:spChg chg="mod">
          <ac:chgData name="Angie Kerrick" userId="0dcd244a-52af-4da6-b2fd-18553ae7de8a" providerId="ADAL" clId="{AED890D3-58DC-4EA0-B17B-B6528C15E95A}" dt="2024-05-06T18:37:56.204" v="14694" actId="20577"/>
          <ac:spMkLst>
            <pc:docMk/>
            <pc:sldMk cId="4118209052" sldId="503"/>
            <ac:spMk id="4" creationId="{05A734B4-9D99-D48C-A77D-83BCC43FC5F0}"/>
          </ac:spMkLst>
        </pc:spChg>
      </pc:sldChg>
      <pc:sldChg chg="addSp modSp add mod">
        <pc:chgData name="Angie Kerrick" userId="0dcd244a-52af-4da6-b2fd-18553ae7de8a" providerId="ADAL" clId="{AED890D3-58DC-4EA0-B17B-B6528C15E95A}" dt="2024-05-06T21:29:22.942" v="17429" actId="1076"/>
        <pc:sldMkLst>
          <pc:docMk/>
          <pc:sldMk cId="4201580194" sldId="504"/>
        </pc:sldMkLst>
        <pc:spChg chg="mod">
          <ac:chgData name="Angie Kerrick" userId="0dcd244a-52af-4da6-b2fd-18553ae7de8a" providerId="ADAL" clId="{AED890D3-58DC-4EA0-B17B-B6528C15E95A}" dt="2024-05-06T18:39:30.348" v="14713" actId="403"/>
          <ac:spMkLst>
            <pc:docMk/>
            <pc:sldMk cId="4201580194" sldId="504"/>
            <ac:spMk id="4" creationId="{05A734B4-9D99-D48C-A77D-83BCC43FC5F0}"/>
          </ac:spMkLst>
        </pc:spChg>
        <pc:spChg chg="add mod">
          <ac:chgData name="Angie Kerrick" userId="0dcd244a-52af-4da6-b2fd-18553ae7de8a" providerId="ADAL" clId="{AED890D3-58DC-4EA0-B17B-B6528C15E95A}" dt="2024-05-06T21:29:08.256" v="17427" actId="1076"/>
          <ac:spMkLst>
            <pc:docMk/>
            <pc:sldMk cId="4201580194" sldId="504"/>
            <ac:spMk id="6" creationId="{919AA377-2B03-BBB9-A06D-917516CBDEA4}"/>
          </ac:spMkLst>
        </pc:spChg>
        <pc:spChg chg="add mod">
          <ac:chgData name="Angie Kerrick" userId="0dcd244a-52af-4da6-b2fd-18553ae7de8a" providerId="ADAL" clId="{AED890D3-58DC-4EA0-B17B-B6528C15E95A}" dt="2024-05-06T21:29:22.942" v="17429" actId="1076"/>
          <ac:spMkLst>
            <pc:docMk/>
            <pc:sldMk cId="4201580194" sldId="504"/>
            <ac:spMk id="7" creationId="{2E953F39-4CED-9C09-E923-11A36EE0A5FB}"/>
          </ac:spMkLst>
        </pc:spChg>
      </pc:sldChg>
      <pc:sldChg chg="modSp new mod">
        <pc:chgData name="Angie Kerrick" userId="0dcd244a-52af-4da6-b2fd-18553ae7de8a" providerId="ADAL" clId="{AED890D3-58DC-4EA0-B17B-B6528C15E95A}" dt="2024-05-06T18:40:34.223" v="14738" actId="20577"/>
        <pc:sldMkLst>
          <pc:docMk/>
          <pc:sldMk cId="2417276999" sldId="505"/>
        </pc:sldMkLst>
        <pc:spChg chg="mod">
          <ac:chgData name="Angie Kerrick" userId="0dcd244a-52af-4da6-b2fd-18553ae7de8a" providerId="ADAL" clId="{AED890D3-58DC-4EA0-B17B-B6528C15E95A}" dt="2024-05-06T18:40:34.223" v="14738" actId="20577"/>
          <ac:spMkLst>
            <pc:docMk/>
            <pc:sldMk cId="2417276999" sldId="505"/>
            <ac:spMk id="3" creationId="{21FF5FD9-1CE0-5FD9-2502-964BCE3ADAC9}"/>
          </ac:spMkLst>
        </pc:spChg>
      </pc:sldChg>
      <pc:sldChg chg="modSp add mod ord">
        <pc:chgData name="Angie Kerrick" userId="0dcd244a-52af-4da6-b2fd-18553ae7de8a" providerId="ADAL" clId="{AED890D3-58DC-4EA0-B17B-B6528C15E95A}" dt="2024-05-06T18:43:56.713" v="14804" actId="27636"/>
        <pc:sldMkLst>
          <pc:docMk/>
          <pc:sldMk cId="2014401465" sldId="506"/>
        </pc:sldMkLst>
        <pc:spChg chg="mod">
          <ac:chgData name="Angie Kerrick" userId="0dcd244a-52af-4da6-b2fd-18553ae7de8a" providerId="ADAL" clId="{AED890D3-58DC-4EA0-B17B-B6528C15E95A}" dt="2024-05-06T18:43:56.713" v="14804" actId="27636"/>
          <ac:spMkLst>
            <pc:docMk/>
            <pc:sldMk cId="2014401465" sldId="506"/>
            <ac:spMk id="4" creationId="{05A734B4-9D99-D48C-A77D-83BCC43FC5F0}"/>
          </ac:spMkLst>
        </pc:spChg>
        <pc:spChg chg="mod">
          <ac:chgData name="Angie Kerrick" userId="0dcd244a-52af-4da6-b2fd-18553ae7de8a" providerId="ADAL" clId="{AED890D3-58DC-4EA0-B17B-B6528C15E95A}" dt="2024-05-06T18:40:56.476" v="14765" actId="20577"/>
          <ac:spMkLst>
            <pc:docMk/>
            <pc:sldMk cId="2014401465" sldId="506"/>
            <ac:spMk id="5" creationId="{275637CE-F6E6-A956-4A84-6A0B613A4BBF}"/>
          </ac:spMkLst>
        </pc:spChg>
      </pc:sldChg>
      <pc:sldChg chg="addSp modSp add mod">
        <pc:chgData name="Angie Kerrick" userId="0dcd244a-52af-4da6-b2fd-18553ae7de8a" providerId="ADAL" clId="{AED890D3-58DC-4EA0-B17B-B6528C15E95A}" dt="2024-05-06T21:30:42.124" v="17449" actId="113"/>
        <pc:sldMkLst>
          <pc:docMk/>
          <pc:sldMk cId="2451961085" sldId="507"/>
        </pc:sldMkLst>
        <pc:spChg chg="mod">
          <ac:chgData name="Angie Kerrick" userId="0dcd244a-52af-4da6-b2fd-18553ae7de8a" providerId="ADAL" clId="{AED890D3-58DC-4EA0-B17B-B6528C15E95A}" dt="2024-05-06T18:46:49.673" v="14864" actId="6549"/>
          <ac:spMkLst>
            <pc:docMk/>
            <pc:sldMk cId="2451961085" sldId="507"/>
            <ac:spMk id="4" creationId="{05A734B4-9D99-D48C-A77D-83BCC43FC5F0}"/>
          </ac:spMkLst>
        </pc:spChg>
        <pc:spChg chg="add mod">
          <ac:chgData name="Angie Kerrick" userId="0dcd244a-52af-4da6-b2fd-18553ae7de8a" providerId="ADAL" clId="{AED890D3-58DC-4EA0-B17B-B6528C15E95A}" dt="2024-05-06T21:30:42.124" v="17449" actId="113"/>
          <ac:spMkLst>
            <pc:docMk/>
            <pc:sldMk cId="2451961085" sldId="507"/>
            <ac:spMk id="6" creationId="{58EF6A59-9CDD-8232-64A7-6FD4399794FE}"/>
          </ac:spMkLst>
        </pc:spChg>
      </pc:sldChg>
      <pc:sldChg chg="modSp add mod ord">
        <pc:chgData name="Angie Kerrick" userId="0dcd244a-52af-4da6-b2fd-18553ae7de8a" providerId="ADAL" clId="{AED890D3-58DC-4EA0-B17B-B6528C15E95A}" dt="2024-05-06T19:03:22.010" v="14920" actId="33524"/>
        <pc:sldMkLst>
          <pc:docMk/>
          <pc:sldMk cId="3108326018" sldId="508"/>
        </pc:sldMkLst>
        <pc:spChg chg="mod">
          <ac:chgData name="Angie Kerrick" userId="0dcd244a-52af-4da6-b2fd-18553ae7de8a" providerId="ADAL" clId="{AED890D3-58DC-4EA0-B17B-B6528C15E95A}" dt="2024-05-06T19:03:22.010" v="14920" actId="33524"/>
          <ac:spMkLst>
            <pc:docMk/>
            <pc:sldMk cId="3108326018" sldId="508"/>
            <ac:spMk id="4" creationId="{05A734B4-9D99-D48C-A77D-83BCC43FC5F0}"/>
          </ac:spMkLst>
        </pc:spChg>
        <pc:spChg chg="mod">
          <ac:chgData name="Angie Kerrick" userId="0dcd244a-52af-4da6-b2fd-18553ae7de8a" providerId="ADAL" clId="{AED890D3-58DC-4EA0-B17B-B6528C15E95A}" dt="2024-05-06T19:01:22.570" v="14896" actId="20577"/>
          <ac:spMkLst>
            <pc:docMk/>
            <pc:sldMk cId="3108326018" sldId="508"/>
            <ac:spMk id="5" creationId="{275637CE-F6E6-A956-4A84-6A0B613A4BBF}"/>
          </ac:spMkLst>
        </pc:spChg>
      </pc:sldChg>
      <pc:sldChg chg="modSp add mod">
        <pc:chgData name="Angie Kerrick" userId="0dcd244a-52af-4da6-b2fd-18553ae7de8a" providerId="ADAL" clId="{AED890D3-58DC-4EA0-B17B-B6528C15E95A}" dt="2024-05-06T19:06:56.976" v="15080" actId="20577"/>
        <pc:sldMkLst>
          <pc:docMk/>
          <pc:sldMk cId="3980154945" sldId="509"/>
        </pc:sldMkLst>
        <pc:spChg chg="mod">
          <ac:chgData name="Angie Kerrick" userId="0dcd244a-52af-4da6-b2fd-18553ae7de8a" providerId="ADAL" clId="{AED890D3-58DC-4EA0-B17B-B6528C15E95A}" dt="2024-05-06T19:05:48.156" v="14960" actId="12"/>
          <ac:spMkLst>
            <pc:docMk/>
            <pc:sldMk cId="3980154945" sldId="509"/>
            <ac:spMk id="4" creationId="{05A734B4-9D99-D48C-A77D-83BCC43FC5F0}"/>
          </ac:spMkLst>
        </pc:spChg>
        <pc:spChg chg="mod">
          <ac:chgData name="Angie Kerrick" userId="0dcd244a-52af-4da6-b2fd-18553ae7de8a" providerId="ADAL" clId="{AED890D3-58DC-4EA0-B17B-B6528C15E95A}" dt="2024-05-06T19:06:56.976" v="15080" actId="20577"/>
          <ac:spMkLst>
            <pc:docMk/>
            <pc:sldMk cId="3980154945" sldId="509"/>
            <ac:spMk id="5" creationId="{275637CE-F6E6-A956-4A84-6A0B613A4BBF}"/>
          </ac:spMkLst>
        </pc:spChg>
      </pc:sldChg>
      <pc:sldChg chg="addSp modSp add mod">
        <pc:chgData name="Angie Kerrick" userId="0dcd244a-52af-4da6-b2fd-18553ae7de8a" providerId="ADAL" clId="{AED890D3-58DC-4EA0-B17B-B6528C15E95A}" dt="2024-05-06T21:31:09.896" v="17451" actId="1076"/>
        <pc:sldMkLst>
          <pc:docMk/>
          <pc:sldMk cId="1972669463" sldId="510"/>
        </pc:sldMkLst>
        <pc:spChg chg="mod">
          <ac:chgData name="Angie Kerrick" userId="0dcd244a-52af-4da6-b2fd-18553ae7de8a" providerId="ADAL" clId="{AED890D3-58DC-4EA0-B17B-B6528C15E95A}" dt="2024-05-06T19:08:50.934" v="15105" actId="20577"/>
          <ac:spMkLst>
            <pc:docMk/>
            <pc:sldMk cId="1972669463" sldId="510"/>
            <ac:spMk id="4" creationId="{05A734B4-9D99-D48C-A77D-83BCC43FC5F0}"/>
          </ac:spMkLst>
        </pc:spChg>
        <pc:spChg chg="mod">
          <ac:chgData name="Angie Kerrick" userId="0dcd244a-52af-4da6-b2fd-18553ae7de8a" providerId="ADAL" clId="{AED890D3-58DC-4EA0-B17B-B6528C15E95A}" dt="2024-05-06T19:09:17.177" v="15113" actId="20577"/>
          <ac:spMkLst>
            <pc:docMk/>
            <pc:sldMk cId="1972669463" sldId="510"/>
            <ac:spMk id="5" creationId="{275637CE-F6E6-A956-4A84-6A0B613A4BBF}"/>
          </ac:spMkLst>
        </pc:spChg>
        <pc:spChg chg="add mod">
          <ac:chgData name="Angie Kerrick" userId="0dcd244a-52af-4da6-b2fd-18553ae7de8a" providerId="ADAL" clId="{AED890D3-58DC-4EA0-B17B-B6528C15E95A}" dt="2024-05-06T21:31:09.896" v="17451" actId="1076"/>
          <ac:spMkLst>
            <pc:docMk/>
            <pc:sldMk cId="1972669463" sldId="510"/>
            <ac:spMk id="6" creationId="{8883C556-CADF-E8BB-FA74-BD4E62DAB895}"/>
          </ac:spMkLst>
        </pc:spChg>
      </pc:sldChg>
      <pc:sldChg chg="modSp add mod">
        <pc:chgData name="Angie Kerrick" userId="0dcd244a-52af-4da6-b2fd-18553ae7de8a" providerId="ADAL" clId="{AED890D3-58DC-4EA0-B17B-B6528C15E95A}" dt="2024-05-06T19:18:44.700" v="15180" actId="6549"/>
        <pc:sldMkLst>
          <pc:docMk/>
          <pc:sldMk cId="1472067814" sldId="511"/>
        </pc:sldMkLst>
        <pc:spChg chg="mod">
          <ac:chgData name="Angie Kerrick" userId="0dcd244a-52af-4da6-b2fd-18553ae7de8a" providerId="ADAL" clId="{AED890D3-58DC-4EA0-B17B-B6528C15E95A}" dt="2024-05-06T19:18:44.700" v="15180" actId="6549"/>
          <ac:spMkLst>
            <pc:docMk/>
            <pc:sldMk cId="1472067814" sldId="511"/>
            <ac:spMk id="4" creationId="{05A734B4-9D99-D48C-A77D-83BCC43FC5F0}"/>
          </ac:spMkLst>
        </pc:spChg>
        <pc:spChg chg="mod">
          <ac:chgData name="Angie Kerrick" userId="0dcd244a-52af-4da6-b2fd-18553ae7de8a" providerId="ADAL" clId="{AED890D3-58DC-4EA0-B17B-B6528C15E95A}" dt="2024-05-06T19:09:38.370" v="15132" actId="20577"/>
          <ac:spMkLst>
            <pc:docMk/>
            <pc:sldMk cId="1472067814" sldId="511"/>
            <ac:spMk id="5" creationId="{275637CE-F6E6-A956-4A84-6A0B613A4BBF}"/>
          </ac:spMkLst>
        </pc:spChg>
      </pc:sldChg>
      <pc:sldChg chg="new">
        <pc:chgData name="Angie Kerrick" userId="0dcd244a-52af-4da6-b2fd-18553ae7de8a" providerId="ADAL" clId="{AED890D3-58DC-4EA0-B17B-B6528C15E95A}" dt="2024-05-06T19:19:19.337" v="15181" actId="680"/>
        <pc:sldMkLst>
          <pc:docMk/>
          <pc:sldMk cId="3623910308" sldId="512"/>
        </pc:sldMkLst>
      </pc:sldChg>
      <pc:sldChg chg="add">
        <pc:chgData name="Angie Kerrick" userId="0dcd244a-52af-4da6-b2fd-18553ae7de8a" providerId="ADAL" clId="{AED890D3-58DC-4EA0-B17B-B6528C15E95A}" dt="2024-05-06T19:19:25.154" v="15182" actId="2890"/>
        <pc:sldMkLst>
          <pc:docMk/>
          <pc:sldMk cId="3327042699" sldId="513"/>
        </pc:sldMkLst>
      </pc:sldChg>
      <pc:sldChg chg="add">
        <pc:chgData name="Angie Kerrick" userId="0dcd244a-52af-4da6-b2fd-18553ae7de8a" providerId="ADAL" clId="{AED890D3-58DC-4EA0-B17B-B6528C15E95A}" dt="2024-05-06T19:19:27.126" v="15183" actId="2890"/>
        <pc:sldMkLst>
          <pc:docMk/>
          <pc:sldMk cId="65925016" sldId="514"/>
        </pc:sldMkLst>
      </pc:sldChg>
      <pc:sldChg chg="modSp new mod">
        <pc:chgData name="Angie Kerrick" userId="0dcd244a-52af-4da6-b2fd-18553ae7de8a" providerId="ADAL" clId="{AED890D3-58DC-4EA0-B17B-B6528C15E95A}" dt="2024-05-06T19:20:05.065" v="15193" actId="20577"/>
        <pc:sldMkLst>
          <pc:docMk/>
          <pc:sldMk cId="2728675629" sldId="515"/>
        </pc:sldMkLst>
        <pc:spChg chg="mod">
          <ac:chgData name="Angie Kerrick" userId="0dcd244a-52af-4da6-b2fd-18553ae7de8a" providerId="ADAL" clId="{AED890D3-58DC-4EA0-B17B-B6528C15E95A}" dt="2024-05-06T19:20:05.065" v="15193" actId="20577"/>
          <ac:spMkLst>
            <pc:docMk/>
            <pc:sldMk cId="2728675629" sldId="515"/>
            <ac:spMk id="3" creationId="{9B909C32-9865-2118-FEE4-05029F78372C}"/>
          </ac:spMkLst>
        </pc:spChg>
      </pc:sldChg>
      <pc:sldChg chg="modSp add mod ord">
        <pc:chgData name="Angie Kerrick" userId="0dcd244a-52af-4da6-b2fd-18553ae7de8a" providerId="ADAL" clId="{AED890D3-58DC-4EA0-B17B-B6528C15E95A}" dt="2024-05-06T19:54:06.136" v="15254" actId="20577"/>
        <pc:sldMkLst>
          <pc:docMk/>
          <pc:sldMk cId="2255480972" sldId="516"/>
        </pc:sldMkLst>
        <pc:spChg chg="mod">
          <ac:chgData name="Angie Kerrick" userId="0dcd244a-52af-4da6-b2fd-18553ae7de8a" providerId="ADAL" clId="{AED890D3-58DC-4EA0-B17B-B6528C15E95A}" dt="2024-05-06T19:54:06.136" v="15254" actId="20577"/>
          <ac:spMkLst>
            <pc:docMk/>
            <pc:sldMk cId="2255480972" sldId="516"/>
            <ac:spMk id="4" creationId="{05A734B4-9D99-D48C-A77D-83BCC43FC5F0}"/>
          </ac:spMkLst>
        </pc:spChg>
        <pc:spChg chg="mod">
          <ac:chgData name="Angie Kerrick" userId="0dcd244a-52af-4da6-b2fd-18553ae7de8a" providerId="ADAL" clId="{AED890D3-58DC-4EA0-B17B-B6528C15E95A}" dt="2024-05-06T19:20:56.458" v="15213" actId="20577"/>
          <ac:spMkLst>
            <pc:docMk/>
            <pc:sldMk cId="2255480972" sldId="516"/>
            <ac:spMk id="5" creationId="{275637CE-F6E6-A956-4A84-6A0B613A4BBF}"/>
          </ac:spMkLst>
        </pc:spChg>
      </pc:sldChg>
      <pc:sldChg chg="modSp add mod">
        <pc:chgData name="Angie Kerrick" userId="0dcd244a-52af-4da6-b2fd-18553ae7de8a" providerId="ADAL" clId="{AED890D3-58DC-4EA0-B17B-B6528C15E95A}" dt="2024-05-06T19:57:24.748" v="15300" actId="6549"/>
        <pc:sldMkLst>
          <pc:docMk/>
          <pc:sldMk cId="2954929992" sldId="517"/>
        </pc:sldMkLst>
        <pc:spChg chg="mod">
          <ac:chgData name="Angie Kerrick" userId="0dcd244a-52af-4da6-b2fd-18553ae7de8a" providerId="ADAL" clId="{AED890D3-58DC-4EA0-B17B-B6528C15E95A}" dt="2024-05-06T19:57:24.748" v="15300" actId="6549"/>
          <ac:spMkLst>
            <pc:docMk/>
            <pc:sldMk cId="2954929992" sldId="517"/>
            <ac:spMk id="4" creationId="{05A734B4-9D99-D48C-A77D-83BCC43FC5F0}"/>
          </ac:spMkLst>
        </pc:spChg>
        <pc:spChg chg="mod">
          <ac:chgData name="Angie Kerrick" userId="0dcd244a-52af-4da6-b2fd-18553ae7de8a" providerId="ADAL" clId="{AED890D3-58DC-4EA0-B17B-B6528C15E95A}" dt="2024-05-06T19:53:19.096" v="15251" actId="20577"/>
          <ac:spMkLst>
            <pc:docMk/>
            <pc:sldMk cId="2954929992" sldId="517"/>
            <ac:spMk id="5" creationId="{275637CE-F6E6-A956-4A84-6A0B613A4BBF}"/>
          </ac:spMkLst>
        </pc:spChg>
      </pc:sldChg>
      <pc:sldChg chg="modSp add mod">
        <pc:chgData name="Angie Kerrick" userId="0dcd244a-52af-4da6-b2fd-18553ae7de8a" providerId="ADAL" clId="{AED890D3-58DC-4EA0-B17B-B6528C15E95A}" dt="2024-05-06T19:59:36.043" v="15326" actId="113"/>
        <pc:sldMkLst>
          <pc:docMk/>
          <pc:sldMk cId="4257514546" sldId="518"/>
        </pc:sldMkLst>
        <pc:spChg chg="mod">
          <ac:chgData name="Angie Kerrick" userId="0dcd244a-52af-4da6-b2fd-18553ae7de8a" providerId="ADAL" clId="{AED890D3-58DC-4EA0-B17B-B6528C15E95A}" dt="2024-05-06T19:59:36.043" v="15326" actId="113"/>
          <ac:spMkLst>
            <pc:docMk/>
            <pc:sldMk cId="4257514546" sldId="518"/>
            <ac:spMk id="4" creationId="{05A734B4-9D99-D48C-A77D-83BCC43FC5F0}"/>
          </ac:spMkLst>
        </pc:spChg>
        <pc:spChg chg="mod">
          <ac:chgData name="Angie Kerrick" userId="0dcd244a-52af-4da6-b2fd-18553ae7de8a" providerId="ADAL" clId="{AED890D3-58DC-4EA0-B17B-B6528C15E95A}" dt="2024-05-06T19:57:50.820" v="15303" actId="20577"/>
          <ac:spMkLst>
            <pc:docMk/>
            <pc:sldMk cId="4257514546" sldId="518"/>
            <ac:spMk id="5" creationId="{275637CE-F6E6-A956-4A84-6A0B613A4BBF}"/>
          </ac:spMkLst>
        </pc:spChg>
      </pc:sldChg>
      <pc:sldChg chg="modSp add mod">
        <pc:chgData name="Angie Kerrick" userId="0dcd244a-52af-4da6-b2fd-18553ae7de8a" providerId="ADAL" clId="{AED890D3-58DC-4EA0-B17B-B6528C15E95A}" dt="2024-05-06T20:03:55.147" v="15426" actId="13926"/>
        <pc:sldMkLst>
          <pc:docMk/>
          <pc:sldMk cId="226077059" sldId="519"/>
        </pc:sldMkLst>
        <pc:spChg chg="mod">
          <ac:chgData name="Angie Kerrick" userId="0dcd244a-52af-4da6-b2fd-18553ae7de8a" providerId="ADAL" clId="{AED890D3-58DC-4EA0-B17B-B6528C15E95A}" dt="2024-05-06T20:03:55.147" v="15426" actId="13926"/>
          <ac:spMkLst>
            <pc:docMk/>
            <pc:sldMk cId="226077059" sldId="519"/>
            <ac:spMk id="4" creationId="{05A734B4-9D99-D48C-A77D-83BCC43FC5F0}"/>
          </ac:spMkLst>
        </pc:spChg>
        <pc:spChg chg="mod">
          <ac:chgData name="Angie Kerrick" userId="0dcd244a-52af-4da6-b2fd-18553ae7de8a" providerId="ADAL" clId="{AED890D3-58DC-4EA0-B17B-B6528C15E95A}" dt="2024-05-06T20:01:15.274" v="15354" actId="20577"/>
          <ac:spMkLst>
            <pc:docMk/>
            <pc:sldMk cId="226077059" sldId="519"/>
            <ac:spMk id="5" creationId="{275637CE-F6E6-A956-4A84-6A0B613A4BBF}"/>
          </ac:spMkLst>
        </pc:spChg>
      </pc:sldChg>
      <pc:sldChg chg="modSp add mod">
        <pc:chgData name="Angie Kerrick" userId="0dcd244a-52af-4da6-b2fd-18553ae7de8a" providerId="ADAL" clId="{AED890D3-58DC-4EA0-B17B-B6528C15E95A}" dt="2024-05-06T20:07:50.664" v="15491" actId="6549"/>
        <pc:sldMkLst>
          <pc:docMk/>
          <pc:sldMk cId="2548918904" sldId="520"/>
        </pc:sldMkLst>
        <pc:spChg chg="mod">
          <ac:chgData name="Angie Kerrick" userId="0dcd244a-52af-4da6-b2fd-18553ae7de8a" providerId="ADAL" clId="{AED890D3-58DC-4EA0-B17B-B6528C15E95A}" dt="2024-05-06T20:07:50.664" v="15491" actId="6549"/>
          <ac:spMkLst>
            <pc:docMk/>
            <pc:sldMk cId="2548918904" sldId="520"/>
            <ac:spMk id="4" creationId="{05A734B4-9D99-D48C-A77D-83BCC43FC5F0}"/>
          </ac:spMkLst>
        </pc:spChg>
        <pc:spChg chg="mod">
          <ac:chgData name="Angie Kerrick" userId="0dcd244a-52af-4da6-b2fd-18553ae7de8a" providerId="ADAL" clId="{AED890D3-58DC-4EA0-B17B-B6528C15E95A}" dt="2024-05-06T20:05:21.765" v="15463" actId="20577"/>
          <ac:spMkLst>
            <pc:docMk/>
            <pc:sldMk cId="2548918904" sldId="520"/>
            <ac:spMk id="5" creationId="{275637CE-F6E6-A956-4A84-6A0B613A4BBF}"/>
          </ac:spMkLst>
        </pc:spChg>
      </pc:sldChg>
      <pc:sldChg chg="modSp add mod">
        <pc:chgData name="Angie Kerrick" userId="0dcd244a-52af-4da6-b2fd-18553ae7de8a" providerId="ADAL" clId="{AED890D3-58DC-4EA0-B17B-B6528C15E95A}" dt="2024-05-06T20:09:44.083" v="15507" actId="6549"/>
        <pc:sldMkLst>
          <pc:docMk/>
          <pc:sldMk cId="3604186828" sldId="521"/>
        </pc:sldMkLst>
        <pc:spChg chg="mod">
          <ac:chgData name="Angie Kerrick" userId="0dcd244a-52af-4da6-b2fd-18553ae7de8a" providerId="ADAL" clId="{AED890D3-58DC-4EA0-B17B-B6528C15E95A}" dt="2024-05-06T20:09:44.083" v="15507" actId="6549"/>
          <ac:spMkLst>
            <pc:docMk/>
            <pc:sldMk cId="3604186828" sldId="521"/>
            <ac:spMk id="4" creationId="{05A734B4-9D99-D48C-A77D-83BCC43FC5F0}"/>
          </ac:spMkLst>
        </pc:spChg>
      </pc:sldChg>
      <pc:sldChg chg="modSp add mod">
        <pc:chgData name="Angie Kerrick" userId="0dcd244a-52af-4da6-b2fd-18553ae7de8a" providerId="ADAL" clId="{AED890D3-58DC-4EA0-B17B-B6528C15E95A}" dt="2024-05-06T20:11:59.114" v="15530" actId="6549"/>
        <pc:sldMkLst>
          <pc:docMk/>
          <pc:sldMk cId="1341412482" sldId="522"/>
        </pc:sldMkLst>
        <pc:spChg chg="mod">
          <ac:chgData name="Angie Kerrick" userId="0dcd244a-52af-4da6-b2fd-18553ae7de8a" providerId="ADAL" clId="{AED890D3-58DC-4EA0-B17B-B6528C15E95A}" dt="2024-05-06T20:11:59.114" v="15530" actId="6549"/>
          <ac:spMkLst>
            <pc:docMk/>
            <pc:sldMk cId="1341412482" sldId="522"/>
            <ac:spMk id="4" creationId="{05A734B4-9D99-D48C-A77D-83BCC43FC5F0}"/>
          </ac:spMkLst>
        </pc:spChg>
      </pc:sldChg>
      <pc:sldChg chg="modSp add mod">
        <pc:chgData name="Angie Kerrick" userId="0dcd244a-52af-4da6-b2fd-18553ae7de8a" providerId="ADAL" clId="{AED890D3-58DC-4EA0-B17B-B6528C15E95A}" dt="2024-05-06T20:12:52.055" v="15555" actId="5793"/>
        <pc:sldMkLst>
          <pc:docMk/>
          <pc:sldMk cId="96357894" sldId="523"/>
        </pc:sldMkLst>
        <pc:spChg chg="mod">
          <ac:chgData name="Angie Kerrick" userId="0dcd244a-52af-4da6-b2fd-18553ae7de8a" providerId="ADAL" clId="{AED890D3-58DC-4EA0-B17B-B6528C15E95A}" dt="2024-05-06T20:12:52.055" v="15555" actId="5793"/>
          <ac:spMkLst>
            <pc:docMk/>
            <pc:sldMk cId="96357894" sldId="523"/>
            <ac:spMk id="4" creationId="{05A734B4-9D99-D48C-A77D-83BCC43FC5F0}"/>
          </ac:spMkLst>
        </pc:spChg>
      </pc:sldChg>
      <pc:sldChg chg="modSp new mod">
        <pc:chgData name="Angie Kerrick" userId="0dcd244a-52af-4da6-b2fd-18553ae7de8a" providerId="ADAL" clId="{AED890D3-58DC-4EA0-B17B-B6528C15E95A}" dt="2024-05-06T20:13:27.548" v="15582" actId="20577"/>
        <pc:sldMkLst>
          <pc:docMk/>
          <pc:sldMk cId="448795417" sldId="524"/>
        </pc:sldMkLst>
        <pc:spChg chg="mod">
          <ac:chgData name="Angie Kerrick" userId="0dcd244a-52af-4da6-b2fd-18553ae7de8a" providerId="ADAL" clId="{AED890D3-58DC-4EA0-B17B-B6528C15E95A}" dt="2024-05-06T20:13:27.548" v="15582" actId="20577"/>
          <ac:spMkLst>
            <pc:docMk/>
            <pc:sldMk cId="448795417" sldId="524"/>
            <ac:spMk id="3" creationId="{EF0661FE-A411-6B59-0500-6C6A6DE93233}"/>
          </ac:spMkLst>
        </pc:spChg>
      </pc:sldChg>
      <pc:sldChg chg="modSp new mod">
        <pc:chgData name="Angie Kerrick" userId="0dcd244a-52af-4da6-b2fd-18553ae7de8a" providerId="ADAL" clId="{AED890D3-58DC-4EA0-B17B-B6528C15E95A}" dt="2024-05-06T20:14:06.802" v="15609" actId="20577"/>
        <pc:sldMkLst>
          <pc:docMk/>
          <pc:sldMk cId="323966016" sldId="525"/>
        </pc:sldMkLst>
        <pc:spChg chg="mod">
          <ac:chgData name="Angie Kerrick" userId="0dcd244a-52af-4da6-b2fd-18553ae7de8a" providerId="ADAL" clId="{AED890D3-58DC-4EA0-B17B-B6528C15E95A}" dt="2024-05-06T20:14:06.802" v="15609" actId="20577"/>
          <ac:spMkLst>
            <pc:docMk/>
            <pc:sldMk cId="323966016" sldId="525"/>
            <ac:spMk id="3" creationId="{C6C7636B-2BE0-0D89-44D6-4A59229D4934}"/>
          </ac:spMkLst>
        </pc:spChg>
      </pc:sldChg>
      <pc:sldChg chg="modSp add mod ord">
        <pc:chgData name="Angie Kerrick" userId="0dcd244a-52af-4da6-b2fd-18553ae7de8a" providerId="ADAL" clId="{AED890D3-58DC-4EA0-B17B-B6528C15E95A}" dt="2024-05-06T20:19:25.937" v="16316" actId="20577"/>
        <pc:sldMkLst>
          <pc:docMk/>
          <pc:sldMk cId="3690260388" sldId="526"/>
        </pc:sldMkLst>
        <pc:spChg chg="mod">
          <ac:chgData name="Angie Kerrick" userId="0dcd244a-52af-4da6-b2fd-18553ae7de8a" providerId="ADAL" clId="{AED890D3-58DC-4EA0-B17B-B6528C15E95A}" dt="2024-05-06T20:19:25.937" v="16316" actId="20577"/>
          <ac:spMkLst>
            <pc:docMk/>
            <pc:sldMk cId="3690260388" sldId="526"/>
            <ac:spMk id="4" creationId="{05A734B4-9D99-D48C-A77D-83BCC43FC5F0}"/>
          </ac:spMkLst>
        </pc:spChg>
        <pc:spChg chg="mod">
          <ac:chgData name="Angie Kerrick" userId="0dcd244a-52af-4da6-b2fd-18553ae7de8a" providerId="ADAL" clId="{AED890D3-58DC-4EA0-B17B-B6528C15E95A}" dt="2024-05-06T20:14:41.347" v="15640" actId="20577"/>
          <ac:spMkLst>
            <pc:docMk/>
            <pc:sldMk cId="3690260388" sldId="526"/>
            <ac:spMk id="5" creationId="{275637CE-F6E6-A956-4A84-6A0B613A4BBF}"/>
          </ac:spMkLst>
        </pc:spChg>
      </pc:sldChg>
      <pc:sldChg chg="modSp add mod">
        <pc:chgData name="Angie Kerrick" userId="0dcd244a-52af-4da6-b2fd-18553ae7de8a" providerId="ADAL" clId="{AED890D3-58DC-4EA0-B17B-B6528C15E95A}" dt="2024-05-06T20:21:28.260" v="16333" actId="6549"/>
        <pc:sldMkLst>
          <pc:docMk/>
          <pc:sldMk cId="1144386273" sldId="527"/>
        </pc:sldMkLst>
        <pc:spChg chg="mod">
          <ac:chgData name="Angie Kerrick" userId="0dcd244a-52af-4da6-b2fd-18553ae7de8a" providerId="ADAL" clId="{AED890D3-58DC-4EA0-B17B-B6528C15E95A}" dt="2024-05-06T20:21:28.260" v="16333" actId="6549"/>
          <ac:spMkLst>
            <pc:docMk/>
            <pc:sldMk cId="1144386273" sldId="527"/>
            <ac:spMk id="4" creationId="{05A734B4-9D99-D48C-A77D-83BCC43FC5F0}"/>
          </ac:spMkLst>
        </pc:spChg>
      </pc:sldChg>
      <pc:sldChg chg="modSp add mod">
        <pc:chgData name="Angie Kerrick" userId="0dcd244a-52af-4da6-b2fd-18553ae7de8a" providerId="ADAL" clId="{AED890D3-58DC-4EA0-B17B-B6528C15E95A}" dt="2024-05-06T20:51:51.102" v="16782" actId="33524"/>
        <pc:sldMkLst>
          <pc:docMk/>
          <pc:sldMk cId="2949163824" sldId="528"/>
        </pc:sldMkLst>
        <pc:spChg chg="mod">
          <ac:chgData name="Angie Kerrick" userId="0dcd244a-52af-4da6-b2fd-18553ae7de8a" providerId="ADAL" clId="{AED890D3-58DC-4EA0-B17B-B6528C15E95A}" dt="2024-05-06T20:51:51.102" v="16782" actId="33524"/>
          <ac:spMkLst>
            <pc:docMk/>
            <pc:sldMk cId="2949163824" sldId="528"/>
            <ac:spMk id="4" creationId="{05A734B4-9D99-D48C-A77D-83BCC43FC5F0}"/>
          </ac:spMkLst>
        </pc:spChg>
      </pc:sldChg>
      <pc:sldChg chg="addSp delSp modSp new mod">
        <pc:chgData name="Angie Kerrick" userId="0dcd244a-52af-4da6-b2fd-18553ae7de8a" providerId="ADAL" clId="{AED890D3-58DC-4EA0-B17B-B6528C15E95A}" dt="2024-05-06T20:26:23.009" v="16778" actId="207"/>
        <pc:sldMkLst>
          <pc:docMk/>
          <pc:sldMk cId="502400173" sldId="529"/>
        </pc:sldMkLst>
        <pc:spChg chg="mod">
          <ac:chgData name="Angie Kerrick" userId="0dcd244a-52af-4da6-b2fd-18553ae7de8a" providerId="ADAL" clId="{AED890D3-58DC-4EA0-B17B-B6528C15E95A}" dt="2024-05-06T20:26:03.025" v="16775" actId="1076"/>
          <ac:spMkLst>
            <pc:docMk/>
            <pc:sldMk cId="502400173" sldId="529"/>
            <ac:spMk id="3" creationId="{51B95244-B38D-C8F2-BAFD-AED6715B390E}"/>
          </ac:spMkLst>
        </pc:spChg>
        <pc:spChg chg="del">
          <ac:chgData name="Angie Kerrick" userId="0dcd244a-52af-4da6-b2fd-18553ae7de8a" providerId="ADAL" clId="{AED890D3-58DC-4EA0-B17B-B6528C15E95A}" dt="2024-05-06T20:22:51.423" v="16364" actId="478"/>
          <ac:spMkLst>
            <pc:docMk/>
            <pc:sldMk cId="502400173" sldId="529"/>
            <ac:spMk id="4" creationId="{00CA214F-1645-EEBB-B08C-08474CA545F3}"/>
          </ac:spMkLst>
        </pc:spChg>
        <pc:spChg chg="del">
          <ac:chgData name="Angie Kerrick" userId="0dcd244a-52af-4da6-b2fd-18553ae7de8a" providerId="ADAL" clId="{AED890D3-58DC-4EA0-B17B-B6528C15E95A}" dt="2024-05-06T20:23:15.928" v="16370" actId="478"/>
          <ac:spMkLst>
            <pc:docMk/>
            <pc:sldMk cId="502400173" sldId="529"/>
            <ac:spMk id="5" creationId="{59A8FEB4-CD12-C2E0-198B-86FC565F60DB}"/>
          </ac:spMkLst>
        </pc:spChg>
        <pc:spChg chg="del">
          <ac:chgData name="Angie Kerrick" userId="0dcd244a-52af-4da6-b2fd-18553ae7de8a" providerId="ADAL" clId="{AED890D3-58DC-4EA0-B17B-B6528C15E95A}" dt="2024-05-06T20:23:05.185" v="16367" actId="478"/>
          <ac:spMkLst>
            <pc:docMk/>
            <pc:sldMk cId="502400173" sldId="529"/>
            <ac:spMk id="6" creationId="{46C6B2D4-8105-C74D-9415-5CFA9DD2BE92}"/>
          </ac:spMkLst>
        </pc:spChg>
        <pc:spChg chg="mod">
          <ac:chgData name="Angie Kerrick" userId="0dcd244a-52af-4da6-b2fd-18553ae7de8a" providerId="ADAL" clId="{AED890D3-58DC-4EA0-B17B-B6528C15E95A}" dt="2024-05-06T20:22:03.715" v="16354" actId="20577"/>
          <ac:spMkLst>
            <pc:docMk/>
            <pc:sldMk cId="502400173" sldId="529"/>
            <ac:spMk id="7" creationId="{F69E57A9-339C-203C-98F4-2176B29DF6AD}"/>
          </ac:spMkLst>
        </pc:spChg>
        <pc:spChg chg="add mod">
          <ac:chgData name="Angie Kerrick" userId="0dcd244a-52af-4da6-b2fd-18553ae7de8a" providerId="ADAL" clId="{AED890D3-58DC-4EA0-B17B-B6528C15E95A}" dt="2024-05-06T20:26:23.009" v="16778" actId="207"/>
          <ac:spMkLst>
            <pc:docMk/>
            <pc:sldMk cId="502400173" sldId="529"/>
            <ac:spMk id="9" creationId="{86921FCB-B218-4A7C-E227-971043BFF04F}"/>
          </ac:spMkLst>
        </pc:spChg>
        <pc:spChg chg="add mod">
          <ac:chgData name="Angie Kerrick" userId="0dcd244a-52af-4da6-b2fd-18553ae7de8a" providerId="ADAL" clId="{AED890D3-58DC-4EA0-B17B-B6528C15E95A}" dt="2024-05-06T20:26:23.009" v="16778" actId="207"/>
          <ac:spMkLst>
            <pc:docMk/>
            <pc:sldMk cId="502400173" sldId="529"/>
            <ac:spMk id="10" creationId="{0F5B09E9-60F3-16DF-A18E-B855012688C1}"/>
          </ac:spMkLst>
        </pc:spChg>
        <pc:spChg chg="add mod">
          <ac:chgData name="Angie Kerrick" userId="0dcd244a-52af-4da6-b2fd-18553ae7de8a" providerId="ADAL" clId="{AED890D3-58DC-4EA0-B17B-B6528C15E95A}" dt="2024-05-06T20:26:23.009" v="16778" actId="207"/>
          <ac:spMkLst>
            <pc:docMk/>
            <pc:sldMk cId="502400173" sldId="529"/>
            <ac:spMk id="11" creationId="{07822468-4D7D-6F95-413D-A44614328AC4}"/>
          </ac:spMkLst>
        </pc:spChg>
      </pc:sldChg>
      <pc:sldChg chg="modSp add mod">
        <pc:chgData name="Angie Kerrick" userId="0dcd244a-52af-4da6-b2fd-18553ae7de8a" providerId="ADAL" clId="{AED890D3-58DC-4EA0-B17B-B6528C15E95A}" dt="2024-05-06T20:54:00.787" v="16799" actId="6549"/>
        <pc:sldMkLst>
          <pc:docMk/>
          <pc:sldMk cId="3937665011" sldId="530"/>
        </pc:sldMkLst>
        <pc:spChg chg="mod">
          <ac:chgData name="Angie Kerrick" userId="0dcd244a-52af-4da6-b2fd-18553ae7de8a" providerId="ADAL" clId="{AED890D3-58DC-4EA0-B17B-B6528C15E95A}" dt="2024-05-06T20:54:00.787" v="16799" actId="6549"/>
          <ac:spMkLst>
            <pc:docMk/>
            <pc:sldMk cId="3937665011" sldId="530"/>
            <ac:spMk id="4" creationId="{05A734B4-9D99-D48C-A77D-83BCC43FC5F0}"/>
          </ac:spMkLst>
        </pc:spChg>
      </pc:sldChg>
      <pc:sldChg chg="modSp add mod">
        <pc:chgData name="Angie Kerrick" userId="0dcd244a-52af-4da6-b2fd-18553ae7de8a" providerId="ADAL" clId="{AED890D3-58DC-4EA0-B17B-B6528C15E95A}" dt="2024-05-06T20:56:12.156" v="16837" actId="12"/>
        <pc:sldMkLst>
          <pc:docMk/>
          <pc:sldMk cId="3462494799" sldId="531"/>
        </pc:sldMkLst>
        <pc:spChg chg="mod">
          <ac:chgData name="Angie Kerrick" userId="0dcd244a-52af-4da6-b2fd-18553ae7de8a" providerId="ADAL" clId="{AED890D3-58DC-4EA0-B17B-B6528C15E95A}" dt="2024-05-06T20:56:12.156" v="16837" actId="12"/>
          <ac:spMkLst>
            <pc:docMk/>
            <pc:sldMk cId="3462494799" sldId="531"/>
            <ac:spMk id="4" creationId="{05A734B4-9D99-D48C-A77D-83BCC43FC5F0}"/>
          </ac:spMkLst>
        </pc:spChg>
      </pc:sldChg>
      <pc:sldChg chg="modSp add mod">
        <pc:chgData name="Angie Kerrick" userId="0dcd244a-52af-4da6-b2fd-18553ae7de8a" providerId="ADAL" clId="{AED890D3-58DC-4EA0-B17B-B6528C15E95A}" dt="2024-05-06T20:57:53.583" v="16861" actId="20577"/>
        <pc:sldMkLst>
          <pc:docMk/>
          <pc:sldMk cId="1694533783" sldId="532"/>
        </pc:sldMkLst>
        <pc:spChg chg="mod">
          <ac:chgData name="Angie Kerrick" userId="0dcd244a-52af-4da6-b2fd-18553ae7de8a" providerId="ADAL" clId="{AED890D3-58DC-4EA0-B17B-B6528C15E95A}" dt="2024-05-06T20:57:53.583" v="16861" actId="20577"/>
          <ac:spMkLst>
            <pc:docMk/>
            <pc:sldMk cId="1694533783" sldId="532"/>
            <ac:spMk id="4" creationId="{05A734B4-9D99-D48C-A77D-83BCC43FC5F0}"/>
          </ac:spMkLst>
        </pc:spChg>
      </pc:sldChg>
      <pc:sldChg chg="modSp add mod">
        <pc:chgData name="Angie Kerrick" userId="0dcd244a-52af-4da6-b2fd-18553ae7de8a" providerId="ADAL" clId="{AED890D3-58DC-4EA0-B17B-B6528C15E95A}" dt="2024-05-06T21:00:08.270" v="16909" actId="6549"/>
        <pc:sldMkLst>
          <pc:docMk/>
          <pc:sldMk cId="1382976516" sldId="533"/>
        </pc:sldMkLst>
        <pc:spChg chg="mod">
          <ac:chgData name="Angie Kerrick" userId="0dcd244a-52af-4da6-b2fd-18553ae7de8a" providerId="ADAL" clId="{AED890D3-58DC-4EA0-B17B-B6528C15E95A}" dt="2024-05-06T21:00:08.270" v="16909" actId="6549"/>
          <ac:spMkLst>
            <pc:docMk/>
            <pc:sldMk cId="1382976516" sldId="533"/>
            <ac:spMk id="4" creationId="{05A734B4-9D99-D48C-A77D-83BCC43FC5F0}"/>
          </ac:spMkLst>
        </pc:spChg>
      </pc:sldChg>
      <pc:sldChg chg="modSp add mod ord">
        <pc:chgData name="Angie Kerrick" userId="0dcd244a-52af-4da6-b2fd-18553ae7de8a" providerId="ADAL" clId="{AED890D3-58DC-4EA0-B17B-B6528C15E95A}" dt="2024-05-06T21:04:46.607" v="16968" actId="6549"/>
        <pc:sldMkLst>
          <pc:docMk/>
          <pc:sldMk cId="1163080750" sldId="534"/>
        </pc:sldMkLst>
        <pc:spChg chg="mod">
          <ac:chgData name="Angie Kerrick" userId="0dcd244a-52af-4da6-b2fd-18553ae7de8a" providerId="ADAL" clId="{AED890D3-58DC-4EA0-B17B-B6528C15E95A}" dt="2024-05-06T21:04:46.607" v="16968" actId="6549"/>
          <ac:spMkLst>
            <pc:docMk/>
            <pc:sldMk cId="1163080750" sldId="534"/>
            <ac:spMk id="4" creationId="{05A734B4-9D99-D48C-A77D-83BCC43FC5F0}"/>
          </ac:spMkLst>
        </pc:spChg>
        <pc:spChg chg="mod">
          <ac:chgData name="Angie Kerrick" userId="0dcd244a-52af-4da6-b2fd-18553ae7de8a" providerId="ADAL" clId="{AED890D3-58DC-4EA0-B17B-B6528C15E95A}" dt="2024-05-06T21:03:07.370" v="16954" actId="20577"/>
          <ac:spMkLst>
            <pc:docMk/>
            <pc:sldMk cId="1163080750" sldId="534"/>
            <ac:spMk id="5" creationId="{275637CE-F6E6-A956-4A84-6A0B613A4BBF}"/>
          </ac:spMkLst>
        </pc:spChg>
      </pc:sldChg>
      <pc:sldChg chg="modSp add mod">
        <pc:chgData name="Angie Kerrick" userId="0dcd244a-52af-4da6-b2fd-18553ae7de8a" providerId="ADAL" clId="{AED890D3-58DC-4EA0-B17B-B6528C15E95A}" dt="2024-05-06T21:05:01.257" v="16970" actId="113"/>
        <pc:sldMkLst>
          <pc:docMk/>
          <pc:sldMk cId="970236520" sldId="535"/>
        </pc:sldMkLst>
        <pc:spChg chg="mod">
          <ac:chgData name="Angie Kerrick" userId="0dcd244a-52af-4da6-b2fd-18553ae7de8a" providerId="ADAL" clId="{AED890D3-58DC-4EA0-B17B-B6528C15E95A}" dt="2024-05-06T21:05:01.257" v="16970" actId="113"/>
          <ac:spMkLst>
            <pc:docMk/>
            <pc:sldMk cId="970236520" sldId="535"/>
            <ac:spMk id="4" creationId="{05A734B4-9D99-D48C-A77D-83BCC43FC5F0}"/>
          </ac:spMkLst>
        </pc:spChg>
      </pc:sldChg>
      <pc:sldChg chg="modSp add mod">
        <pc:chgData name="Angie Kerrick" userId="0dcd244a-52af-4da6-b2fd-18553ae7de8a" providerId="ADAL" clId="{AED890D3-58DC-4EA0-B17B-B6528C15E95A}" dt="2024-05-06T21:06:33.323" v="17020" actId="6549"/>
        <pc:sldMkLst>
          <pc:docMk/>
          <pc:sldMk cId="4274231309" sldId="536"/>
        </pc:sldMkLst>
        <pc:spChg chg="mod">
          <ac:chgData name="Angie Kerrick" userId="0dcd244a-52af-4da6-b2fd-18553ae7de8a" providerId="ADAL" clId="{AED890D3-58DC-4EA0-B17B-B6528C15E95A}" dt="2024-05-06T21:06:33.323" v="17020" actId="6549"/>
          <ac:spMkLst>
            <pc:docMk/>
            <pc:sldMk cId="4274231309" sldId="536"/>
            <ac:spMk id="4" creationId="{05A734B4-9D99-D48C-A77D-83BCC43FC5F0}"/>
          </ac:spMkLst>
        </pc:spChg>
        <pc:spChg chg="mod">
          <ac:chgData name="Angie Kerrick" userId="0dcd244a-52af-4da6-b2fd-18553ae7de8a" providerId="ADAL" clId="{AED890D3-58DC-4EA0-B17B-B6528C15E95A}" dt="2024-05-06T21:05:35.934" v="17010" actId="20577"/>
          <ac:spMkLst>
            <pc:docMk/>
            <pc:sldMk cId="4274231309" sldId="536"/>
            <ac:spMk id="5" creationId="{275637CE-F6E6-A956-4A84-6A0B613A4BBF}"/>
          </ac:spMkLst>
        </pc:spChg>
      </pc:sldChg>
      <pc:sldChg chg="modSp add mod">
        <pc:chgData name="Angie Kerrick" userId="0dcd244a-52af-4da6-b2fd-18553ae7de8a" providerId="ADAL" clId="{AED890D3-58DC-4EA0-B17B-B6528C15E95A}" dt="2024-05-06T21:10:40.909" v="17078" actId="6549"/>
        <pc:sldMkLst>
          <pc:docMk/>
          <pc:sldMk cId="2235566341" sldId="537"/>
        </pc:sldMkLst>
        <pc:spChg chg="mod">
          <ac:chgData name="Angie Kerrick" userId="0dcd244a-52af-4da6-b2fd-18553ae7de8a" providerId="ADAL" clId="{AED890D3-58DC-4EA0-B17B-B6528C15E95A}" dt="2024-05-06T21:10:40.909" v="17078" actId="6549"/>
          <ac:spMkLst>
            <pc:docMk/>
            <pc:sldMk cId="2235566341" sldId="537"/>
            <ac:spMk id="4" creationId="{05A734B4-9D99-D48C-A77D-83BCC43FC5F0}"/>
          </ac:spMkLst>
        </pc:spChg>
        <pc:spChg chg="mod">
          <ac:chgData name="Angie Kerrick" userId="0dcd244a-52af-4da6-b2fd-18553ae7de8a" providerId="ADAL" clId="{AED890D3-58DC-4EA0-B17B-B6528C15E95A}" dt="2024-05-06T21:08:13.636" v="17054" actId="20577"/>
          <ac:spMkLst>
            <pc:docMk/>
            <pc:sldMk cId="2235566341" sldId="537"/>
            <ac:spMk id="5" creationId="{275637CE-F6E6-A956-4A84-6A0B613A4BBF}"/>
          </ac:spMkLst>
        </pc:spChg>
      </pc:sldChg>
      <pc:sldChg chg="modSp add mod">
        <pc:chgData name="Angie Kerrick" userId="0dcd244a-52af-4da6-b2fd-18553ae7de8a" providerId="ADAL" clId="{AED890D3-58DC-4EA0-B17B-B6528C15E95A}" dt="2024-05-06T21:11:13.772" v="17083" actId="6549"/>
        <pc:sldMkLst>
          <pc:docMk/>
          <pc:sldMk cId="3340058993" sldId="538"/>
        </pc:sldMkLst>
        <pc:spChg chg="mod">
          <ac:chgData name="Angie Kerrick" userId="0dcd244a-52af-4da6-b2fd-18553ae7de8a" providerId="ADAL" clId="{AED890D3-58DC-4EA0-B17B-B6528C15E95A}" dt="2024-05-06T21:11:13.772" v="17083" actId="6549"/>
          <ac:spMkLst>
            <pc:docMk/>
            <pc:sldMk cId="3340058993" sldId="538"/>
            <ac:spMk id="4" creationId="{05A734B4-9D99-D48C-A77D-83BCC43FC5F0}"/>
          </ac:spMkLst>
        </pc:spChg>
      </pc:sldChg>
      <pc:sldChg chg="modSp new mod">
        <pc:chgData name="Angie Kerrick" userId="0dcd244a-52af-4da6-b2fd-18553ae7de8a" providerId="ADAL" clId="{AED890D3-58DC-4EA0-B17B-B6528C15E95A}" dt="2024-05-06T21:12:47.876" v="17149" actId="1076"/>
        <pc:sldMkLst>
          <pc:docMk/>
          <pc:sldMk cId="187114861" sldId="539"/>
        </pc:sldMkLst>
        <pc:spChg chg="mod">
          <ac:chgData name="Angie Kerrick" userId="0dcd244a-52af-4da6-b2fd-18553ae7de8a" providerId="ADAL" clId="{AED890D3-58DC-4EA0-B17B-B6528C15E95A}" dt="2024-05-06T21:12:47.876" v="17149" actId="1076"/>
          <ac:spMkLst>
            <pc:docMk/>
            <pc:sldMk cId="187114861" sldId="539"/>
            <ac:spMk id="3" creationId="{E3213744-A0B2-2DA6-848D-707516310E69}"/>
          </ac:spMkLst>
        </pc:spChg>
      </pc:sldChg>
      <pc:sldChg chg="new del">
        <pc:chgData name="Angie Kerrick" userId="0dcd244a-52af-4da6-b2fd-18553ae7de8a" providerId="ADAL" clId="{AED890D3-58DC-4EA0-B17B-B6528C15E95A}" dt="2024-05-06T21:11:50.191" v="17085" actId="2696"/>
        <pc:sldMkLst>
          <pc:docMk/>
          <pc:sldMk cId="3890073388" sldId="539"/>
        </pc:sldMkLst>
      </pc:sldChg>
      <pc:sldChg chg="modSp add mod">
        <pc:chgData name="Angie Kerrick" userId="0dcd244a-52af-4da6-b2fd-18553ae7de8a" providerId="ADAL" clId="{AED890D3-58DC-4EA0-B17B-B6528C15E95A}" dt="2024-05-06T21:13:23.669" v="17244" actId="1076"/>
        <pc:sldMkLst>
          <pc:docMk/>
          <pc:sldMk cId="22432694" sldId="540"/>
        </pc:sldMkLst>
        <pc:spChg chg="mod">
          <ac:chgData name="Angie Kerrick" userId="0dcd244a-52af-4da6-b2fd-18553ae7de8a" providerId="ADAL" clId="{AED890D3-58DC-4EA0-B17B-B6528C15E95A}" dt="2024-05-06T21:13:23.669" v="17244" actId="1076"/>
          <ac:spMkLst>
            <pc:docMk/>
            <pc:sldMk cId="22432694" sldId="540"/>
            <ac:spMk id="3" creationId="{E3213744-A0B2-2DA6-848D-707516310E69}"/>
          </ac:spMkLst>
        </pc:spChg>
      </pc:sldChg>
      <pc:sldChg chg="modSp add mod ord">
        <pc:chgData name="Angie Kerrick" userId="0dcd244a-52af-4da6-b2fd-18553ae7de8a" providerId="ADAL" clId="{AED890D3-58DC-4EA0-B17B-B6528C15E95A}" dt="2024-05-06T21:15:54.636" v="17295" actId="114"/>
        <pc:sldMkLst>
          <pc:docMk/>
          <pc:sldMk cId="2639182107" sldId="541"/>
        </pc:sldMkLst>
        <pc:spChg chg="mod">
          <ac:chgData name="Angie Kerrick" userId="0dcd244a-52af-4da6-b2fd-18553ae7de8a" providerId="ADAL" clId="{AED890D3-58DC-4EA0-B17B-B6528C15E95A}" dt="2024-05-06T21:15:54.636" v="17295" actId="114"/>
          <ac:spMkLst>
            <pc:docMk/>
            <pc:sldMk cId="2639182107" sldId="541"/>
            <ac:spMk id="4" creationId="{05A734B4-9D99-D48C-A77D-83BCC43FC5F0}"/>
          </ac:spMkLst>
        </pc:spChg>
        <pc:spChg chg="mod">
          <ac:chgData name="Angie Kerrick" userId="0dcd244a-52af-4da6-b2fd-18553ae7de8a" providerId="ADAL" clId="{AED890D3-58DC-4EA0-B17B-B6528C15E95A}" dt="2024-05-06T21:15:02.439" v="17282" actId="20577"/>
          <ac:spMkLst>
            <pc:docMk/>
            <pc:sldMk cId="2639182107" sldId="541"/>
            <ac:spMk id="5" creationId="{275637CE-F6E6-A956-4A84-6A0B613A4BBF}"/>
          </ac:spMkLst>
        </pc:spChg>
      </pc:sldChg>
      <pc:sldChg chg="modSp add mod">
        <pc:chgData name="Angie Kerrick" userId="0dcd244a-52af-4da6-b2fd-18553ae7de8a" providerId="ADAL" clId="{AED890D3-58DC-4EA0-B17B-B6528C15E95A}" dt="2024-05-06T21:17:59.629" v="17340" actId="20577"/>
        <pc:sldMkLst>
          <pc:docMk/>
          <pc:sldMk cId="2992703040" sldId="542"/>
        </pc:sldMkLst>
        <pc:spChg chg="mod">
          <ac:chgData name="Angie Kerrick" userId="0dcd244a-52af-4da6-b2fd-18553ae7de8a" providerId="ADAL" clId="{AED890D3-58DC-4EA0-B17B-B6528C15E95A}" dt="2024-05-06T21:17:54.666" v="17338" actId="113"/>
          <ac:spMkLst>
            <pc:docMk/>
            <pc:sldMk cId="2992703040" sldId="542"/>
            <ac:spMk id="4" creationId="{05A734B4-9D99-D48C-A77D-83BCC43FC5F0}"/>
          </ac:spMkLst>
        </pc:spChg>
        <pc:spChg chg="mod">
          <ac:chgData name="Angie Kerrick" userId="0dcd244a-52af-4da6-b2fd-18553ae7de8a" providerId="ADAL" clId="{AED890D3-58DC-4EA0-B17B-B6528C15E95A}" dt="2024-05-06T21:17:59.629" v="17340" actId="20577"/>
          <ac:spMkLst>
            <pc:docMk/>
            <pc:sldMk cId="2992703040" sldId="542"/>
            <ac:spMk id="5" creationId="{275637CE-F6E6-A956-4A84-6A0B613A4BBF}"/>
          </ac:spMkLst>
        </pc:spChg>
      </pc:sldChg>
      <pc:sldChg chg="modSp add mod">
        <pc:chgData name="Angie Kerrick" userId="0dcd244a-52af-4da6-b2fd-18553ae7de8a" providerId="ADAL" clId="{AED890D3-58DC-4EA0-B17B-B6528C15E95A}" dt="2024-05-06T21:19:23.064" v="17376" actId="113"/>
        <pc:sldMkLst>
          <pc:docMk/>
          <pc:sldMk cId="1796855238" sldId="543"/>
        </pc:sldMkLst>
        <pc:spChg chg="mod">
          <ac:chgData name="Angie Kerrick" userId="0dcd244a-52af-4da6-b2fd-18553ae7de8a" providerId="ADAL" clId="{AED890D3-58DC-4EA0-B17B-B6528C15E95A}" dt="2024-05-06T21:19:23.064" v="17376" actId="113"/>
          <ac:spMkLst>
            <pc:docMk/>
            <pc:sldMk cId="1796855238" sldId="543"/>
            <ac:spMk id="4" creationId="{05A734B4-9D99-D48C-A77D-83BCC43FC5F0}"/>
          </ac:spMkLst>
        </pc:spChg>
        <pc:spChg chg="mod">
          <ac:chgData name="Angie Kerrick" userId="0dcd244a-52af-4da6-b2fd-18553ae7de8a" providerId="ADAL" clId="{AED890D3-58DC-4EA0-B17B-B6528C15E95A}" dt="2024-05-06T21:18:29.390" v="17365" actId="20577"/>
          <ac:spMkLst>
            <pc:docMk/>
            <pc:sldMk cId="1796855238" sldId="543"/>
            <ac:spMk id="5" creationId="{275637CE-F6E6-A956-4A84-6A0B613A4BBF}"/>
          </ac:spMkLst>
        </pc:spChg>
      </pc:sldChg>
      <pc:sldMasterChg chg="modSldLayout">
        <pc:chgData name="Angie Kerrick" userId="0dcd244a-52af-4da6-b2fd-18553ae7de8a" providerId="ADAL" clId="{AED890D3-58DC-4EA0-B17B-B6528C15E95A}" dt="2024-05-06T17:39:58.542" v="12401" actId="6549"/>
        <pc:sldMasterMkLst>
          <pc:docMk/>
          <pc:sldMasterMk cId="1845777676" sldId="2147483703"/>
        </pc:sldMasterMkLst>
        <pc:sldLayoutChg chg="addSp modSp mod">
          <pc:chgData name="Angie Kerrick" userId="0dcd244a-52af-4da6-b2fd-18553ae7de8a" providerId="ADAL" clId="{AED890D3-58DC-4EA0-B17B-B6528C15E95A}" dt="2024-05-02T18:20:08.481" v="5391" actId="20577"/>
          <pc:sldLayoutMkLst>
            <pc:docMk/>
            <pc:sldMasterMk cId="1845777676" sldId="2147483703"/>
            <pc:sldLayoutMk cId="4050106084" sldId="2147483678"/>
          </pc:sldLayoutMkLst>
          <pc:spChg chg="mod">
            <ac:chgData name="Angie Kerrick" userId="0dcd244a-52af-4da6-b2fd-18553ae7de8a" providerId="ADAL" clId="{AED890D3-58DC-4EA0-B17B-B6528C15E95A}" dt="2024-05-02T18:16:37.658" v="5307" actId="1076"/>
            <ac:spMkLst>
              <pc:docMk/>
              <pc:sldMasterMk cId="1845777676" sldId="2147483703"/>
              <pc:sldLayoutMk cId="4050106084" sldId="2147483678"/>
              <ac:spMk id="2" creationId="{00000000-0000-0000-0000-000000000000}"/>
            </ac:spMkLst>
          </pc:spChg>
          <pc:spChg chg="add mod">
            <ac:chgData name="Angie Kerrick" userId="0dcd244a-52af-4da6-b2fd-18553ae7de8a" providerId="ADAL" clId="{AED890D3-58DC-4EA0-B17B-B6528C15E95A}" dt="2024-05-02T18:15:33.714" v="5274" actId="14100"/>
            <ac:spMkLst>
              <pc:docMk/>
              <pc:sldMasterMk cId="1845777676" sldId="2147483703"/>
              <pc:sldLayoutMk cId="4050106084" sldId="2147483678"/>
              <ac:spMk id="3" creationId="{7580885E-71ED-5A16-66C6-3D606F471CD0}"/>
            </ac:spMkLst>
          </pc:spChg>
          <pc:spChg chg="add mod">
            <ac:chgData name="Angie Kerrick" userId="0dcd244a-52af-4da6-b2fd-18553ae7de8a" providerId="ADAL" clId="{AED890D3-58DC-4EA0-B17B-B6528C15E95A}" dt="2024-05-02T18:05:34.892" v="5249" actId="1076"/>
            <ac:spMkLst>
              <pc:docMk/>
              <pc:sldMasterMk cId="1845777676" sldId="2147483703"/>
              <pc:sldLayoutMk cId="4050106084" sldId="2147483678"/>
              <ac:spMk id="4" creationId="{7B742420-FC24-FE1F-4CD3-D19BA6CB8C5C}"/>
            </ac:spMkLst>
          </pc:spChg>
          <pc:spChg chg="add mod">
            <ac:chgData name="Angie Kerrick" userId="0dcd244a-52af-4da6-b2fd-18553ae7de8a" providerId="ADAL" clId="{AED890D3-58DC-4EA0-B17B-B6528C15E95A}" dt="2024-05-02T18:15:17.397" v="5271" actId="1076"/>
            <ac:spMkLst>
              <pc:docMk/>
              <pc:sldMasterMk cId="1845777676" sldId="2147483703"/>
              <pc:sldLayoutMk cId="4050106084" sldId="2147483678"/>
              <ac:spMk id="6" creationId="{F7D706EA-E59B-9660-738C-A8DE0F1D6E8D}"/>
            </ac:spMkLst>
          </pc:spChg>
          <pc:spChg chg="add mod">
            <ac:chgData name="Angie Kerrick" userId="0dcd244a-52af-4da6-b2fd-18553ae7de8a" providerId="ADAL" clId="{AED890D3-58DC-4EA0-B17B-B6528C15E95A}" dt="2024-05-02T18:20:08.481" v="5391" actId="20577"/>
            <ac:spMkLst>
              <pc:docMk/>
              <pc:sldMasterMk cId="1845777676" sldId="2147483703"/>
              <pc:sldLayoutMk cId="4050106084" sldId="2147483678"/>
              <ac:spMk id="7" creationId="{2DB610D5-3B23-FEF1-2E9D-31269D805C73}"/>
            </ac:spMkLst>
          </pc:spChg>
          <pc:spChg chg="add mod">
            <ac:chgData name="Angie Kerrick" userId="0dcd244a-52af-4da6-b2fd-18553ae7de8a" providerId="ADAL" clId="{AED890D3-58DC-4EA0-B17B-B6528C15E95A}" dt="2024-05-02T18:14:35.183" v="5265" actId="1076"/>
            <ac:spMkLst>
              <pc:docMk/>
              <pc:sldMasterMk cId="1845777676" sldId="2147483703"/>
              <pc:sldLayoutMk cId="4050106084" sldId="2147483678"/>
              <ac:spMk id="8" creationId="{8EE6BDA6-25AF-DDE7-D2A1-FCF2AF0B3DC5}"/>
            </ac:spMkLst>
          </pc:spChg>
          <pc:spChg chg="mod">
            <ac:chgData name="Angie Kerrick" userId="0dcd244a-52af-4da6-b2fd-18553ae7de8a" providerId="ADAL" clId="{AED890D3-58DC-4EA0-B17B-B6528C15E95A}" dt="2024-05-02T18:05:41.759" v="5251" actId="1076"/>
            <ac:spMkLst>
              <pc:docMk/>
              <pc:sldMasterMk cId="1845777676" sldId="2147483703"/>
              <pc:sldLayoutMk cId="4050106084" sldId="2147483678"/>
              <ac:spMk id="10" creationId="{00000000-0000-0000-0000-000000000000}"/>
            </ac:spMkLst>
          </pc:spChg>
          <pc:spChg chg="add mod">
            <ac:chgData name="Angie Kerrick" userId="0dcd244a-52af-4da6-b2fd-18553ae7de8a" providerId="ADAL" clId="{AED890D3-58DC-4EA0-B17B-B6528C15E95A}" dt="2024-05-02T18:06:44.269" v="5261"/>
            <ac:spMkLst>
              <pc:docMk/>
              <pc:sldMasterMk cId="1845777676" sldId="2147483703"/>
              <pc:sldLayoutMk cId="4050106084" sldId="2147483678"/>
              <ac:spMk id="25" creationId="{4159506A-8F34-0366-F841-C364C8BE05C7}"/>
            </ac:spMkLst>
          </pc:spChg>
          <pc:spChg chg="add mod">
            <ac:chgData name="Angie Kerrick" userId="0dcd244a-52af-4da6-b2fd-18553ae7de8a" providerId="ADAL" clId="{AED890D3-58DC-4EA0-B17B-B6528C15E95A}" dt="2024-05-02T18:06:44.269" v="5261"/>
            <ac:spMkLst>
              <pc:docMk/>
              <pc:sldMasterMk cId="1845777676" sldId="2147483703"/>
              <pc:sldLayoutMk cId="4050106084" sldId="2147483678"/>
              <ac:spMk id="26" creationId="{A79B497D-322D-D73E-A340-B12655F00B51}"/>
            </ac:spMkLst>
          </pc:spChg>
          <pc:spChg chg="add mod">
            <ac:chgData name="Angie Kerrick" userId="0dcd244a-52af-4da6-b2fd-18553ae7de8a" providerId="ADAL" clId="{AED890D3-58DC-4EA0-B17B-B6528C15E95A}" dt="2024-05-02T18:06:44.269" v="5261"/>
            <ac:spMkLst>
              <pc:docMk/>
              <pc:sldMasterMk cId="1845777676" sldId="2147483703"/>
              <pc:sldLayoutMk cId="4050106084" sldId="2147483678"/>
              <ac:spMk id="27" creationId="{42C68456-06C0-7AF9-050D-11D27013DB13}"/>
            </ac:spMkLst>
          </pc:spChg>
          <pc:spChg chg="add mod">
            <ac:chgData name="Angie Kerrick" userId="0dcd244a-52af-4da6-b2fd-18553ae7de8a" providerId="ADAL" clId="{AED890D3-58DC-4EA0-B17B-B6528C15E95A}" dt="2024-05-02T18:06:44.269" v="5261"/>
            <ac:spMkLst>
              <pc:docMk/>
              <pc:sldMasterMk cId="1845777676" sldId="2147483703"/>
              <pc:sldLayoutMk cId="4050106084" sldId="2147483678"/>
              <ac:spMk id="28" creationId="{E19BCFBC-D7C2-E55B-B9D9-C68BBD1AE55E}"/>
            </ac:spMkLst>
          </pc:spChg>
          <pc:spChg chg="add mod">
            <ac:chgData name="Angie Kerrick" userId="0dcd244a-52af-4da6-b2fd-18553ae7de8a" providerId="ADAL" clId="{AED890D3-58DC-4EA0-B17B-B6528C15E95A}" dt="2024-05-02T18:06:44.269" v="5261"/>
            <ac:spMkLst>
              <pc:docMk/>
              <pc:sldMasterMk cId="1845777676" sldId="2147483703"/>
              <pc:sldLayoutMk cId="4050106084" sldId="2147483678"/>
              <ac:spMk id="29" creationId="{CD19D9D3-2B4E-FAF5-3B59-397F3C56629B}"/>
            </ac:spMkLst>
          </pc:spChg>
          <pc:spChg chg="add mod">
            <ac:chgData name="Angie Kerrick" userId="0dcd244a-52af-4da6-b2fd-18553ae7de8a" providerId="ADAL" clId="{AED890D3-58DC-4EA0-B17B-B6528C15E95A}" dt="2024-05-02T18:07:04.763" v="5263" actId="1076"/>
            <ac:spMkLst>
              <pc:docMk/>
              <pc:sldMasterMk cId="1845777676" sldId="2147483703"/>
              <pc:sldLayoutMk cId="4050106084" sldId="2147483678"/>
              <ac:spMk id="30" creationId="{729BCC60-9C62-6DB5-BA2A-61A80CAD4B3A}"/>
            </ac:spMkLst>
          </pc:spChg>
          <pc:spChg chg="mod">
            <ac:chgData name="Angie Kerrick" userId="0dcd244a-52af-4da6-b2fd-18553ae7de8a" providerId="ADAL" clId="{AED890D3-58DC-4EA0-B17B-B6528C15E95A}" dt="2024-05-02T18:19:34.265" v="5314" actId="20577"/>
            <ac:spMkLst>
              <pc:docMk/>
              <pc:sldMasterMk cId="1845777676" sldId="2147483703"/>
              <pc:sldLayoutMk cId="4050106084" sldId="2147483678"/>
              <ac:spMk id="32" creationId="{00000000-0000-0000-0000-000000000000}"/>
            </ac:spMkLst>
          </pc:spChg>
          <pc:spChg chg="mod">
            <ac:chgData name="Angie Kerrick" userId="0dcd244a-52af-4da6-b2fd-18553ae7de8a" providerId="ADAL" clId="{AED890D3-58DC-4EA0-B17B-B6528C15E95A}" dt="2024-05-02T18:19:40.426" v="5320" actId="20577"/>
            <ac:spMkLst>
              <pc:docMk/>
              <pc:sldMasterMk cId="1845777676" sldId="2147483703"/>
              <pc:sldLayoutMk cId="4050106084" sldId="2147483678"/>
              <ac:spMk id="37" creationId="{00000000-0000-0000-0000-000000000000}"/>
            </ac:spMkLst>
          </pc:spChg>
          <pc:spChg chg="mod">
            <ac:chgData name="Angie Kerrick" userId="0dcd244a-52af-4da6-b2fd-18553ae7de8a" providerId="ADAL" clId="{AED890D3-58DC-4EA0-B17B-B6528C15E95A}" dt="2024-05-02T18:19:58.724" v="5374" actId="20577"/>
            <ac:spMkLst>
              <pc:docMk/>
              <pc:sldMasterMk cId="1845777676" sldId="2147483703"/>
              <pc:sldLayoutMk cId="4050106084" sldId="2147483678"/>
              <ac:spMk id="38" creationId="{00000000-0000-0000-0000-000000000000}"/>
            </ac:spMkLst>
          </pc:spChg>
          <pc:spChg chg="mod">
            <ac:chgData name="Angie Kerrick" userId="0dcd244a-52af-4da6-b2fd-18553ae7de8a" providerId="ADAL" clId="{AED890D3-58DC-4EA0-B17B-B6528C15E95A}" dt="2024-05-02T18:20:04.423" v="5384" actId="20577"/>
            <ac:spMkLst>
              <pc:docMk/>
              <pc:sldMasterMk cId="1845777676" sldId="2147483703"/>
              <pc:sldLayoutMk cId="4050106084" sldId="2147483678"/>
              <ac:spMk id="39" creationId="{00000000-0000-0000-0000-000000000000}"/>
            </ac:spMkLst>
          </pc:spChg>
          <pc:spChg chg="mod">
            <ac:chgData name="Angie Kerrick" userId="0dcd244a-52af-4da6-b2fd-18553ae7de8a" providerId="ADAL" clId="{AED890D3-58DC-4EA0-B17B-B6528C15E95A}" dt="2024-05-02T18:16:09.552" v="5279" actId="20577"/>
            <ac:spMkLst>
              <pc:docMk/>
              <pc:sldMasterMk cId="1845777676" sldId="2147483703"/>
              <pc:sldLayoutMk cId="4050106084" sldId="2147483678"/>
              <ac:spMk id="40" creationId="{00000000-0000-0000-0000-000000000000}"/>
            </ac:spMkLst>
          </pc:spChg>
        </pc:sldLayoutChg>
        <pc:sldLayoutChg chg="modSp mod">
          <pc:chgData name="Angie Kerrick" userId="0dcd244a-52af-4da6-b2fd-18553ae7de8a" providerId="ADAL" clId="{AED890D3-58DC-4EA0-B17B-B6528C15E95A}" dt="2024-05-06T17:39:58.542" v="12401" actId="6549"/>
          <pc:sldLayoutMkLst>
            <pc:docMk/>
            <pc:sldMasterMk cId="1845777676" sldId="2147483703"/>
            <pc:sldLayoutMk cId="514051703" sldId="2147483696"/>
          </pc:sldLayoutMkLst>
          <pc:spChg chg="mod">
            <ac:chgData name="Angie Kerrick" userId="0dcd244a-52af-4da6-b2fd-18553ae7de8a" providerId="ADAL" clId="{AED890D3-58DC-4EA0-B17B-B6528C15E95A}" dt="2024-05-06T17:39:58.542" v="12401" actId="6549"/>
            <ac:spMkLst>
              <pc:docMk/>
              <pc:sldMasterMk cId="1845777676" sldId="2147483703"/>
              <pc:sldLayoutMk cId="514051703" sldId="2147483696"/>
              <ac:spMk id="21" creationId="{00000000-0000-0000-0000-000000000000}"/>
            </ac:spMkLst>
          </pc:spChg>
        </pc:sldLayoutChg>
        <pc:sldLayoutChg chg="modSp mod">
          <pc:chgData name="Angie Kerrick" userId="0dcd244a-52af-4da6-b2fd-18553ae7de8a" providerId="ADAL" clId="{AED890D3-58DC-4EA0-B17B-B6528C15E95A}" dt="2024-05-06T17:38:19.427" v="12399" actId="20577"/>
          <pc:sldLayoutMkLst>
            <pc:docMk/>
            <pc:sldMasterMk cId="1845777676" sldId="2147483703"/>
            <pc:sldLayoutMk cId="3894985349" sldId="2147483698"/>
          </pc:sldLayoutMkLst>
          <pc:spChg chg="mod">
            <ac:chgData name="Angie Kerrick" userId="0dcd244a-52af-4da6-b2fd-18553ae7de8a" providerId="ADAL" clId="{AED890D3-58DC-4EA0-B17B-B6528C15E95A}" dt="2024-05-06T17:38:19.427" v="12399" actId="20577"/>
            <ac:spMkLst>
              <pc:docMk/>
              <pc:sldMasterMk cId="1845777676" sldId="2147483703"/>
              <pc:sldLayoutMk cId="3894985349" sldId="2147483698"/>
              <ac:spMk id="16" creationId="{00000000-0000-0000-0000-000000000000}"/>
            </ac:spMkLst>
          </pc:spChg>
        </pc:sldLayoutChg>
        <pc:sldLayoutChg chg="delSp modSp mod">
          <pc:chgData name="Angie Kerrick" userId="0dcd244a-52af-4da6-b2fd-18553ae7de8a" providerId="ADAL" clId="{AED890D3-58DC-4EA0-B17B-B6528C15E95A}" dt="2024-05-06T14:20:12.948" v="9293" actId="20577"/>
          <pc:sldLayoutMkLst>
            <pc:docMk/>
            <pc:sldMasterMk cId="1845777676" sldId="2147483703"/>
            <pc:sldLayoutMk cId="958853109" sldId="2147483700"/>
          </pc:sldLayoutMkLst>
          <pc:spChg chg="mod">
            <ac:chgData name="Angie Kerrick" userId="0dcd244a-52af-4da6-b2fd-18553ae7de8a" providerId="ADAL" clId="{AED890D3-58DC-4EA0-B17B-B6528C15E95A}" dt="2024-05-06T14:19:53.040" v="9283" actId="1076"/>
            <ac:spMkLst>
              <pc:docMk/>
              <pc:sldMasterMk cId="1845777676" sldId="2147483703"/>
              <pc:sldLayoutMk cId="958853109" sldId="2147483700"/>
              <ac:spMk id="2" creationId="{00000000-0000-0000-0000-000000000000}"/>
            </ac:spMkLst>
          </pc:spChg>
          <pc:spChg chg="mod">
            <ac:chgData name="Angie Kerrick" userId="0dcd244a-52af-4da6-b2fd-18553ae7de8a" providerId="ADAL" clId="{AED890D3-58DC-4EA0-B17B-B6528C15E95A}" dt="2024-05-06T14:19:53.040" v="9283" actId="1076"/>
            <ac:spMkLst>
              <pc:docMk/>
              <pc:sldMasterMk cId="1845777676" sldId="2147483703"/>
              <pc:sldLayoutMk cId="958853109" sldId="2147483700"/>
              <ac:spMk id="3" creationId="{00000000-0000-0000-0000-000000000000}"/>
            </ac:spMkLst>
          </pc:spChg>
          <pc:spChg chg="del">
            <ac:chgData name="Angie Kerrick" userId="0dcd244a-52af-4da6-b2fd-18553ae7de8a" providerId="ADAL" clId="{AED890D3-58DC-4EA0-B17B-B6528C15E95A}" dt="2024-05-06T14:18:38.609" v="9281" actId="478"/>
            <ac:spMkLst>
              <pc:docMk/>
              <pc:sldMasterMk cId="1845777676" sldId="2147483703"/>
              <pc:sldLayoutMk cId="958853109" sldId="2147483700"/>
              <ac:spMk id="6" creationId="{00000000-0000-0000-0000-000000000000}"/>
            </ac:spMkLst>
          </pc:spChg>
          <pc:spChg chg="mod">
            <ac:chgData name="Angie Kerrick" userId="0dcd244a-52af-4da6-b2fd-18553ae7de8a" providerId="ADAL" clId="{AED890D3-58DC-4EA0-B17B-B6528C15E95A}" dt="2024-05-06T14:19:53.040" v="9283" actId="1076"/>
            <ac:spMkLst>
              <pc:docMk/>
              <pc:sldMasterMk cId="1845777676" sldId="2147483703"/>
              <pc:sldLayoutMk cId="958853109" sldId="2147483700"/>
              <ac:spMk id="10" creationId="{00000000-0000-0000-0000-000000000000}"/>
            </ac:spMkLst>
          </pc:spChg>
          <pc:spChg chg="del">
            <ac:chgData name="Angie Kerrick" userId="0dcd244a-52af-4da6-b2fd-18553ae7de8a" providerId="ADAL" clId="{AED890D3-58DC-4EA0-B17B-B6528C15E95A}" dt="2024-05-06T14:18:36.966" v="9280" actId="478"/>
            <ac:spMkLst>
              <pc:docMk/>
              <pc:sldMasterMk cId="1845777676" sldId="2147483703"/>
              <pc:sldLayoutMk cId="958853109" sldId="2147483700"/>
              <ac:spMk id="16" creationId="{BC7995BD-3E09-7B44-8633-BB9ECDD9C9E5}"/>
            </ac:spMkLst>
          </pc:spChg>
          <pc:spChg chg="mod">
            <ac:chgData name="Angie Kerrick" userId="0dcd244a-52af-4da6-b2fd-18553ae7de8a" providerId="ADAL" clId="{AED890D3-58DC-4EA0-B17B-B6528C15E95A}" dt="2024-05-06T14:20:03.862" v="9284" actId="1076"/>
            <ac:spMkLst>
              <pc:docMk/>
              <pc:sldMasterMk cId="1845777676" sldId="2147483703"/>
              <pc:sldLayoutMk cId="958853109" sldId="2147483700"/>
              <ac:spMk id="18" creationId="{A50AC34A-BDE7-2048-A192-00E0ABC48E9E}"/>
            </ac:spMkLst>
          </pc:spChg>
          <pc:spChg chg="mod">
            <ac:chgData name="Angie Kerrick" userId="0dcd244a-52af-4da6-b2fd-18553ae7de8a" providerId="ADAL" clId="{AED890D3-58DC-4EA0-B17B-B6528C15E95A}" dt="2024-05-06T14:20:03.862" v="9284" actId="1076"/>
            <ac:spMkLst>
              <pc:docMk/>
              <pc:sldMasterMk cId="1845777676" sldId="2147483703"/>
              <pc:sldLayoutMk cId="958853109" sldId="2147483700"/>
              <ac:spMk id="20" creationId="{00000000-0000-0000-0000-000000000000}"/>
            </ac:spMkLst>
          </pc:spChg>
          <pc:spChg chg="mod">
            <ac:chgData name="Angie Kerrick" userId="0dcd244a-52af-4da6-b2fd-18553ae7de8a" providerId="ADAL" clId="{AED890D3-58DC-4EA0-B17B-B6528C15E95A}" dt="2024-05-06T14:20:12.948" v="9293" actId="20577"/>
            <ac:spMkLst>
              <pc:docMk/>
              <pc:sldMasterMk cId="1845777676" sldId="2147483703"/>
              <pc:sldLayoutMk cId="958853109" sldId="2147483700"/>
              <ac:spMk id="21"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9CF38-D9BA-4744-A50A-EE71DDD765A8}" type="doc">
      <dgm:prSet loTypeId="urn:microsoft.com/office/officeart/2005/8/layout/chevron2" loCatId="list" qsTypeId="urn:microsoft.com/office/officeart/2005/8/quickstyle/simple1" qsCatId="simple" csTypeId="urn:microsoft.com/office/officeart/2005/8/colors/accent2_4" csCatId="accent2" phldr="1"/>
      <dgm:spPr/>
      <dgm:t>
        <a:bodyPr/>
        <a:lstStyle/>
        <a:p>
          <a:endParaRPr lang="en-US"/>
        </a:p>
      </dgm:t>
    </dgm:pt>
    <dgm:pt modelId="{E01E36A2-B324-4F3D-ADFE-009BE8DBFBFF}">
      <dgm:prSet phldrT="[Text]"/>
      <dgm:spPr/>
      <dgm:t>
        <a:bodyPr/>
        <a:lstStyle/>
        <a:p>
          <a:r>
            <a:rPr lang="en-US" dirty="0"/>
            <a:t>1</a:t>
          </a:r>
        </a:p>
      </dgm:t>
    </dgm:pt>
    <dgm:pt modelId="{9137A621-7851-4EE8-B288-7AA4B26279DE}" type="parTrans" cxnId="{658771F5-A1AF-4155-8C33-97205B6A7DF3}">
      <dgm:prSet/>
      <dgm:spPr/>
      <dgm:t>
        <a:bodyPr/>
        <a:lstStyle/>
        <a:p>
          <a:endParaRPr lang="en-US"/>
        </a:p>
      </dgm:t>
    </dgm:pt>
    <dgm:pt modelId="{3C1F9C0D-EF44-472C-A93A-2B468515F277}" type="sibTrans" cxnId="{658771F5-A1AF-4155-8C33-97205B6A7DF3}">
      <dgm:prSet/>
      <dgm:spPr/>
      <dgm:t>
        <a:bodyPr/>
        <a:lstStyle/>
        <a:p>
          <a:endParaRPr lang="en-US"/>
        </a:p>
      </dgm:t>
    </dgm:pt>
    <dgm:pt modelId="{5BFC8892-0C54-444E-BF84-4BEAAA434C04}">
      <dgm:prSet phldrT="[Text]"/>
      <dgm:spPr/>
      <dgm:t>
        <a:bodyPr/>
        <a:lstStyle/>
        <a:p>
          <a:r>
            <a:rPr lang="en-US" dirty="0"/>
            <a:t>Does not diagnose or prescribe treatment</a:t>
          </a:r>
        </a:p>
      </dgm:t>
    </dgm:pt>
    <dgm:pt modelId="{C732E31A-EFF1-4316-9274-EFBA0936452E}" type="parTrans" cxnId="{7A4AE95E-4F44-4DA5-839D-3964770A10BD}">
      <dgm:prSet/>
      <dgm:spPr/>
      <dgm:t>
        <a:bodyPr/>
        <a:lstStyle/>
        <a:p>
          <a:endParaRPr lang="en-US"/>
        </a:p>
      </dgm:t>
    </dgm:pt>
    <dgm:pt modelId="{21E2F625-C6EE-4411-81B9-CF7517595D0F}" type="sibTrans" cxnId="{7A4AE95E-4F44-4DA5-839D-3964770A10BD}">
      <dgm:prSet/>
      <dgm:spPr/>
      <dgm:t>
        <a:bodyPr/>
        <a:lstStyle/>
        <a:p>
          <a:endParaRPr lang="en-US"/>
        </a:p>
      </dgm:t>
    </dgm:pt>
    <dgm:pt modelId="{7C2DA91D-4AF0-4849-B005-2038507D8BD5}">
      <dgm:prSet phldrT="[Text]"/>
      <dgm:spPr/>
      <dgm:t>
        <a:bodyPr/>
        <a:lstStyle/>
        <a:p>
          <a:r>
            <a:rPr lang="en-US" dirty="0"/>
            <a:t>2</a:t>
          </a:r>
        </a:p>
      </dgm:t>
    </dgm:pt>
    <dgm:pt modelId="{79B35E93-277D-4C52-99BE-20EBC22C632F}" type="parTrans" cxnId="{F27E23C5-D5C7-43ED-B4D8-2429891EAAB2}">
      <dgm:prSet/>
      <dgm:spPr/>
      <dgm:t>
        <a:bodyPr/>
        <a:lstStyle/>
        <a:p>
          <a:endParaRPr lang="en-US"/>
        </a:p>
      </dgm:t>
    </dgm:pt>
    <dgm:pt modelId="{591CB824-1E8E-49F5-9CBD-9E3141A69BEF}" type="sibTrans" cxnId="{F27E23C5-D5C7-43ED-B4D8-2429891EAAB2}">
      <dgm:prSet/>
      <dgm:spPr/>
      <dgm:t>
        <a:bodyPr/>
        <a:lstStyle/>
        <a:p>
          <a:endParaRPr lang="en-US"/>
        </a:p>
      </dgm:t>
    </dgm:pt>
    <dgm:pt modelId="{891718B0-4909-44CE-A691-F09C080F32EE}">
      <dgm:prSet phldrT="[Text]"/>
      <dgm:spPr/>
      <dgm:t>
        <a:bodyPr/>
        <a:lstStyle/>
        <a:p>
          <a:r>
            <a:rPr lang="en-US" dirty="0"/>
            <a:t>Goes beyond clinical settings into everyday life</a:t>
          </a:r>
        </a:p>
      </dgm:t>
    </dgm:pt>
    <dgm:pt modelId="{FE629FCC-1829-467E-9B41-27198261A0F2}" type="parTrans" cxnId="{A71B44A1-B26E-49F5-B0E0-2DE37636D4A5}">
      <dgm:prSet/>
      <dgm:spPr/>
      <dgm:t>
        <a:bodyPr/>
        <a:lstStyle/>
        <a:p>
          <a:endParaRPr lang="en-US"/>
        </a:p>
      </dgm:t>
    </dgm:pt>
    <dgm:pt modelId="{FB12F5BC-59E6-44EF-A699-2DF53D7618E0}" type="sibTrans" cxnId="{A71B44A1-B26E-49F5-B0E0-2DE37636D4A5}">
      <dgm:prSet/>
      <dgm:spPr/>
      <dgm:t>
        <a:bodyPr/>
        <a:lstStyle/>
        <a:p>
          <a:endParaRPr lang="en-US"/>
        </a:p>
      </dgm:t>
    </dgm:pt>
    <dgm:pt modelId="{3FA412B2-CAA2-489B-B9C4-004CEEA748C4}">
      <dgm:prSet phldrT="[Text]"/>
      <dgm:spPr/>
      <dgm:t>
        <a:bodyPr/>
        <a:lstStyle/>
        <a:p>
          <a:r>
            <a:rPr lang="en-US" dirty="0"/>
            <a:t>3</a:t>
          </a:r>
        </a:p>
      </dgm:t>
    </dgm:pt>
    <dgm:pt modelId="{27A2404D-6B3C-4E03-A52F-17AFDB28BA15}" type="parTrans" cxnId="{769C65C4-7CE3-41CC-AF61-226AE4FDA742}">
      <dgm:prSet/>
      <dgm:spPr/>
      <dgm:t>
        <a:bodyPr/>
        <a:lstStyle/>
        <a:p>
          <a:endParaRPr lang="en-US"/>
        </a:p>
      </dgm:t>
    </dgm:pt>
    <dgm:pt modelId="{82385524-AACA-4AF9-8EE3-C15F8B252B03}" type="sibTrans" cxnId="{769C65C4-7CE3-41CC-AF61-226AE4FDA742}">
      <dgm:prSet/>
      <dgm:spPr/>
      <dgm:t>
        <a:bodyPr/>
        <a:lstStyle/>
        <a:p>
          <a:endParaRPr lang="en-US"/>
        </a:p>
      </dgm:t>
    </dgm:pt>
    <dgm:pt modelId="{5BD3F7E1-8FF0-41C6-A44C-21C45437E895}">
      <dgm:prSet phldrT="[Text]"/>
      <dgm:spPr/>
      <dgm:t>
        <a:bodyPr/>
        <a:lstStyle/>
        <a:p>
          <a:r>
            <a:rPr lang="en-US" dirty="0"/>
            <a:t>Helps people to develop their own goals for self-empowerment</a:t>
          </a:r>
        </a:p>
      </dgm:t>
    </dgm:pt>
    <dgm:pt modelId="{1CA2AFAE-FC00-48C1-8580-FC590414F42C}" type="parTrans" cxnId="{E34A223B-D5C9-4429-883C-3893152A15DC}">
      <dgm:prSet/>
      <dgm:spPr/>
      <dgm:t>
        <a:bodyPr/>
        <a:lstStyle/>
        <a:p>
          <a:endParaRPr lang="en-US"/>
        </a:p>
      </dgm:t>
    </dgm:pt>
    <dgm:pt modelId="{21CE9ABD-520A-41E8-B4B8-752346623269}" type="sibTrans" cxnId="{E34A223B-D5C9-4429-883C-3893152A15DC}">
      <dgm:prSet/>
      <dgm:spPr/>
      <dgm:t>
        <a:bodyPr/>
        <a:lstStyle/>
        <a:p>
          <a:endParaRPr lang="en-US"/>
        </a:p>
      </dgm:t>
    </dgm:pt>
    <dgm:pt modelId="{7B5C30C2-6779-4E97-B310-658E064A8910}">
      <dgm:prSet phldrT="[Text]"/>
      <dgm:spPr/>
      <dgm:t>
        <a:bodyPr/>
        <a:lstStyle/>
        <a:p>
          <a:r>
            <a:rPr lang="en-US" dirty="0"/>
            <a:t>4</a:t>
          </a:r>
        </a:p>
      </dgm:t>
    </dgm:pt>
    <dgm:pt modelId="{682F2EE2-A271-4E26-B4F7-886957A2110C}" type="parTrans" cxnId="{8AF8F122-085C-46E0-9BFF-DCEA15145D33}">
      <dgm:prSet/>
      <dgm:spPr/>
      <dgm:t>
        <a:bodyPr/>
        <a:lstStyle/>
        <a:p>
          <a:endParaRPr lang="en-US"/>
        </a:p>
      </dgm:t>
    </dgm:pt>
    <dgm:pt modelId="{C3F7CB13-0A5E-4D41-A09C-B67392623C67}" type="sibTrans" cxnId="{8AF8F122-085C-46E0-9BFF-DCEA15145D33}">
      <dgm:prSet/>
      <dgm:spPr/>
      <dgm:t>
        <a:bodyPr/>
        <a:lstStyle/>
        <a:p>
          <a:endParaRPr lang="en-US"/>
        </a:p>
      </dgm:t>
    </dgm:pt>
    <dgm:pt modelId="{786F81E6-2C70-4B5C-B34E-F1DE98F7545F}">
      <dgm:prSet phldrT="[Text]"/>
      <dgm:spPr/>
      <dgm:t>
        <a:bodyPr/>
        <a:lstStyle/>
        <a:p>
          <a:r>
            <a:rPr lang="en-US" dirty="0"/>
            <a:t>Helps people to become and stay engaged in the recovery process</a:t>
          </a:r>
        </a:p>
      </dgm:t>
    </dgm:pt>
    <dgm:pt modelId="{5BE0C9F8-ED85-4544-B4E7-2FBB4B6351A6}" type="parTrans" cxnId="{DA2043B7-688E-49F0-BE1A-C425B3091EAF}">
      <dgm:prSet/>
      <dgm:spPr/>
      <dgm:t>
        <a:bodyPr/>
        <a:lstStyle/>
        <a:p>
          <a:endParaRPr lang="en-US"/>
        </a:p>
      </dgm:t>
    </dgm:pt>
    <dgm:pt modelId="{A1CEB186-1081-416D-8E49-B21AC6CF36DE}" type="sibTrans" cxnId="{DA2043B7-688E-49F0-BE1A-C425B3091EAF}">
      <dgm:prSet/>
      <dgm:spPr/>
      <dgm:t>
        <a:bodyPr/>
        <a:lstStyle/>
        <a:p>
          <a:endParaRPr lang="en-US"/>
        </a:p>
      </dgm:t>
    </dgm:pt>
    <dgm:pt modelId="{4D8B8378-7CD1-45A3-BE0A-37748A8BB7B0}">
      <dgm:prSet phldrT="[Text]"/>
      <dgm:spPr/>
      <dgm:t>
        <a:bodyPr/>
        <a:lstStyle/>
        <a:p>
          <a:r>
            <a:rPr lang="en-US" dirty="0"/>
            <a:t>5</a:t>
          </a:r>
        </a:p>
      </dgm:t>
    </dgm:pt>
    <dgm:pt modelId="{5EF2DA04-1E52-48D6-8C34-0F1DCF09062B}" type="parTrans" cxnId="{F0F77DB5-E031-43A3-BEA4-BF77F32420CC}">
      <dgm:prSet/>
      <dgm:spPr/>
      <dgm:t>
        <a:bodyPr/>
        <a:lstStyle/>
        <a:p>
          <a:endParaRPr lang="en-US"/>
        </a:p>
      </dgm:t>
    </dgm:pt>
    <dgm:pt modelId="{6125F355-DC61-4823-9A83-5937449F725E}" type="sibTrans" cxnId="{F0F77DB5-E031-43A3-BEA4-BF77F32420CC}">
      <dgm:prSet/>
      <dgm:spPr/>
      <dgm:t>
        <a:bodyPr/>
        <a:lstStyle/>
        <a:p>
          <a:endParaRPr lang="en-US"/>
        </a:p>
      </dgm:t>
    </dgm:pt>
    <dgm:pt modelId="{29F95AE0-657A-4B44-8EB1-9435FAE8D53F}">
      <dgm:prSet phldrT="[Text]"/>
      <dgm:spPr/>
      <dgm:t>
        <a:bodyPr/>
        <a:lstStyle/>
        <a:p>
          <a:r>
            <a:rPr lang="en-US" dirty="0"/>
            <a:t>Have been successful in the recovery process and help others through like experiences</a:t>
          </a:r>
        </a:p>
      </dgm:t>
    </dgm:pt>
    <dgm:pt modelId="{63A4B4DD-70F1-4568-8CB2-6543B7B66D27}" type="parTrans" cxnId="{FCE51E25-BEE2-41A1-9B73-EA849A851225}">
      <dgm:prSet/>
      <dgm:spPr/>
      <dgm:t>
        <a:bodyPr/>
        <a:lstStyle/>
        <a:p>
          <a:endParaRPr lang="en-US"/>
        </a:p>
      </dgm:t>
    </dgm:pt>
    <dgm:pt modelId="{A0C91EC5-D649-483E-9B97-8E822A2A3EF2}" type="sibTrans" cxnId="{FCE51E25-BEE2-41A1-9B73-EA849A851225}">
      <dgm:prSet/>
      <dgm:spPr/>
      <dgm:t>
        <a:bodyPr/>
        <a:lstStyle/>
        <a:p>
          <a:endParaRPr lang="en-US"/>
        </a:p>
      </dgm:t>
    </dgm:pt>
    <dgm:pt modelId="{797AF9E3-2496-4BD9-8B1F-827622D3DDA1}">
      <dgm:prSet phldrT="[Text]"/>
      <dgm:spPr/>
      <dgm:t>
        <a:bodyPr/>
        <a:lstStyle/>
        <a:p>
          <a:r>
            <a:rPr lang="en-US" dirty="0"/>
            <a:t>6</a:t>
          </a:r>
        </a:p>
      </dgm:t>
    </dgm:pt>
    <dgm:pt modelId="{C42D8D11-F7A4-44F5-AFB9-A784A95D8861}" type="parTrans" cxnId="{D2E1310B-DF52-467E-89F9-37AE19B0C352}">
      <dgm:prSet/>
      <dgm:spPr/>
      <dgm:t>
        <a:bodyPr/>
        <a:lstStyle/>
        <a:p>
          <a:endParaRPr lang="en-US"/>
        </a:p>
      </dgm:t>
    </dgm:pt>
    <dgm:pt modelId="{5B26895C-5154-4523-8826-C16341CB7634}" type="sibTrans" cxnId="{D2E1310B-DF52-467E-89F9-37AE19B0C352}">
      <dgm:prSet/>
      <dgm:spPr/>
      <dgm:t>
        <a:bodyPr/>
        <a:lstStyle/>
        <a:p>
          <a:endParaRPr lang="en-US"/>
        </a:p>
      </dgm:t>
    </dgm:pt>
    <dgm:pt modelId="{D8058E2C-E3B5-45C9-A676-233B37398C9C}">
      <dgm:prSet phldrT="[Text]"/>
      <dgm:spPr/>
      <dgm:t>
        <a:bodyPr/>
        <a:lstStyle/>
        <a:p>
          <a:r>
            <a:rPr lang="en-US" dirty="0"/>
            <a:t>They are in the behavioral health system, but not a part of it</a:t>
          </a:r>
        </a:p>
      </dgm:t>
    </dgm:pt>
    <dgm:pt modelId="{091A9BE7-AA1E-4C3F-A110-E5E050CB049F}" type="parTrans" cxnId="{5DBB6018-5E50-4FA2-B3B4-6D265FA8A21F}">
      <dgm:prSet/>
      <dgm:spPr/>
      <dgm:t>
        <a:bodyPr/>
        <a:lstStyle/>
        <a:p>
          <a:endParaRPr lang="en-US"/>
        </a:p>
      </dgm:t>
    </dgm:pt>
    <dgm:pt modelId="{D548AFC5-9E66-4616-89C7-A77AA3B6AB4F}" type="sibTrans" cxnId="{5DBB6018-5E50-4FA2-B3B4-6D265FA8A21F}">
      <dgm:prSet/>
      <dgm:spPr/>
      <dgm:t>
        <a:bodyPr/>
        <a:lstStyle/>
        <a:p>
          <a:endParaRPr lang="en-US"/>
        </a:p>
      </dgm:t>
    </dgm:pt>
    <dgm:pt modelId="{E7E6E5AB-C4B5-43D3-A09C-ED8DDDD82ADC}" type="pres">
      <dgm:prSet presAssocID="{09C9CF38-D9BA-4744-A50A-EE71DDD765A8}" presName="linearFlow" presStyleCnt="0">
        <dgm:presLayoutVars>
          <dgm:dir/>
          <dgm:animLvl val="lvl"/>
          <dgm:resizeHandles val="exact"/>
        </dgm:presLayoutVars>
      </dgm:prSet>
      <dgm:spPr/>
    </dgm:pt>
    <dgm:pt modelId="{2F33F0BC-C8B7-410E-98E7-16F21BF322A4}" type="pres">
      <dgm:prSet presAssocID="{E01E36A2-B324-4F3D-ADFE-009BE8DBFBFF}" presName="composite" presStyleCnt="0"/>
      <dgm:spPr/>
    </dgm:pt>
    <dgm:pt modelId="{4060ACA0-3D38-4B4F-A312-B8921518EEA5}" type="pres">
      <dgm:prSet presAssocID="{E01E36A2-B324-4F3D-ADFE-009BE8DBFBFF}" presName="parentText" presStyleLbl="alignNode1" presStyleIdx="0" presStyleCnt="6">
        <dgm:presLayoutVars>
          <dgm:chMax val="1"/>
          <dgm:bulletEnabled val="1"/>
        </dgm:presLayoutVars>
      </dgm:prSet>
      <dgm:spPr/>
    </dgm:pt>
    <dgm:pt modelId="{A77D6A2D-C947-4AF9-B169-8D4044199955}" type="pres">
      <dgm:prSet presAssocID="{E01E36A2-B324-4F3D-ADFE-009BE8DBFBFF}" presName="descendantText" presStyleLbl="alignAcc1" presStyleIdx="0" presStyleCnt="6">
        <dgm:presLayoutVars>
          <dgm:bulletEnabled val="1"/>
        </dgm:presLayoutVars>
      </dgm:prSet>
      <dgm:spPr/>
    </dgm:pt>
    <dgm:pt modelId="{004BA950-A094-45C4-82EF-8E4658D81529}" type="pres">
      <dgm:prSet presAssocID="{3C1F9C0D-EF44-472C-A93A-2B468515F277}" presName="sp" presStyleCnt="0"/>
      <dgm:spPr/>
    </dgm:pt>
    <dgm:pt modelId="{15EF7338-59C5-4D3B-AB88-E95A8D8200AD}" type="pres">
      <dgm:prSet presAssocID="{7C2DA91D-4AF0-4849-B005-2038507D8BD5}" presName="composite" presStyleCnt="0"/>
      <dgm:spPr/>
    </dgm:pt>
    <dgm:pt modelId="{C0AA06C4-E98B-4347-9323-B1B0423F33C2}" type="pres">
      <dgm:prSet presAssocID="{7C2DA91D-4AF0-4849-B005-2038507D8BD5}" presName="parentText" presStyleLbl="alignNode1" presStyleIdx="1" presStyleCnt="6">
        <dgm:presLayoutVars>
          <dgm:chMax val="1"/>
          <dgm:bulletEnabled val="1"/>
        </dgm:presLayoutVars>
      </dgm:prSet>
      <dgm:spPr/>
    </dgm:pt>
    <dgm:pt modelId="{A326943C-052D-45FD-9E19-A556571ED71C}" type="pres">
      <dgm:prSet presAssocID="{7C2DA91D-4AF0-4849-B005-2038507D8BD5}" presName="descendantText" presStyleLbl="alignAcc1" presStyleIdx="1" presStyleCnt="6">
        <dgm:presLayoutVars>
          <dgm:bulletEnabled val="1"/>
        </dgm:presLayoutVars>
      </dgm:prSet>
      <dgm:spPr/>
    </dgm:pt>
    <dgm:pt modelId="{070026DD-0BDA-4DE4-8073-409921DCFE73}" type="pres">
      <dgm:prSet presAssocID="{591CB824-1E8E-49F5-9CBD-9E3141A69BEF}" presName="sp" presStyleCnt="0"/>
      <dgm:spPr/>
    </dgm:pt>
    <dgm:pt modelId="{0106BDF5-1E49-4997-95D4-47D332F21417}" type="pres">
      <dgm:prSet presAssocID="{3FA412B2-CAA2-489B-B9C4-004CEEA748C4}" presName="composite" presStyleCnt="0"/>
      <dgm:spPr/>
    </dgm:pt>
    <dgm:pt modelId="{0D70356B-DBD4-4DE9-80BA-FA34F6E42143}" type="pres">
      <dgm:prSet presAssocID="{3FA412B2-CAA2-489B-B9C4-004CEEA748C4}" presName="parentText" presStyleLbl="alignNode1" presStyleIdx="2" presStyleCnt="6">
        <dgm:presLayoutVars>
          <dgm:chMax val="1"/>
          <dgm:bulletEnabled val="1"/>
        </dgm:presLayoutVars>
      </dgm:prSet>
      <dgm:spPr/>
    </dgm:pt>
    <dgm:pt modelId="{03F442FD-452D-4A70-A783-17C8B94618F8}" type="pres">
      <dgm:prSet presAssocID="{3FA412B2-CAA2-489B-B9C4-004CEEA748C4}" presName="descendantText" presStyleLbl="alignAcc1" presStyleIdx="2" presStyleCnt="6">
        <dgm:presLayoutVars>
          <dgm:bulletEnabled val="1"/>
        </dgm:presLayoutVars>
      </dgm:prSet>
      <dgm:spPr/>
    </dgm:pt>
    <dgm:pt modelId="{C1A852B8-06FE-48DA-8891-713526319263}" type="pres">
      <dgm:prSet presAssocID="{82385524-AACA-4AF9-8EE3-C15F8B252B03}" presName="sp" presStyleCnt="0"/>
      <dgm:spPr/>
    </dgm:pt>
    <dgm:pt modelId="{EF09A434-E3CB-4603-AA7F-AAD3344B5F54}" type="pres">
      <dgm:prSet presAssocID="{7B5C30C2-6779-4E97-B310-658E064A8910}" presName="composite" presStyleCnt="0"/>
      <dgm:spPr/>
    </dgm:pt>
    <dgm:pt modelId="{91AF36DE-7804-458A-892B-23F4E72FE144}" type="pres">
      <dgm:prSet presAssocID="{7B5C30C2-6779-4E97-B310-658E064A8910}" presName="parentText" presStyleLbl="alignNode1" presStyleIdx="3" presStyleCnt="6">
        <dgm:presLayoutVars>
          <dgm:chMax val="1"/>
          <dgm:bulletEnabled val="1"/>
        </dgm:presLayoutVars>
      </dgm:prSet>
      <dgm:spPr/>
    </dgm:pt>
    <dgm:pt modelId="{2195447B-0847-4E97-A83A-E10B818C7193}" type="pres">
      <dgm:prSet presAssocID="{7B5C30C2-6779-4E97-B310-658E064A8910}" presName="descendantText" presStyleLbl="alignAcc1" presStyleIdx="3" presStyleCnt="6">
        <dgm:presLayoutVars>
          <dgm:bulletEnabled val="1"/>
        </dgm:presLayoutVars>
      </dgm:prSet>
      <dgm:spPr/>
    </dgm:pt>
    <dgm:pt modelId="{1209AE20-6BB4-456E-B09C-77C2C38A743F}" type="pres">
      <dgm:prSet presAssocID="{C3F7CB13-0A5E-4D41-A09C-B67392623C67}" presName="sp" presStyleCnt="0"/>
      <dgm:spPr/>
    </dgm:pt>
    <dgm:pt modelId="{C9413FC7-7FD1-43B5-A207-066A855F559F}" type="pres">
      <dgm:prSet presAssocID="{4D8B8378-7CD1-45A3-BE0A-37748A8BB7B0}" presName="composite" presStyleCnt="0"/>
      <dgm:spPr/>
    </dgm:pt>
    <dgm:pt modelId="{F27EA46F-889B-437C-84B3-C15D740A6444}" type="pres">
      <dgm:prSet presAssocID="{4D8B8378-7CD1-45A3-BE0A-37748A8BB7B0}" presName="parentText" presStyleLbl="alignNode1" presStyleIdx="4" presStyleCnt="6">
        <dgm:presLayoutVars>
          <dgm:chMax val="1"/>
          <dgm:bulletEnabled val="1"/>
        </dgm:presLayoutVars>
      </dgm:prSet>
      <dgm:spPr/>
    </dgm:pt>
    <dgm:pt modelId="{3E9BA266-E43E-4BB9-9BFB-8C1F84094B0E}" type="pres">
      <dgm:prSet presAssocID="{4D8B8378-7CD1-45A3-BE0A-37748A8BB7B0}" presName="descendantText" presStyleLbl="alignAcc1" presStyleIdx="4" presStyleCnt="6">
        <dgm:presLayoutVars>
          <dgm:bulletEnabled val="1"/>
        </dgm:presLayoutVars>
      </dgm:prSet>
      <dgm:spPr/>
    </dgm:pt>
    <dgm:pt modelId="{781B4F4A-4229-454A-B575-69BF1354A61F}" type="pres">
      <dgm:prSet presAssocID="{6125F355-DC61-4823-9A83-5937449F725E}" presName="sp" presStyleCnt="0"/>
      <dgm:spPr/>
    </dgm:pt>
    <dgm:pt modelId="{FF2BFB9C-6CEA-4A9C-91D8-4826E683A1CB}" type="pres">
      <dgm:prSet presAssocID="{797AF9E3-2496-4BD9-8B1F-827622D3DDA1}" presName="composite" presStyleCnt="0"/>
      <dgm:spPr/>
    </dgm:pt>
    <dgm:pt modelId="{DA2E4719-6215-43E8-A2A3-0AB9C3DFC118}" type="pres">
      <dgm:prSet presAssocID="{797AF9E3-2496-4BD9-8B1F-827622D3DDA1}" presName="parentText" presStyleLbl="alignNode1" presStyleIdx="5" presStyleCnt="6">
        <dgm:presLayoutVars>
          <dgm:chMax val="1"/>
          <dgm:bulletEnabled val="1"/>
        </dgm:presLayoutVars>
      </dgm:prSet>
      <dgm:spPr/>
    </dgm:pt>
    <dgm:pt modelId="{8E1E4195-401E-4D8C-ACF3-087A009C7D5B}" type="pres">
      <dgm:prSet presAssocID="{797AF9E3-2496-4BD9-8B1F-827622D3DDA1}" presName="descendantText" presStyleLbl="alignAcc1" presStyleIdx="5" presStyleCnt="6">
        <dgm:presLayoutVars>
          <dgm:bulletEnabled val="1"/>
        </dgm:presLayoutVars>
      </dgm:prSet>
      <dgm:spPr/>
    </dgm:pt>
  </dgm:ptLst>
  <dgm:cxnLst>
    <dgm:cxn modelId="{D2E1310B-DF52-467E-89F9-37AE19B0C352}" srcId="{09C9CF38-D9BA-4744-A50A-EE71DDD765A8}" destId="{797AF9E3-2496-4BD9-8B1F-827622D3DDA1}" srcOrd="5" destOrd="0" parTransId="{C42D8D11-F7A4-44F5-AFB9-A784A95D8861}" sibTransId="{5B26895C-5154-4523-8826-C16341CB7634}"/>
    <dgm:cxn modelId="{39A45F0C-9077-43CF-AF87-7BB9628259E9}" type="presOf" srcId="{3FA412B2-CAA2-489B-B9C4-004CEEA748C4}" destId="{0D70356B-DBD4-4DE9-80BA-FA34F6E42143}" srcOrd="0" destOrd="0" presId="urn:microsoft.com/office/officeart/2005/8/layout/chevron2"/>
    <dgm:cxn modelId="{5DBB6018-5E50-4FA2-B3B4-6D265FA8A21F}" srcId="{797AF9E3-2496-4BD9-8B1F-827622D3DDA1}" destId="{D8058E2C-E3B5-45C9-A676-233B37398C9C}" srcOrd="0" destOrd="0" parTransId="{091A9BE7-AA1E-4C3F-A110-E5E050CB049F}" sibTransId="{D548AFC5-9E66-4616-89C7-A77AA3B6AB4F}"/>
    <dgm:cxn modelId="{8AF8F122-085C-46E0-9BFF-DCEA15145D33}" srcId="{09C9CF38-D9BA-4744-A50A-EE71DDD765A8}" destId="{7B5C30C2-6779-4E97-B310-658E064A8910}" srcOrd="3" destOrd="0" parTransId="{682F2EE2-A271-4E26-B4F7-886957A2110C}" sibTransId="{C3F7CB13-0A5E-4D41-A09C-B67392623C67}"/>
    <dgm:cxn modelId="{FCE51E25-BEE2-41A1-9B73-EA849A851225}" srcId="{4D8B8378-7CD1-45A3-BE0A-37748A8BB7B0}" destId="{29F95AE0-657A-4B44-8EB1-9435FAE8D53F}" srcOrd="0" destOrd="0" parTransId="{63A4B4DD-70F1-4568-8CB2-6543B7B66D27}" sibTransId="{A0C91EC5-D649-483E-9B97-8E822A2A3EF2}"/>
    <dgm:cxn modelId="{65289431-D050-476C-874E-C88EC3F118F6}" type="presOf" srcId="{29F95AE0-657A-4B44-8EB1-9435FAE8D53F}" destId="{3E9BA266-E43E-4BB9-9BFB-8C1F84094B0E}" srcOrd="0" destOrd="0" presId="urn:microsoft.com/office/officeart/2005/8/layout/chevron2"/>
    <dgm:cxn modelId="{201B9F34-CF87-4CF5-B25B-41D1A3702FBC}" type="presOf" srcId="{D8058E2C-E3B5-45C9-A676-233B37398C9C}" destId="{8E1E4195-401E-4D8C-ACF3-087A009C7D5B}" srcOrd="0" destOrd="0" presId="urn:microsoft.com/office/officeart/2005/8/layout/chevron2"/>
    <dgm:cxn modelId="{E34A223B-D5C9-4429-883C-3893152A15DC}" srcId="{3FA412B2-CAA2-489B-B9C4-004CEEA748C4}" destId="{5BD3F7E1-8FF0-41C6-A44C-21C45437E895}" srcOrd="0" destOrd="0" parTransId="{1CA2AFAE-FC00-48C1-8580-FC590414F42C}" sibTransId="{21CE9ABD-520A-41E8-B4B8-752346623269}"/>
    <dgm:cxn modelId="{7C846B3B-EF6A-4BB7-BDBE-9636A3457C4B}" type="presOf" srcId="{7B5C30C2-6779-4E97-B310-658E064A8910}" destId="{91AF36DE-7804-458A-892B-23F4E72FE144}" srcOrd="0" destOrd="0" presId="urn:microsoft.com/office/officeart/2005/8/layout/chevron2"/>
    <dgm:cxn modelId="{7A4AE95E-4F44-4DA5-839D-3964770A10BD}" srcId="{E01E36A2-B324-4F3D-ADFE-009BE8DBFBFF}" destId="{5BFC8892-0C54-444E-BF84-4BEAAA434C04}" srcOrd="0" destOrd="0" parTransId="{C732E31A-EFF1-4316-9274-EFBA0936452E}" sibTransId="{21E2F625-C6EE-4411-81B9-CF7517595D0F}"/>
    <dgm:cxn modelId="{61877342-0CAF-4538-ACB5-1EE2AE6CC618}" type="presOf" srcId="{797AF9E3-2496-4BD9-8B1F-827622D3DDA1}" destId="{DA2E4719-6215-43E8-A2A3-0AB9C3DFC118}" srcOrd="0" destOrd="0" presId="urn:microsoft.com/office/officeart/2005/8/layout/chevron2"/>
    <dgm:cxn modelId="{BB8F804C-DA64-47BC-9E3D-C61069F50F5E}" type="presOf" srcId="{7C2DA91D-4AF0-4849-B005-2038507D8BD5}" destId="{C0AA06C4-E98B-4347-9323-B1B0423F33C2}" srcOrd="0" destOrd="0" presId="urn:microsoft.com/office/officeart/2005/8/layout/chevron2"/>
    <dgm:cxn modelId="{19EEEC96-FDD6-4E54-AB8B-4A5EFF7542DA}" type="presOf" srcId="{5BD3F7E1-8FF0-41C6-A44C-21C45437E895}" destId="{03F442FD-452D-4A70-A783-17C8B94618F8}" srcOrd="0" destOrd="0" presId="urn:microsoft.com/office/officeart/2005/8/layout/chevron2"/>
    <dgm:cxn modelId="{A71B44A1-B26E-49F5-B0E0-2DE37636D4A5}" srcId="{7C2DA91D-4AF0-4849-B005-2038507D8BD5}" destId="{891718B0-4909-44CE-A691-F09C080F32EE}" srcOrd="0" destOrd="0" parTransId="{FE629FCC-1829-467E-9B41-27198261A0F2}" sibTransId="{FB12F5BC-59E6-44EF-A699-2DF53D7618E0}"/>
    <dgm:cxn modelId="{91FDE2A3-3E48-45FF-AF3F-1F5845E6A5CC}" type="presOf" srcId="{891718B0-4909-44CE-A691-F09C080F32EE}" destId="{A326943C-052D-45FD-9E19-A556571ED71C}" srcOrd="0" destOrd="0" presId="urn:microsoft.com/office/officeart/2005/8/layout/chevron2"/>
    <dgm:cxn modelId="{CEBB21AD-A277-468D-93E0-393CFC13977C}" type="presOf" srcId="{786F81E6-2C70-4B5C-B34E-F1DE98F7545F}" destId="{2195447B-0847-4E97-A83A-E10B818C7193}" srcOrd="0" destOrd="0" presId="urn:microsoft.com/office/officeart/2005/8/layout/chevron2"/>
    <dgm:cxn modelId="{7CFF39B5-35F8-4858-838F-BDAF729B87AB}" type="presOf" srcId="{09C9CF38-D9BA-4744-A50A-EE71DDD765A8}" destId="{E7E6E5AB-C4B5-43D3-A09C-ED8DDDD82ADC}" srcOrd="0" destOrd="0" presId="urn:microsoft.com/office/officeart/2005/8/layout/chevron2"/>
    <dgm:cxn modelId="{F0F77DB5-E031-43A3-BEA4-BF77F32420CC}" srcId="{09C9CF38-D9BA-4744-A50A-EE71DDD765A8}" destId="{4D8B8378-7CD1-45A3-BE0A-37748A8BB7B0}" srcOrd="4" destOrd="0" parTransId="{5EF2DA04-1E52-48D6-8C34-0F1DCF09062B}" sibTransId="{6125F355-DC61-4823-9A83-5937449F725E}"/>
    <dgm:cxn modelId="{DA2043B7-688E-49F0-BE1A-C425B3091EAF}" srcId="{7B5C30C2-6779-4E97-B310-658E064A8910}" destId="{786F81E6-2C70-4B5C-B34E-F1DE98F7545F}" srcOrd="0" destOrd="0" parTransId="{5BE0C9F8-ED85-4544-B4E7-2FBB4B6351A6}" sibTransId="{A1CEB186-1081-416D-8E49-B21AC6CF36DE}"/>
    <dgm:cxn modelId="{769C65C4-7CE3-41CC-AF61-226AE4FDA742}" srcId="{09C9CF38-D9BA-4744-A50A-EE71DDD765A8}" destId="{3FA412B2-CAA2-489B-B9C4-004CEEA748C4}" srcOrd="2" destOrd="0" parTransId="{27A2404D-6B3C-4E03-A52F-17AFDB28BA15}" sibTransId="{82385524-AACA-4AF9-8EE3-C15F8B252B03}"/>
    <dgm:cxn modelId="{F27E23C5-D5C7-43ED-B4D8-2429891EAAB2}" srcId="{09C9CF38-D9BA-4744-A50A-EE71DDD765A8}" destId="{7C2DA91D-4AF0-4849-B005-2038507D8BD5}" srcOrd="1" destOrd="0" parTransId="{79B35E93-277D-4C52-99BE-20EBC22C632F}" sibTransId="{591CB824-1E8E-49F5-9CBD-9E3141A69BEF}"/>
    <dgm:cxn modelId="{34DBC8CA-B88D-4440-A2F2-0FC16664D65E}" type="presOf" srcId="{5BFC8892-0C54-444E-BF84-4BEAAA434C04}" destId="{A77D6A2D-C947-4AF9-B169-8D4044199955}" srcOrd="0" destOrd="0" presId="urn:microsoft.com/office/officeart/2005/8/layout/chevron2"/>
    <dgm:cxn modelId="{E5FFEDDA-5E30-4C36-8E92-52E05447643E}" type="presOf" srcId="{4D8B8378-7CD1-45A3-BE0A-37748A8BB7B0}" destId="{F27EA46F-889B-437C-84B3-C15D740A6444}" srcOrd="0" destOrd="0" presId="urn:microsoft.com/office/officeart/2005/8/layout/chevron2"/>
    <dgm:cxn modelId="{1085FCE4-50AB-4E89-A4AF-2EC0B5A1D270}" type="presOf" srcId="{E01E36A2-B324-4F3D-ADFE-009BE8DBFBFF}" destId="{4060ACA0-3D38-4B4F-A312-B8921518EEA5}" srcOrd="0" destOrd="0" presId="urn:microsoft.com/office/officeart/2005/8/layout/chevron2"/>
    <dgm:cxn modelId="{658771F5-A1AF-4155-8C33-97205B6A7DF3}" srcId="{09C9CF38-D9BA-4744-A50A-EE71DDD765A8}" destId="{E01E36A2-B324-4F3D-ADFE-009BE8DBFBFF}" srcOrd="0" destOrd="0" parTransId="{9137A621-7851-4EE8-B288-7AA4B26279DE}" sibTransId="{3C1F9C0D-EF44-472C-A93A-2B468515F277}"/>
    <dgm:cxn modelId="{7B7A628F-B0B7-4784-AC12-B34DBB6D8C64}" type="presParOf" srcId="{E7E6E5AB-C4B5-43D3-A09C-ED8DDDD82ADC}" destId="{2F33F0BC-C8B7-410E-98E7-16F21BF322A4}" srcOrd="0" destOrd="0" presId="urn:microsoft.com/office/officeart/2005/8/layout/chevron2"/>
    <dgm:cxn modelId="{2B4802C0-E5B4-4344-8509-C6CABBFBDC0C}" type="presParOf" srcId="{2F33F0BC-C8B7-410E-98E7-16F21BF322A4}" destId="{4060ACA0-3D38-4B4F-A312-B8921518EEA5}" srcOrd="0" destOrd="0" presId="urn:microsoft.com/office/officeart/2005/8/layout/chevron2"/>
    <dgm:cxn modelId="{060A7338-E65E-4ECD-8A5B-17AB0B91AA13}" type="presParOf" srcId="{2F33F0BC-C8B7-410E-98E7-16F21BF322A4}" destId="{A77D6A2D-C947-4AF9-B169-8D4044199955}" srcOrd="1" destOrd="0" presId="urn:microsoft.com/office/officeart/2005/8/layout/chevron2"/>
    <dgm:cxn modelId="{BDB1F49C-7D91-418A-A079-8EB1F50068D8}" type="presParOf" srcId="{E7E6E5AB-C4B5-43D3-A09C-ED8DDDD82ADC}" destId="{004BA950-A094-45C4-82EF-8E4658D81529}" srcOrd="1" destOrd="0" presId="urn:microsoft.com/office/officeart/2005/8/layout/chevron2"/>
    <dgm:cxn modelId="{9A3E9FA3-4E44-4353-8DAF-BCF919F01F54}" type="presParOf" srcId="{E7E6E5AB-C4B5-43D3-A09C-ED8DDDD82ADC}" destId="{15EF7338-59C5-4D3B-AB88-E95A8D8200AD}" srcOrd="2" destOrd="0" presId="urn:microsoft.com/office/officeart/2005/8/layout/chevron2"/>
    <dgm:cxn modelId="{D4FAEAFB-CE4A-4461-96E8-5FA51931E85B}" type="presParOf" srcId="{15EF7338-59C5-4D3B-AB88-E95A8D8200AD}" destId="{C0AA06C4-E98B-4347-9323-B1B0423F33C2}" srcOrd="0" destOrd="0" presId="urn:microsoft.com/office/officeart/2005/8/layout/chevron2"/>
    <dgm:cxn modelId="{46A701E7-93DE-4334-AA0A-5D41E2BC26B7}" type="presParOf" srcId="{15EF7338-59C5-4D3B-AB88-E95A8D8200AD}" destId="{A326943C-052D-45FD-9E19-A556571ED71C}" srcOrd="1" destOrd="0" presId="urn:microsoft.com/office/officeart/2005/8/layout/chevron2"/>
    <dgm:cxn modelId="{00D22A41-D5FB-4709-8A7F-199C85508146}" type="presParOf" srcId="{E7E6E5AB-C4B5-43D3-A09C-ED8DDDD82ADC}" destId="{070026DD-0BDA-4DE4-8073-409921DCFE73}" srcOrd="3" destOrd="0" presId="urn:microsoft.com/office/officeart/2005/8/layout/chevron2"/>
    <dgm:cxn modelId="{2A2198E2-92A6-471B-9270-A89B57F56D58}" type="presParOf" srcId="{E7E6E5AB-C4B5-43D3-A09C-ED8DDDD82ADC}" destId="{0106BDF5-1E49-4997-95D4-47D332F21417}" srcOrd="4" destOrd="0" presId="urn:microsoft.com/office/officeart/2005/8/layout/chevron2"/>
    <dgm:cxn modelId="{961FE7D0-C0ED-4415-8DE5-A44E58D13332}" type="presParOf" srcId="{0106BDF5-1E49-4997-95D4-47D332F21417}" destId="{0D70356B-DBD4-4DE9-80BA-FA34F6E42143}" srcOrd="0" destOrd="0" presId="urn:microsoft.com/office/officeart/2005/8/layout/chevron2"/>
    <dgm:cxn modelId="{37A602A3-178E-4093-9015-16E178178272}" type="presParOf" srcId="{0106BDF5-1E49-4997-95D4-47D332F21417}" destId="{03F442FD-452D-4A70-A783-17C8B94618F8}" srcOrd="1" destOrd="0" presId="urn:microsoft.com/office/officeart/2005/8/layout/chevron2"/>
    <dgm:cxn modelId="{9450D85B-9963-4711-9A11-7C44606BDBEE}" type="presParOf" srcId="{E7E6E5AB-C4B5-43D3-A09C-ED8DDDD82ADC}" destId="{C1A852B8-06FE-48DA-8891-713526319263}" srcOrd="5" destOrd="0" presId="urn:microsoft.com/office/officeart/2005/8/layout/chevron2"/>
    <dgm:cxn modelId="{432AAC85-0B19-43E2-8472-D296A6B6A7D1}" type="presParOf" srcId="{E7E6E5AB-C4B5-43D3-A09C-ED8DDDD82ADC}" destId="{EF09A434-E3CB-4603-AA7F-AAD3344B5F54}" srcOrd="6" destOrd="0" presId="urn:microsoft.com/office/officeart/2005/8/layout/chevron2"/>
    <dgm:cxn modelId="{3A8FBFC3-2049-48C2-BAEE-2D80284BA248}" type="presParOf" srcId="{EF09A434-E3CB-4603-AA7F-AAD3344B5F54}" destId="{91AF36DE-7804-458A-892B-23F4E72FE144}" srcOrd="0" destOrd="0" presId="urn:microsoft.com/office/officeart/2005/8/layout/chevron2"/>
    <dgm:cxn modelId="{4F2A6D47-696D-411B-9B04-E61636D8CB5E}" type="presParOf" srcId="{EF09A434-E3CB-4603-AA7F-AAD3344B5F54}" destId="{2195447B-0847-4E97-A83A-E10B818C7193}" srcOrd="1" destOrd="0" presId="urn:microsoft.com/office/officeart/2005/8/layout/chevron2"/>
    <dgm:cxn modelId="{DB9173CC-1732-4AAA-81B7-E957398098E8}" type="presParOf" srcId="{E7E6E5AB-C4B5-43D3-A09C-ED8DDDD82ADC}" destId="{1209AE20-6BB4-456E-B09C-77C2C38A743F}" srcOrd="7" destOrd="0" presId="urn:microsoft.com/office/officeart/2005/8/layout/chevron2"/>
    <dgm:cxn modelId="{4E18E78B-8D81-41A3-A3FA-D7106A6F8550}" type="presParOf" srcId="{E7E6E5AB-C4B5-43D3-A09C-ED8DDDD82ADC}" destId="{C9413FC7-7FD1-43B5-A207-066A855F559F}" srcOrd="8" destOrd="0" presId="urn:microsoft.com/office/officeart/2005/8/layout/chevron2"/>
    <dgm:cxn modelId="{8CB6739B-5854-46AD-B6FB-1BDE076A7102}" type="presParOf" srcId="{C9413FC7-7FD1-43B5-A207-066A855F559F}" destId="{F27EA46F-889B-437C-84B3-C15D740A6444}" srcOrd="0" destOrd="0" presId="urn:microsoft.com/office/officeart/2005/8/layout/chevron2"/>
    <dgm:cxn modelId="{1DBF0BAA-1D61-426C-A196-E8231CA712C2}" type="presParOf" srcId="{C9413FC7-7FD1-43B5-A207-066A855F559F}" destId="{3E9BA266-E43E-4BB9-9BFB-8C1F84094B0E}" srcOrd="1" destOrd="0" presId="urn:microsoft.com/office/officeart/2005/8/layout/chevron2"/>
    <dgm:cxn modelId="{378EA8C0-3CF7-4156-AF54-7F588E13EE90}" type="presParOf" srcId="{E7E6E5AB-C4B5-43D3-A09C-ED8DDDD82ADC}" destId="{781B4F4A-4229-454A-B575-69BF1354A61F}" srcOrd="9" destOrd="0" presId="urn:microsoft.com/office/officeart/2005/8/layout/chevron2"/>
    <dgm:cxn modelId="{C68FFA5A-6A46-4A4D-A1CD-74379D7B9A5C}" type="presParOf" srcId="{E7E6E5AB-C4B5-43D3-A09C-ED8DDDD82ADC}" destId="{FF2BFB9C-6CEA-4A9C-91D8-4826E683A1CB}" srcOrd="10" destOrd="0" presId="urn:microsoft.com/office/officeart/2005/8/layout/chevron2"/>
    <dgm:cxn modelId="{1718200B-131C-4E0F-83BE-BFA70919E16E}" type="presParOf" srcId="{FF2BFB9C-6CEA-4A9C-91D8-4826E683A1CB}" destId="{DA2E4719-6215-43E8-A2A3-0AB9C3DFC118}" srcOrd="0" destOrd="0" presId="urn:microsoft.com/office/officeart/2005/8/layout/chevron2"/>
    <dgm:cxn modelId="{0F1761C0-1A72-4E96-847A-FA2DA027FDF0}" type="presParOf" srcId="{FF2BFB9C-6CEA-4A9C-91D8-4826E683A1CB}" destId="{8E1E4195-401E-4D8C-ACF3-087A009C7D5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0ACA0-3D38-4B4F-A312-B8921518EEA5}">
      <dsp:nvSpPr>
        <dsp:cNvPr id="0" name=""/>
        <dsp:cNvSpPr/>
      </dsp:nvSpPr>
      <dsp:spPr>
        <a:xfrm rot="5400000">
          <a:off x="-205283" y="207603"/>
          <a:ext cx="1368557" cy="957989"/>
        </a:xfrm>
        <a:prstGeom prst="chevron">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1</a:t>
          </a:r>
        </a:p>
      </dsp:txBody>
      <dsp:txXfrm rot="-5400000">
        <a:off x="2" y="481314"/>
        <a:ext cx="957989" cy="410568"/>
      </dsp:txXfrm>
    </dsp:sp>
    <dsp:sp modelId="{A77D6A2D-C947-4AF9-B169-8D4044199955}">
      <dsp:nvSpPr>
        <dsp:cNvPr id="0" name=""/>
        <dsp:cNvSpPr/>
      </dsp:nvSpPr>
      <dsp:spPr>
        <a:xfrm rot="5400000">
          <a:off x="3591801" y="-2631491"/>
          <a:ext cx="889562" cy="6157185"/>
        </a:xfrm>
        <a:prstGeom prst="round2SameRect">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Does not diagnose or prescribe treatment</a:t>
          </a:r>
        </a:p>
      </dsp:txBody>
      <dsp:txXfrm rot="-5400000">
        <a:off x="957990" y="45745"/>
        <a:ext cx="6113760" cy="802712"/>
      </dsp:txXfrm>
    </dsp:sp>
    <dsp:sp modelId="{C0AA06C4-E98B-4347-9323-B1B0423F33C2}">
      <dsp:nvSpPr>
        <dsp:cNvPr id="0" name=""/>
        <dsp:cNvSpPr/>
      </dsp:nvSpPr>
      <dsp:spPr>
        <a:xfrm rot="5400000">
          <a:off x="-205283" y="1481475"/>
          <a:ext cx="1368557" cy="957989"/>
        </a:xfrm>
        <a:prstGeom prst="chevron">
          <a:avLst/>
        </a:prstGeom>
        <a:solidFill>
          <a:schemeClr val="accent2">
            <a:shade val="50000"/>
            <a:hueOff val="9440"/>
            <a:satOff val="-28530"/>
            <a:lumOff val="20469"/>
            <a:alphaOff val="0"/>
          </a:schemeClr>
        </a:solidFill>
        <a:ln w="12700" cap="flat" cmpd="sng" algn="ctr">
          <a:solidFill>
            <a:schemeClr val="accent2">
              <a:shade val="50000"/>
              <a:hueOff val="9440"/>
              <a:satOff val="-28530"/>
              <a:lumOff val="20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2</a:t>
          </a:r>
        </a:p>
      </dsp:txBody>
      <dsp:txXfrm rot="-5400000">
        <a:off x="2" y="1755186"/>
        <a:ext cx="957989" cy="410568"/>
      </dsp:txXfrm>
    </dsp:sp>
    <dsp:sp modelId="{A326943C-052D-45FD-9E19-A556571ED71C}">
      <dsp:nvSpPr>
        <dsp:cNvPr id="0" name=""/>
        <dsp:cNvSpPr/>
      </dsp:nvSpPr>
      <dsp:spPr>
        <a:xfrm rot="5400000">
          <a:off x="3591801" y="-1357619"/>
          <a:ext cx="889562" cy="6157185"/>
        </a:xfrm>
        <a:prstGeom prst="round2SameRect">
          <a:avLst/>
        </a:prstGeom>
        <a:solidFill>
          <a:schemeClr val="lt1">
            <a:alpha val="90000"/>
            <a:hueOff val="0"/>
            <a:satOff val="0"/>
            <a:lumOff val="0"/>
            <a:alphaOff val="0"/>
          </a:schemeClr>
        </a:solidFill>
        <a:ln w="12700" cap="flat" cmpd="sng" algn="ctr">
          <a:solidFill>
            <a:schemeClr val="accent2">
              <a:shade val="50000"/>
              <a:hueOff val="9098"/>
              <a:satOff val="-28270"/>
              <a:lumOff val="186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Goes beyond clinical settings into everyday life</a:t>
          </a:r>
        </a:p>
      </dsp:txBody>
      <dsp:txXfrm rot="-5400000">
        <a:off x="957990" y="1319617"/>
        <a:ext cx="6113760" cy="802712"/>
      </dsp:txXfrm>
    </dsp:sp>
    <dsp:sp modelId="{0D70356B-DBD4-4DE9-80BA-FA34F6E42143}">
      <dsp:nvSpPr>
        <dsp:cNvPr id="0" name=""/>
        <dsp:cNvSpPr/>
      </dsp:nvSpPr>
      <dsp:spPr>
        <a:xfrm rot="5400000">
          <a:off x="-205283" y="2755346"/>
          <a:ext cx="1368557" cy="957989"/>
        </a:xfrm>
        <a:prstGeom prst="chevron">
          <a:avLst/>
        </a:prstGeom>
        <a:solidFill>
          <a:schemeClr val="accent2">
            <a:shade val="50000"/>
            <a:hueOff val="18880"/>
            <a:satOff val="-57060"/>
            <a:lumOff val="40938"/>
            <a:alphaOff val="0"/>
          </a:schemeClr>
        </a:solidFill>
        <a:ln w="12700" cap="flat" cmpd="sng" algn="ctr">
          <a:solidFill>
            <a:schemeClr val="accent2">
              <a:shade val="50000"/>
              <a:hueOff val="18880"/>
              <a:satOff val="-57060"/>
              <a:lumOff val="409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3</a:t>
          </a:r>
        </a:p>
      </dsp:txBody>
      <dsp:txXfrm rot="-5400000">
        <a:off x="2" y="3029057"/>
        <a:ext cx="957989" cy="410568"/>
      </dsp:txXfrm>
    </dsp:sp>
    <dsp:sp modelId="{03F442FD-452D-4A70-A783-17C8B94618F8}">
      <dsp:nvSpPr>
        <dsp:cNvPr id="0" name=""/>
        <dsp:cNvSpPr/>
      </dsp:nvSpPr>
      <dsp:spPr>
        <a:xfrm rot="5400000">
          <a:off x="3591801" y="-83748"/>
          <a:ext cx="889562" cy="6157185"/>
        </a:xfrm>
        <a:prstGeom prst="round2SameRect">
          <a:avLst/>
        </a:prstGeom>
        <a:solidFill>
          <a:schemeClr val="lt1">
            <a:alpha val="90000"/>
            <a:hueOff val="0"/>
            <a:satOff val="0"/>
            <a:lumOff val="0"/>
            <a:alphaOff val="0"/>
          </a:schemeClr>
        </a:solidFill>
        <a:ln w="12700" cap="flat" cmpd="sng" algn="ctr">
          <a:solidFill>
            <a:schemeClr val="accent2">
              <a:shade val="50000"/>
              <a:hueOff val="18195"/>
              <a:satOff val="-56541"/>
              <a:lumOff val="372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Helps people to develop their own goals for self-empowerment</a:t>
          </a:r>
        </a:p>
      </dsp:txBody>
      <dsp:txXfrm rot="-5400000">
        <a:off x="957990" y="2593488"/>
        <a:ext cx="6113760" cy="802712"/>
      </dsp:txXfrm>
    </dsp:sp>
    <dsp:sp modelId="{91AF36DE-7804-458A-892B-23F4E72FE144}">
      <dsp:nvSpPr>
        <dsp:cNvPr id="0" name=""/>
        <dsp:cNvSpPr/>
      </dsp:nvSpPr>
      <dsp:spPr>
        <a:xfrm rot="5400000">
          <a:off x="-205283" y="4029218"/>
          <a:ext cx="1368557" cy="957989"/>
        </a:xfrm>
        <a:prstGeom prst="chevron">
          <a:avLst/>
        </a:prstGeom>
        <a:solidFill>
          <a:schemeClr val="accent2">
            <a:shade val="50000"/>
            <a:hueOff val="28320"/>
            <a:satOff val="-85590"/>
            <a:lumOff val="61407"/>
            <a:alphaOff val="0"/>
          </a:schemeClr>
        </a:solidFill>
        <a:ln w="12700" cap="flat" cmpd="sng" algn="ctr">
          <a:solidFill>
            <a:schemeClr val="accent2">
              <a:shade val="50000"/>
              <a:hueOff val="28320"/>
              <a:satOff val="-85590"/>
              <a:lumOff val="614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4</a:t>
          </a:r>
        </a:p>
      </dsp:txBody>
      <dsp:txXfrm rot="-5400000">
        <a:off x="2" y="4302929"/>
        <a:ext cx="957989" cy="410568"/>
      </dsp:txXfrm>
    </dsp:sp>
    <dsp:sp modelId="{2195447B-0847-4E97-A83A-E10B818C7193}">
      <dsp:nvSpPr>
        <dsp:cNvPr id="0" name=""/>
        <dsp:cNvSpPr/>
      </dsp:nvSpPr>
      <dsp:spPr>
        <a:xfrm rot="5400000">
          <a:off x="3591801" y="1190123"/>
          <a:ext cx="889562" cy="6157185"/>
        </a:xfrm>
        <a:prstGeom prst="round2SameRect">
          <a:avLst/>
        </a:prstGeom>
        <a:solidFill>
          <a:schemeClr val="lt1">
            <a:alpha val="90000"/>
            <a:hueOff val="0"/>
            <a:satOff val="0"/>
            <a:lumOff val="0"/>
            <a:alphaOff val="0"/>
          </a:schemeClr>
        </a:solidFill>
        <a:ln w="12700" cap="flat" cmpd="sng" algn="ctr">
          <a:solidFill>
            <a:schemeClr val="accent2">
              <a:shade val="50000"/>
              <a:hueOff val="27293"/>
              <a:satOff val="-84811"/>
              <a:lumOff val="558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Helps people to become and stay engaged in the recovery process</a:t>
          </a:r>
        </a:p>
      </dsp:txBody>
      <dsp:txXfrm rot="-5400000">
        <a:off x="957990" y="3867360"/>
        <a:ext cx="6113760" cy="802712"/>
      </dsp:txXfrm>
    </dsp:sp>
    <dsp:sp modelId="{F27EA46F-889B-437C-84B3-C15D740A6444}">
      <dsp:nvSpPr>
        <dsp:cNvPr id="0" name=""/>
        <dsp:cNvSpPr/>
      </dsp:nvSpPr>
      <dsp:spPr>
        <a:xfrm rot="5400000">
          <a:off x="-205283" y="5303089"/>
          <a:ext cx="1368557" cy="957989"/>
        </a:xfrm>
        <a:prstGeom prst="chevron">
          <a:avLst/>
        </a:prstGeom>
        <a:solidFill>
          <a:schemeClr val="accent2">
            <a:shade val="50000"/>
            <a:hueOff val="18880"/>
            <a:satOff val="-57060"/>
            <a:lumOff val="40938"/>
            <a:alphaOff val="0"/>
          </a:schemeClr>
        </a:solidFill>
        <a:ln w="12700" cap="flat" cmpd="sng" algn="ctr">
          <a:solidFill>
            <a:schemeClr val="accent2">
              <a:shade val="50000"/>
              <a:hueOff val="18880"/>
              <a:satOff val="-57060"/>
              <a:lumOff val="409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5</a:t>
          </a:r>
        </a:p>
      </dsp:txBody>
      <dsp:txXfrm rot="-5400000">
        <a:off x="2" y="5576800"/>
        <a:ext cx="957989" cy="410568"/>
      </dsp:txXfrm>
    </dsp:sp>
    <dsp:sp modelId="{3E9BA266-E43E-4BB9-9BFB-8C1F84094B0E}">
      <dsp:nvSpPr>
        <dsp:cNvPr id="0" name=""/>
        <dsp:cNvSpPr/>
      </dsp:nvSpPr>
      <dsp:spPr>
        <a:xfrm rot="5400000">
          <a:off x="3591801" y="2463994"/>
          <a:ext cx="889562" cy="6157185"/>
        </a:xfrm>
        <a:prstGeom prst="round2SameRect">
          <a:avLst/>
        </a:prstGeom>
        <a:solidFill>
          <a:schemeClr val="lt1">
            <a:alpha val="90000"/>
            <a:hueOff val="0"/>
            <a:satOff val="0"/>
            <a:lumOff val="0"/>
            <a:alphaOff val="0"/>
          </a:schemeClr>
        </a:solidFill>
        <a:ln w="12700" cap="flat" cmpd="sng" algn="ctr">
          <a:solidFill>
            <a:schemeClr val="accent2">
              <a:shade val="50000"/>
              <a:hueOff val="18195"/>
              <a:satOff val="-56541"/>
              <a:lumOff val="372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Have been successful in the recovery process and help others through like experiences</a:t>
          </a:r>
        </a:p>
      </dsp:txBody>
      <dsp:txXfrm rot="-5400000">
        <a:off x="957990" y="5141231"/>
        <a:ext cx="6113760" cy="802712"/>
      </dsp:txXfrm>
    </dsp:sp>
    <dsp:sp modelId="{DA2E4719-6215-43E8-A2A3-0AB9C3DFC118}">
      <dsp:nvSpPr>
        <dsp:cNvPr id="0" name=""/>
        <dsp:cNvSpPr/>
      </dsp:nvSpPr>
      <dsp:spPr>
        <a:xfrm rot="5400000">
          <a:off x="-205283" y="6576961"/>
          <a:ext cx="1368557" cy="957989"/>
        </a:xfrm>
        <a:prstGeom prst="chevron">
          <a:avLst/>
        </a:prstGeom>
        <a:solidFill>
          <a:schemeClr val="accent2">
            <a:shade val="50000"/>
            <a:hueOff val="9440"/>
            <a:satOff val="-28530"/>
            <a:lumOff val="20469"/>
            <a:alphaOff val="0"/>
          </a:schemeClr>
        </a:solidFill>
        <a:ln w="12700" cap="flat" cmpd="sng" algn="ctr">
          <a:solidFill>
            <a:schemeClr val="accent2">
              <a:shade val="50000"/>
              <a:hueOff val="9440"/>
              <a:satOff val="-28530"/>
              <a:lumOff val="20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6</a:t>
          </a:r>
        </a:p>
      </dsp:txBody>
      <dsp:txXfrm rot="-5400000">
        <a:off x="2" y="6850672"/>
        <a:ext cx="957989" cy="410568"/>
      </dsp:txXfrm>
    </dsp:sp>
    <dsp:sp modelId="{8E1E4195-401E-4D8C-ACF3-087A009C7D5B}">
      <dsp:nvSpPr>
        <dsp:cNvPr id="0" name=""/>
        <dsp:cNvSpPr/>
      </dsp:nvSpPr>
      <dsp:spPr>
        <a:xfrm rot="5400000">
          <a:off x="3591801" y="3737866"/>
          <a:ext cx="889562" cy="6157185"/>
        </a:xfrm>
        <a:prstGeom prst="round2SameRect">
          <a:avLst/>
        </a:prstGeom>
        <a:solidFill>
          <a:schemeClr val="lt1">
            <a:alpha val="90000"/>
            <a:hueOff val="0"/>
            <a:satOff val="0"/>
            <a:lumOff val="0"/>
            <a:alphaOff val="0"/>
          </a:schemeClr>
        </a:solidFill>
        <a:ln w="12700" cap="flat" cmpd="sng" algn="ctr">
          <a:solidFill>
            <a:schemeClr val="accent2">
              <a:shade val="50000"/>
              <a:hueOff val="9098"/>
              <a:satOff val="-28270"/>
              <a:lumOff val="186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They are in the behavioral health system, but not a part of it</a:t>
          </a:r>
        </a:p>
      </dsp:txBody>
      <dsp:txXfrm rot="-5400000">
        <a:off x="957990" y="6415103"/>
        <a:ext cx="6113760" cy="8027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E0A34-ADFD-4790-B59D-60F8B895925C}" type="datetimeFigureOut">
              <a:rPr lang="en-US" smtClean="0"/>
              <a:t>5/7/2024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09D3E-1FD9-42C0-AF75-A4669625640F}" type="slidenum">
              <a:rPr lang="en-US" smtClean="0"/>
              <a:t>‹#›</a:t>
            </a:fld>
            <a:endParaRPr lang="en-US"/>
          </a:p>
        </p:txBody>
      </p:sp>
    </p:spTree>
    <p:extLst>
      <p:ext uri="{BB962C8B-B14F-4D97-AF65-F5344CB8AC3E}">
        <p14:creationId xmlns:p14="http://schemas.microsoft.com/office/powerpoint/2010/main" val="39419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2685E6-D66A-40E9-81C8-B6293A1D6F26}"/>
              </a:ext>
            </a:extLst>
          </p:cNvPr>
          <p:cNvSpPr>
            <a:spLocks noGrp="1"/>
          </p:cNvSpPr>
          <p:nvPr>
            <p:ph type="ftr" sz="quarter" idx="11"/>
          </p:nvPr>
        </p:nvSpPr>
        <p:spPr/>
        <p:txBody>
          <a:bodyPr/>
          <a:lstStyle/>
          <a:p>
            <a:r>
              <a:rPr lang="fr-FR"/>
              <a:t>©</a:t>
            </a:r>
            <a:endParaRPr lang="en-US"/>
          </a:p>
        </p:txBody>
      </p:sp>
      <p:sp>
        <p:nvSpPr>
          <p:cNvPr id="4" name="Slide Number Placeholder 3">
            <a:extLst>
              <a:ext uri="{FF2B5EF4-FFF2-40B4-BE49-F238E27FC236}">
                <a16:creationId xmlns:a16="http://schemas.microsoft.com/office/drawing/2014/main" id="{106E68A0-E1D3-428A-BA8C-043FDB99BF08}"/>
              </a:ext>
            </a:extLst>
          </p:cNvPr>
          <p:cNvSpPr>
            <a:spLocks noGrp="1"/>
          </p:cNvSpPr>
          <p:nvPr>
            <p:ph type="sldNum" sz="quarter" idx="12"/>
          </p:nvPr>
        </p:nvSpPr>
        <p:spPr/>
        <p:txBody>
          <a:bodyPr/>
          <a:lstStyle/>
          <a:p>
            <a:fld id="{AA91BEA5-B99F-432C-AC2D-F9392A4662AF}" type="slidenum">
              <a:rPr lang="en-US" smtClean="0"/>
              <a:t>‹#›</a:t>
            </a:fld>
            <a:endParaRPr lang="en-US"/>
          </a:p>
        </p:txBody>
      </p:sp>
    </p:spTree>
    <p:extLst>
      <p:ext uri="{BB962C8B-B14F-4D97-AF65-F5344CB8AC3E}">
        <p14:creationId xmlns:p14="http://schemas.microsoft.com/office/powerpoint/2010/main" val="83564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91BEA5-B99F-432C-AC2D-F9392A4662AF}" type="slidenum">
              <a:rPr lang="en-US" smtClean="0"/>
              <a:t>‹#›</a:t>
            </a:fld>
            <a:endParaRPr lang="en-US"/>
          </a:p>
        </p:txBody>
      </p:sp>
      <p:sp>
        <p:nvSpPr>
          <p:cNvPr id="11" name="Rectangle 10">
            <a:extLst>
              <a:ext uri="{FF2B5EF4-FFF2-40B4-BE49-F238E27FC236}">
                <a16:creationId xmlns:a16="http://schemas.microsoft.com/office/drawing/2014/main" id="{1C215193-9D2C-4423-99B1-101DAB35398D}"/>
              </a:ext>
            </a:extLst>
          </p:cNvPr>
          <p:cNvSpPr/>
          <p:nvPr userDrawn="1"/>
        </p:nvSpPr>
        <p:spPr>
          <a:xfrm>
            <a:off x="0" y="3171393"/>
            <a:ext cx="7772400" cy="3655634"/>
          </a:xfrm>
          <a:prstGeom prst="rect">
            <a:avLst/>
          </a:prstGeom>
          <a:solidFill>
            <a:srgbClr val="008081">
              <a:alpha val="69804"/>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574"/>
          </a:p>
        </p:txBody>
      </p:sp>
      <p:grpSp>
        <p:nvGrpSpPr>
          <p:cNvPr id="12" name="Group 11">
            <a:extLst>
              <a:ext uri="{FF2B5EF4-FFF2-40B4-BE49-F238E27FC236}">
                <a16:creationId xmlns:a16="http://schemas.microsoft.com/office/drawing/2014/main" id="{1F01D989-9F59-484E-A438-793FD4B053F6}"/>
              </a:ext>
            </a:extLst>
          </p:cNvPr>
          <p:cNvGrpSpPr/>
          <p:nvPr userDrawn="1"/>
        </p:nvGrpSpPr>
        <p:grpSpPr>
          <a:xfrm>
            <a:off x="2105399" y="3171393"/>
            <a:ext cx="7744454" cy="3655634"/>
            <a:chOff x="5441577" y="0"/>
            <a:chExt cx="7351058" cy="6858000"/>
          </a:xfrm>
        </p:grpSpPr>
        <p:sp>
          <p:nvSpPr>
            <p:cNvPr id="13" name="Parallelogram 12">
              <a:extLst>
                <a:ext uri="{FF2B5EF4-FFF2-40B4-BE49-F238E27FC236}">
                  <a16:creationId xmlns:a16="http://schemas.microsoft.com/office/drawing/2014/main" id="{821ACF91-BF24-447E-8288-6A4DAA43D700}"/>
                </a:ext>
              </a:extLst>
            </p:cNvPr>
            <p:cNvSpPr/>
            <p:nvPr/>
          </p:nvSpPr>
          <p:spPr>
            <a:xfrm>
              <a:off x="5441577" y="0"/>
              <a:ext cx="7351058" cy="6858000"/>
            </a:xfrm>
            <a:prstGeom prst="parallelogram">
              <a:avLst>
                <a:gd name="adj" fmla="val 50702"/>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44696336-61F2-41C7-9F03-EC0C7E79A598}"/>
                </a:ext>
              </a:extLst>
            </p:cNvPr>
            <p:cNvSpPr/>
            <p:nvPr/>
          </p:nvSpPr>
          <p:spPr>
            <a:xfrm>
              <a:off x="6042212" y="0"/>
              <a:ext cx="6149788" cy="6858000"/>
            </a:xfrm>
            <a:prstGeom prst="parallelogram">
              <a:avLst>
                <a:gd name="adj" fmla="val 50860"/>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
          <p:cNvSpPr>
            <a:spLocks noGrp="1"/>
          </p:cNvSpPr>
          <p:nvPr>
            <p:ph type="ctrTitle" hasCustomPrompt="1"/>
          </p:nvPr>
        </p:nvSpPr>
        <p:spPr>
          <a:xfrm>
            <a:off x="753010" y="3873517"/>
            <a:ext cx="6266379" cy="2508852"/>
          </a:xfrm>
        </p:spPr>
        <p:txBody>
          <a:bodyPr anchor="ctr">
            <a:noAutofit/>
          </a:bodyPr>
          <a:lstStyle>
            <a:lvl1pPr algn="ctr">
              <a:defRPr sz="6600" baseline="0">
                <a:solidFill>
                  <a:schemeClr val="bg1"/>
                </a:solidFill>
              </a:defRPr>
            </a:lvl1pPr>
          </a:lstStyle>
          <a:p>
            <a:r>
              <a:rPr lang="en-US" dirty="0"/>
              <a:t>Section Title</a:t>
            </a:r>
          </a:p>
        </p:txBody>
      </p:sp>
      <p:sp>
        <p:nvSpPr>
          <p:cNvPr id="16"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7"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8"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9"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0" name="Footer Placeholder 2">
            <a:extLst>
              <a:ext uri="{FF2B5EF4-FFF2-40B4-BE49-F238E27FC236}">
                <a16:creationId xmlns:a16="http://schemas.microsoft.com/office/drawing/2014/main" id="{68A5D552-A9E0-C44D-AB9C-DC85ED03AF26}"/>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342800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91BEA5-B99F-432C-AC2D-F9392A4662AF}" type="slidenum">
              <a:rPr lang="en-US" smtClean="0"/>
              <a:t>‹#›</a:t>
            </a:fld>
            <a:endParaRPr lang="en-US"/>
          </a:p>
        </p:txBody>
      </p:sp>
      <p:sp>
        <p:nvSpPr>
          <p:cNvPr id="11" name="Rectangle 10">
            <a:extLst>
              <a:ext uri="{FF2B5EF4-FFF2-40B4-BE49-F238E27FC236}">
                <a16:creationId xmlns:a16="http://schemas.microsoft.com/office/drawing/2014/main" id="{1C215193-9D2C-4423-99B1-101DAB35398D}"/>
              </a:ext>
            </a:extLst>
          </p:cNvPr>
          <p:cNvSpPr/>
          <p:nvPr userDrawn="1"/>
        </p:nvSpPr>
        <p:spPr>
          <a:xfrm>
            <a:off x="0" y="3171393"/>
            <a:ext cx="7772400" cy="3655634"/>
          </a:xfrm>
          <a:prstGeom prst="rect">
            <a:avLst/>
          </a:prstGeom>
          <a:solidFill>
            <a:srgbClr val="008081">
              <a:alpha val="69804"/>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574">
              <a:solidFill>
                <a:schemeClr val="bg1"/>
              </a:solidFill>
            </a:endParaRPr>
          </a:p>
        </p:txBody>
      </p:sp>
      <p:grpSp>
        <p:nvGrpSpPr>
          <p:cNvPr id="12" name="Group 11">
            <a:extLst>
              <a:ext uri="{FF2B5EF4-FFF2-40B4-BE49-F238E27FC236}">
                <a16:creationId xmlns:a16="http://schemas.microsoft.com/office/drawing/2014/main" id="{1F01D989-9F59-484E-A438-793FD4B053F6}"/>
              </a:ext>
            </a:extLst>
          </p:cNvPr>
          <p:cNvGrpSpPr/>
          <p:nvPr userDrawn="1"/>
        </p:nvGrpSpPr>
        <p:grpSpPr>
          <a:xfrm>
            <a:off x="0" y="3171393"/>
            <a:ext cx="7744454" cy="3655634"/>
            <a:chOff x="5441577" y="0"/>
            <a:chExt cx="7351058" cy="6858000"/>
          </a:xfrm>
        </p:grpSpPr>
        <p:sp>
          <p:nvSpPr>
            <p:cNvPr id="13" name="Parallelogram 12">
              <a:extLst>
                <a:ext uri="{FF2B5EF4-FFF2-40B4-BE49-F238E27FC236}">
                  <a16:creationId xmlns:a16="http://schemas.microsoft.com/office/drawing/2014/main" id="{821ACF91-BF24-447E-8288-6A4DAA43D700}"/>
                </a:ext>
              </a:extLst>
            </p:cNvPr>
            <p:cNvSpPr/>
            <p:nvPr/>
          </p:nvSpPr>
          <p:spPr>
            <a:xfrm>
              <a:off x="5441577" y="0"/>
              <a:ext cx="7351058" cy="6858000"/>
            </a:xfrm>
            <a:prstGeom prst="parallelogram">
              <a:avLst>
                <a:gd name="adj" fmla="val 50702"/>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44696336-61F2-41C7-9F03-EC0C7E79A598}"/>
                </a:ext>
              </a:extLst>
            </p:cNvPr>
            <p:cNvSpPr/>
            <p:nvPr/>
          </p:nvSpPr>
          <p:spPr>
            <a:xfrm>
              <a:off x="6042212" y="0"/>
              <a:ext cx="6149788" cy="6858000"/>
            </a:xfrm>
            <a:prstGeom prst="parallelogram">
              <a:avLst>
                <a:gd name="adj" fmla="val 50860"/>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7"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8"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9"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3" name="Title 1">
            <a:extLst>
              <a:ext uri="{FF2B5EF4-FFF2-40B4-BE49-F238E27FC236}">
                <a16:creationId xmlns:a16="http://schemas.microsoft.com/office/drawing/2014/main" id="{5E5BBE58-0514-9B4D-85E3-BA9887A9E4DE}"/>
              </a:ext>
            </a:extLst>
          </p:cNvPr>
          <p:cNvSpPr>
            <a:spLocks noGrp="1"/>
          </p:cNvSpPr>
          <p:nvPr>
            <p:ph type="ctrTitle" hasCustomPrompt="1"/>
          </p:nvPr>
        </p:nvSpPr>
        <p:spPr>
          <a:xfrm>
            <a:off x="2171314" y="3721214"/>
            <a:ext cx="4618465" cy="2895172"/>
          </a:xfrm>
        </p:spPr>
        <p:txBody>
          <a:bodyPr anchor="t">
            <a:noAutofit/>
          </a:bodyPr>
          <a:lstStyle>
            <a:lvl1pPr algn="l">
              <a:defRPr sz="3600" i="0" baseline="0">
                <a:solidFill>
                  <a:schemeClr val="bg1"/>
                </a:solidFill>
              </a:defRPr>
            </a:lvl1pPr>
          </a:lstStyle>
          <a:p>
            <a:r>
              <a:rPr lang="en-US" dirty="0"/>
              <a:t>“Quote”</a:t>
            </a:r>
          </a:p>
        </p:txBody>
      </p:sp>
      <p:sp>
        <p:nvSpPr>
          <p:cNvPr id="24" name="Text Placeholder 2">
            <a:extLst>
              <a:ext uri="{FF2B5EF4-FFF2-40B4-BE49-F238E27FC236}">
                <a16:creationId xmlns:a16="http://schemas.microsoft.com/office/drawing/2014/main" id="{A45254EF-2C3F-DA4B-95E7-6ECF2163D975}"/>
              </a:ext>
            </a:extLst>
          </p:cNvPr>
          <p:cNvSpPr>
            <a:spLocks noGrp="1"/>
          </p:cNvSpPr>
          <p:nvPr>
            <p:ph type="body" sz="quarter" idx="13" hasCustomPrompt="1"/>
          </p:nvPr>
        </p:nvSpPr>
        <p:spPr>
          <a:xfrm>
            <a:off x="4194811" y="6098437"/>
            <a:ext cx="3043237" cy="350016"/>
          </a:xfr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vl2pPr algn="r">
              <a:defRPr/>
            </a:lvl2pPr>
            <a:lvl3pPr algn="r">
              <a:defRPr/>
            </a:lvl3pPr>
            <a:lvl4pPr algn="r">
              <a:defRPr/>
            </a:lvl4pPr>
            <a:lvl5pPr algn="r">
              <a:defRPr/>
            </a:lvl5pPr>
          </a:lstStyle>
          <a:p>
            <a:pPr lvl="0"/>
            <a:r>
              <a:rPr lang="en-US" dirty="0"/>
              <a:t>—Author</a:t>
            </a:r>
          </a:p>
        </p:txBody>
      </p:sp>
      <p:sp>
        <p:nvSpPr>
          <p:cNvPr id="25" name="Footer Placeholder 2">
            <a:extLst>
              <a:ext uri="{FF2B5EF4-FFF2-40B4-BE49-F238E27FC236}">
                <a16:creationId xmlns:a16="http://schemas.microsoft.com/office/drawing/2014/main" id="{63132190-4CAD-7F4E-B1A9-84F2ABFE3161}"/>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366008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aragraph-bullets">
    <p:spTree>
      <p:nvGrpSpPr>
        <p:cNvPr id="1" name=""/>
        <p:cNvGrpSpPr/>
        <p:nvPr/>
      </p:nvGrpSpPr>
      <p:grpSpPr>
        <a:xfrm>
          <a:off x="0" y="0"/>
          <a:ext cx="0" cy="0"/>
          <a:chOff x="0" y="0"/>
          <a:chExt cx="0" cy="0"/>
        </a:xfrm>
      </p:grpSpPr>
      <p:sp>
        <p:nvSpPr>
          <p:cNvPr id="2" name="Title 1"/>
          <p:cNvSpPr>
            <a:spLocks noGrp="1"/>
          </p:cNvSpPr>
          <p:nvPr>
            <p:ph type="title"/>
          </p:nvPr>
        </p:nvSpPr>
        <p:spPr>
          <a:xfrm>
            <a:off x="596577" y="226361"/>
            <a:ext cx="6703695" cy="705609"/>
          </a:xfrm>
          <a:prstGeom prst="rect">
            <a:avLst/>
          </a:prstGeom>
        </p:spPr>
        <p:txBody>
          <a:bodyP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A91BEA5-B99F-432C-AC2D-F9392A4662AF}" type="slidenum">
              <a:rPr lang="en-US" smtClean="0"/>
              <a:t>‹#›</a:t>
            </a:fld>
            <a:endParaRPr lang="en-US"/>
          </a:p>
        </p:txBody>
      </p:sp>
      <p:sp>
        <p:nvSpPr>
          <p:cNvPr id="14" name="Text Placeholder 13"/>
          <p:cNvSpPr>
            <a:spLocks noGrp="1"/>
          </p:cNvSpPr>
          <p:nvPr>
            <p:ph type="body" sz="quarter" idx="13" hasCustomPrompt="1"/>
          </p:nvPr>
        </p:nvSpPr>
        <p:spPr>
          <a:xfrm>
            <a:off x="3352164" y="2445008"/>
            <a:ext cx="3885247" cy="4767287"/>
          </a:xfrm>
          <a:prstGeom prst="rect">
            <a:avLst/>
          </a:prstGeom>
        </p:spPr>
        <p:txBody>
          <a:bodyPr/>
          <a:lstStyle>
            <a:lvl1pPr marL="0" marR="0" indent="0" algn="l" defTabSz="582876" rtl="0" eaLnBrk="1" fontAlgn="auto" latinLnBrk="0" hangingPunct="1">
              <a:lnSpc>
                <a:spcPct val="90000"/>
              </a:lnSpc>
              <a:spcBef>
                <a:spcPts val="638"/>
              </a:spcBef>
              <a:spcAft>
                <a:spcPts val="0"/>
              </a:spcAft>
              <a:buClrTx/>
              <a:buSzTx/>
              <a:buFont typeface="Arial" panose="020B0604020202020204" pitchFamily="34" charset="0"/>
              <a:buNone/>
              <a:tabLst/>
              <a:defRPr lang="en-US" sz="1600" kern="1200">
                <a:solidFill>
                  <a:schemeClr val="accent5"/>
                </a:solidFill>
                <a:latin typeface="+mn-lt"/>
                <a:ea typeface="+mn-ea"/>
                <a:cs typeface="+mn-cs"/>
              </a:defRPr>
            </a:lvl1pPr>
          </a:lstStyle>
          <a:p>
            <a:pPr lvl="0"/>
            <a:r>
              <a:rPr lang="en-US" dirty="0"/>
              <a:t>Click to edit paragraph style</a:t>
            </a:r>
          </a:p>
          <a:p>
            <a:pPr lvl="0"/>
            <a:endParaRPr lang="en-US" dirty="0"/>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lvl="0"/>
            <a:br>
              <a:rPr lang="en-US" dirty="0"/>
            </a:br>
            <a:br>
              <a:rPr lang="en-US" dirty="0"/>
            </a:br>
            <a:r>
              <a:rPr lang="en-US" dirty="0"/>
              <a:t>Click to edit paragraph style</a:t>
            </a:r>
          </a:p>
          <a:p>
            <a:pPr lvl="0"/>
            <a:endParaRPr lang="en-US" dirty="0"/>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br>
              <a:rPr lang="en-US" dirty="0"/>
            </a:br>
            <a:br>
              <a:rPr lang="en-US" dirty="0"/>
            </a:br>
            <a:endParaRPr lang="en-US" dirty="0"/>
          </a:p>
        </p:txBody>
      </p:sp>
      <p:sp>
        <p:nvSpPr>
          <p:cNvPr id="7" name="Picture Placeholder 6"/>
          <p:cNvSpPr>
            <a:spLocks noGrp="1"/>
          </p:cNvSpPr>
          <p:nvPr>
            <p:ph type="pic" sz="quarter" idx="14"/>
          </p:nvPr>
        </p:nvSpPr>
        <p:spPr>
          <a:xfrm>
            <a:off x="534352" y="2445277"/>
            <a:ext cx="2641349" cy="4766583"/>
          </a:xfrm>
          <a:prstGeom prst="rect">
            <a:avLst/>
          </a:prstGeom>
        </p:spPr>
        <p:txBody>
          <a:bodyPr/>
          <a:lstStyle/>
          <a:p>
            <a:endParaRPr lang="en-US"/>
          </a:p>
        </p:txBody>
      </p:sp>
      <p:sp>
        <p:nvSpPr>
          <p:cNvPr id="12" name="Text Placeholder 11"/>
          <p:cNvSpPr>
            <a:spLocks noGrp="1"/>
          </p:cNvSpPr>
          <p:nvPr>
            <p:ph type="body" sz="quarter" idx="15"/>
          </p:nvPr>
        </p:nvSpPr>
        <p:spPr>
          <a:xfrm>
            <a:off x="534352" y="1412056"/>
            <a:ext cx="6702425" cy="811452"/>
          </a:xfrm>
          <a:prstGeom prst="rect">
            <a:avLst/>
          </a:prstGeom>
        </p:spPr>
        <p:txBody>
          <a:bodyPr/>
          <a:lstStyle>
            <a:lvl1pPr marL="0" indent="0">
              <a:buNone/>
              <a:defRPr sz="2040">
                <a:solidFill>
                  <a:schemeClr val="accent5"/>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Click to edit Master text styles</a:t>
            </a:r>
          </a:p>
        </p:txBody>
      </p:sp>
      <p:sp>
        <p:nvSpPr>
          <p:cNvPr id="15" name="Text Placeholder 11"/>
          <p:cNvSpPr>
            <a:spLocks noGrp="1"/>
          </p:cNvSpPr>
          <p:nvPr>
            <p:ph type="body" sz="quarter" idx="16"/>
          </p:nvPr>
        </p:nvSpPr>
        <p:spPr>
          <a:xfrm>
            <a:off x="1876097" y="7462123"/>
            <a:ext cx="5360680" cy="1587284"/>
          </a:xfrm>
          <a:prstGeom prst="rect">
            <a:avLst/>
          </a:prstGeom>
        </p:spPr>
        <p:txBody>
          <a:bodyPr/>
          <a:lstStyle>
            <a:lvl1pPr marL="0" indent="0">
              <a:buNone/>
              <a:defRPr sz="1600">
                <a:solidFill>
                  <a:schemeClr val="accent5"/>
                </a:solidFill>
              </a:defRPr>
            </a:lvl1pPr>
          </a:lstStyle>
          <a:p>
            <a:pPr lvl="0"/>
            <a:r>
              <a:rPr lang="en-US" dirty="0"/>
              <a:t>Click to edit Master text styles</a:t>
            </a:r>
          </a:p>
        </p:txBody>
      </p:sp>
      <p:sp>
        <p:nvSpPr>
          <p:cNvPr id="16" name="Picture Placeholder 6"/>
          <p:cNvSpPr>
            <a:spLocks noGrp="1"/>
          </p:cNvSpPr>
          <p:nvPr>
            <p:ph type="pic" sz="quarter" idx="17"/>
          </p:nvPr>
        </p:nvSpPr>
        <p:spPr>
          <a:xfrm>
            <a:off x="539315" y="7433235"/>
            <a:ext cx="1117985" cy="1616171"/>
          </a:xfrm>
          <a:prstGeom prst="rect">
            <a:avLst/>
          </a:prstGeom>
        </p:spPr>
        <p:txBody>
          <a:bodyPr/>
          <a:lstStyle/>
          <a:p>
            <a:endParaRPr lang="en-US"/>
          </a:p>
        </p:txBody>
      </p:sp>
      <p:sp>
        <p:nvSpPr>
          <p:cNvPr id="13" name="Rectangle 12">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2">
            <a:extLst>
              <a:ext uri="{FF2B5EF4-FFF2-40B4-BE49-F238E27FC236}">
                <a16:creationId xmlns:a16="http://schemas.microsoft.com/office/drawing/2014/main" id="{A442E4BB-F854-C445-9636-CF7E6D5714DC}"/>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373633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top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30305" y="5851503"/>
            <a:ext cx="6703695" cy="584350"/>
          </a:xfrm>
          <a:prstGeom prst="rect">
            <a:avLst/>
          </a:prstGeom>
        </p:spPr>
        <p:txBody>
          <a:bodyPr anchor="t"/>
          <a:lstStyle>
            <a:lvl1pPr>
              <a:defRPr sz="2400">
                <a:solidFill>
                  <a:schemeClr val="accent5"/>
                </a:solidFill>
              </a:defRPr>
            </a:lvl1pPr>
          </a:lstStyle>
          <a:p>
            <a:r>
              <a:rPr lang="en-US"/>
              <a:t>Click to edit Master title style</a:t>
            </a:r>
            <a:endParaRPr lang="en-US" dirty="0"/>
          </a:p>
        </p:txBody>
      </p:sp>
      <p:sp>
        <p:nvSpPr>
          <p:cNvPr id="3" name="Text Placeholder 2"/>
          <p:cNvSpPr>
            <a:spLocks noGrp="1"/>
          </p:cNvSpPr>
          <p:nvPr>
            <p:ph type="body" idx="1"/>
          </p:nvPr>
        </p:nvSpPr>
        <p:spPr>
          <a:xfrm>
            <a:off x="530305" y="6620812"/>
            <a:ext cx="6703695" cy="2200274"/>
          </a:xfrm>
          <a:prstGeom prst="rect">
            <a:avLst/>
          </a:prstGeom>
        </p:spPr>
        <p:txBody>
          <a:bodyPr/>
          <a:lstStyle>
            <a:lvl1pPr marL="0" indent="0">
              <a:buNone/>
              <a:defRPr sz="1530">
                <a:solidFill>
                  <a:schemeClr val="tx1">
                    <a:tint val="75000"/>
                  </a:schemeClr>
                </a:solidFill>
              </a:defRPr>
            </a:lvl1pPr>
            <a:lvl2pPr marL="291438" indent="0">
              <a:buNone/>
              <a:defRPr sz="1275">
                <a:solidFill>
                  <a:schemeClr val="tx1">
                    <a:tint val="75000"/>
                  </a:schemeClr>
                </a:solidFill>
              </a:defRPr>
            </a:lvl2pPr>
            <a:lvl3pPr marL="582876" indent="0">
              <a:buNone/>
              <a:defRPr sz="1147">
                <a:solidFill>
                  <a:schemeClr val="tx1">
                    <a:tint val="75000"/>
                  </a:schemeClr>
                </a:solidFill>
              </a:defRPr>
            </a:lvl3pPr>
            <a:lvl4pPr marL="874313" indent="0">
              <a:buNone/>
              <a:defRPr sz="1020">
                <a:solidFill>
                  <a:schemeClr val="tx1">
                    <a:tint val="75000"/>
                  </a:schemeClr>
                </a:solidFill>
              </a:defRPr>
            </a:lvl4pPr>
            <a:lvl5pPr marL="1165751" indent="0">
              <a:buNone/>
              <a:defRPr sz="1020">
                <a:solidFill>
                  <a:schemeClr val="tx1">
                    <a:tint val="75000"/>
                  </a:schemeClr>
                </a:solidFill>
              </a:defRPr>
            </a:lvl5pPr>
            <a:lvl6pPr marL="1457189" indent="0">
              <a:buNone/>
              <a:defRPr sz="1020">
                <a:solidFill>
                  <a:schemeClr val="tx1">
                    <a:tint val="75000"/>
                  </a:schemeClr>
                </a:solidFill>
              </a:defRPr>
            </a:lvl6pPr>
            <a:lvl7pPr marL="1748627" indent="0">
              <a:buNone/>
              <a:defRPr sz="1020">
                <a:solidFill>
                  <a:schemeClr val="tx1">
                    <a:tint val="75000"/>
                  </a:schemeClr>
                </a:solidFill>
              </a:defRPr>
            </a:lvl7pPr>
            <a:lvl8pPr marL="2040065" indent="0">
              <a:buNone/>
              <a:defRPr sz="1020">
                <a:solidFill>
                  <a:schemeClr val="tx1">
                    <a:tint val="75000"/>
                  </a:schemeClr>
                </a:solidFill>
              </a:defRPr>
            </a:lvl8pPr>
            <a:lvl9pPr marL="2331503" indent="0">
              <a:buNone/>
              <a:defRPr sz="102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A91BEA5-B99F-432C-AC2D-F9392A4662AF}" type="slidenum">
              <a:rPr lang="en-US" smtClean="0"/>
              <a:t>‹#›</a:t>
            </a:fld>
            <a:endParaRPr lang="en-US"/>
          </a:p>
        </p:txBody>
      </p:sp>
      <p:sp>
        <p:nvSpPr>
          <p:cNvPr id="10" name="Freeform 9"/>
          <p:cNvSpPr/>
          <p:nvPr userDrawn="1"/>
        </p:nvSpPr>
        <p:spPr>
          <a:xfrm>
            <a:off x="-4048" y="1210849"/>
            <a:ext cx="8025208" cy="4513004"/>
          </a:xfrm>
          <a:custGeom>
            <a:avLst/>
            <a:gdLst>
              <a:gd name="connsiteX0" fmla="*/ 6655033 w 24377650"/>
              <a:gd name="connsiteY0" fmla="*/ 2253637 h 13716000"/>
              <a:gd name="connsiteX1" fmla="*/ 1239223 w 24377650"/>
              <a:gd name="connsiteY1" fmla="*/ 7669447 h 13716000"/>
              <a:gd name="connsiteX2" fmla="*/ 6655033 w 24377650"/>
              <a:gd name="connsiteY2" fmla="*/ 13085257 h 13716000"/>
              <a:gd name="connsiteX3" fmla="*/ 12070842 w 24377650"/>
              <a:gd name="connsiteY3" fmla="*/ 7669447 h 13716000"/>
              <a:gd name="connsiteX4" fmla="*/ 6655033 w 24377650"/>
              <a:gd name="connsiteY4" fmla="*/ 2253637 h 13716000"/>
              <a:gd name="connsiteX5" fmla="*/ 0 w 24377650"/>
              <a:gd name="connsiteY5" fmla="*/ 0 h 13716000"/>
              <a:gd name="connsiteX6" fmla="*/ 24377650 w 24377650"/>
              <a:gd name="connsiteY6" fmla="*/ 0 h 13716000"/>
              <a:gd name="connsiteX7" fmla="*/ 24377650 w 24377650"/>
              <a:gd name="connsiteY7" fmla="*/ 13716000 h 13716000"/>
              <a:gd name="connsiteX8" fmla="*/ 0 w 24377650"/>
              <a:gd name="connsiteY8"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77650" h="13716000">
                <a:moveTo>
                  <a:pt x="6655033" y="2253637"/>
                </a:moveTo>
                <a:cubicBezTo>
                  <a:pt x="3663963" y="2253637"/>
                  <a:pt x="1239223" y="4678379"/>
                  <a:pt x="1239223" y="7669447"/>
                </a:cubicBezTo>
                <a:cubicBezTo>
                  <a:pt x="1239223" y="10660516"/>
                  <a:pt x="3663963" y="13085257"/>
                  <a:pt x="6655033" y="13085257"/>
                </a:cubicBezTo>
                <a:cubicBezTo>
                  <a:pt x="9646102" y="13085257"/>
                  <a:pt x="12070842" y="10660516"/>
                  <a:pt x="12070842" y="7669447"/>
                </a:cubicBezTo>
                <a:cubicBezTo>
                  <a:pt x="12070842" y="4678379"/>
                  <a:pt x="9646102" y="2253637"/>
                  <a:pt x="6655033" y="2253637"/>
                </a:cubicBezTo>
                <a:close/>
                <a:moveTo>
                  <a:pt x="0" y="0"/>
                </a:moveTo>
                <a:lnTo>
                  <a:pt x="24377650" y="0"/>
                </a:lnTo>
                <a:lnTo>
                  <a:pt x="24377650" y="13716000"/>
                </a:lnTo>
                <a:lnTo>
                  <a:pt x="0" y="13716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202840" y="1728634"/>
            <a:ext cx="3816271" cy="3816271"/>
            <a:chOff x="96510" y="1974909"/>
            <a:chExt cx="3932704" cy="3932704"/>
          </a:xfrm>
        </p:grpSpPr>
        <p:sp>
          <p:nvSpPr>
            <p:cNvPr id="14" name="Oval 13"/>
            <p:cNvSpPr/>
            <p:nvPr userDrawn="1"/>
          </p:nvSpPr>
          <p:spPr>
            <a:xfrm>
              <a:off x="96510" y="1974909"/>
              <a:ext cx="3932704" cy="3932704"/>
            </a:xfrm>
            <a:prstGeom prst="ellipse">
              <a:avLst/>
            </a:prstGeom>
            <a:noFill/>
            <a:ln>
              <a:solidFill>
                <a:schemeClr val="accent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222981" y="2101380"/>
              <a:ext cx="3679763" cy="3679763"/>
            </a:xfrm>
            <a:prstGeom prst="ellipse">
              <a:avLst/>
            </a:prstGeom>
            <a:noFill/>
            <a:ln>
              <a:solidFill>
                <a:schemeClr val="accent2">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userDrawn="1"/>
        </p:nvGrpSpPr>
        <p:grpSpPr>
          <a:xfrm>
            <a:off x="-105361" y="1032569"/>
            <a:ext cx="4684295" cy="4826004"/>
            <a:chOff x="7639141" y="3767498"/>
            <a:chExt cx="9654648" cy="9946716"/>
          </a:xfrm>
        </p:grpSpPr>
        <p:sp>
          <p:nvSpPr>
            <p:cNvPr id="40" name="Freeform 39"/>
            <p:cNvSpPr/>
            <p:nvPr/>
          </p:nvSpPr>
          <p:spPr>
            <a:xfrm rot="1820780">
              <a:off x="10345634" y="3767498"/>
              <a:ext cx="3635692" cy="3390401"/>
            </a:xfrm>
            <a:custGeom>
              <a:avLst/>
              <a:gdLst>
                <a:gd name="connsiteX0" fmla="*/ 806177 w 1907434"/>
                <a:gd name="connsiteY0" fmla="*/ 295082 h 1778746"/>
                <a:gd name="connsiteX1" fmla="*/ 1907434 w 1907434"/>
                <a:gd name="connsiteY1" fmla="*/ 0 h 1778746"/>
                <a:gd name="connsiteX2" fmla="*/ 1907434 w 1907434"/>
                <a:gd name="connsiteY2" fmla="*/ 1349039 h 1778746"/>
                <a:gd name="connsiteX3" fmla="*/ 1173442 w 1907434"/>
                <a:gd name="connsiteY3" fmla="*/ 1778746 h 1778746"/>
                <a:gd name="connsiteX4" fmla="*/ 0 w 1907434"/>
                <a:gd name="connsiteY4" fmla="*/ 1101259 h 1778746"/>
                <a:gd name="connsiteX5" fmla="*/ 806177 w 1907434"/>
                <a:gd name="connsiteY5" fmla="*/ 295082 h 17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434" h="1778746">
                  <a:moveTo>
                    <a:pt x="806177" y="295082"/>
                  </a:moveTo>
                  <a:cubicBezTo>
                    <a:pt x="1135495" y="104949"/>
                    <a:pt x="1513993" y="0"/>
                    <a:pt x="1907434" y="0"/>
                  </a:cubicBezTo>
                  <a:lnTo>
                    <a:pt x="1907434" y="1349039"/>
                  </a:lnTo>
                  <a:lnTo>
                    <a:pt x="1173442" y="1778746"/>
                  </a:lnTo>
                  <a:lnTo>
                    <a:pt x="0" y="1101259"/>
                  </a:lnTo>
                  <a:cubicBezTo>
                    <a:pt x="196721" y="760529"/>
                    <a:pt x="476858" y="485214"/>
                    <a:pt x="806177" y="295082"/>
                  </a:cubicBezTo>
                  <a:close/>
                </a:path>
              </a:pathLst>
            </a:custGeom>
            <a:solidFill>
              <a:schemeClr val="accent3"/>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644">
                <a:lnSpc>
                  <a:spcPct val="90000"/>
                </a:lnSpc>
                <a:spcBef>
                  <a:spcPct val="0"/>
                </a:spcBef>
                <a:spcAft>
                  <a:spcPct val="35000"/>
                </a:spcAft>
              </a:pPr>
              <a:endParaRPr lang="en-US" sz="1200" dirty="0">
                <a:latin typeface="+mj-lt"/>
              </a:endParaRPr>
            </a:p>
          </p:txBody>
        </p:sp>
        <p:sp>
          <p:nvSpPr>
            <p:cNvPr id="35" name="Freeform 34"/>
            <p:cNvSpPr/>
            <p:nvPr/>
          </p:nvSpPr>
          <p:spPr>
            <a:xfrm rot="1820780">
              <a:off x="8479964" y="5124770"/>
              <a:ext cx="2790797" cy="4198135"/>
            </a:xfrm>
            <a:custGeom>
              <a:avLst/>
              <a:gdLst>
                <a:gd name="connsiteX0" fmla="*/ 295080 w 1464167"/>
                <a:gd name="connsiteY0" fmla="*/ 0 h 2202516"/>
                <a:gd name="connsiteX1" fmla="*/ 1457724 w 1464167"/>
                <a:gd name="connsiteY1" fmla="*/ 671253 h 2202516"/>
                <a:gd name="connsiteX2" fmla="*/ 1464167 w 1464167"/>
                <a:gd name="connsiteY2" fmla="*/ 1527543 h 2202516"/>
                <a:gd name="connsiteX3" fmla="*/ 295081 w 1464167"/>
                <a:gd name="connsiteY3" fmla="*/ 2202516 h 2202516"/>
                <a:gd name="connsiteX4" fmla="*/ 295080 w 1464167"/>
                <a:gd name="connsiteY4" fmla="*/ 0 h 220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67" h="2202516">
                  <a:moveTo>
                    <a:pt x="295080" y="0"/>
                  </a:moveTo>
                  <a:lnTo>
                    <a:pt x="1457724" y="671253"/>
                  </a:lnTo>
                  <a:lnTo>
                    <a:pt x="1464167" y="1527543"/>
                  </a:lnTo>
                  <a:lnTo>
                    <a:pt x="295081" y="2202516"/>
                  </a:lnTo>
                  <a:cubicBezTo>
                    <a:pt x="-98361" y="1521055"/>
                    <a:pt x="-98361" y="681460"/>
                    <a:pt x="295080" y="0"/>
                  </a:cubicBezTo>
                  <a:close/>
                </a:path>
              </a:pathLst>
            </a:custGeom>
            <a:solidFill>
              <a:schemeClr val="accent1"/>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644">
                <a:lnSpc>
                  <a:spcPct val="90000"/>
                </a:lnSpc>
                <a:spcBef>
                  <a:spcPct val="0"/>
                </a:spcBef>
                <a:spcAft>
                  <a:spcPct val="35000"/>
                </a:spcAft>
              </a:pPr>
              <a:endParaRPr lang="en-US" sz="1200" dirty="0">
                <a:latin typeface="+mj-lt"/>
              </a:endParaRPr>
            </a:p>
          </p:txBody>
        </p:sp>
        <p:sp>
          <p:nvSpPr>
            <p:cNvPr id="32" name="Freeform 31"/>
            <p:cNvSpPr/>
            <p:nvPr/>
          </p:nvSpPr>
          <p:spPr>
            <a:xfrm rot="1820780">
              <a:off x="13658097" y="5705995"/>
              <a:ext cx="3635692" cy="3380943"/>
            </a:xfrm>
            <a:custGeom>
              <a:avLst/>
              <a:gdLst>
                <a:gd name="connsiteX0" fmla="*/ 0 w 1907434"/>
                <a:gd name="connsiteY0" fmla="*/ 0 h 1773783"/>
                <a:gd name="connsiteX1" fmla="*/ 1907434 w 1907434"/>
                <a:gd name="connsiteY1" fmla="*/ 1101258 h 1773783"/>
                <a:gd name="connsiteX2" fmla="*/ 742586 w 1907434"/>
                <a:gd name="connsiteY2" fmla="*/ 1773783 h 1773783"/>
                <a:gd name="connsiteX3" fmla="*/ 0 w 1907434"/>
                <a:gd name="connsiteY3" fmla="*/ 1349559 h 1773783"/>
                <a:gd name="connsiteX4" fmla="*/ 0 w 1907434"/>
                <a:gd name="connsiteY4" fmla="*/ 0 h 177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3783">
                  <a:moveTo>
                    <a:pt x="0" y="0"/>
                  </a:moveTo>
                  <a:cubicBezTo>
                    <a:pt x="786883" y="-1"/>
                    <a:pt x="1513993" y="419797"/>
                    <a:pt x="1907434" y="1101258"/>
                  </a:cubicBezTo>
                  <a:lnTo>
                    <a:pt x="742586" y="1773783"/>
                  </a:lnTo>
                  <a:lnTo>
                    <a:pt x="0" y="1349559"/>
                  </a:lnTo>
                  <a:lnTo>
                    <a:pt x="0" y="0"/>
                  </a:lnTo>
                  <a:close/>
                </a:path>
              </a:pathLst>
            </a:custGeom>
            <a:solidFill>
              <a:schemeClr val="accent5"/>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644">
                <a:lnSpc>
                  <a:spcPct val="90000"/>
                </a:lnSpc>
                <a:spcBef>
                  <a:spcPct val="0"/>
                </a:spcBef>
                <a:spcAft>
                  <a:spcPct val="35000"/>
                </a:spcAft>
              </a:pPr>
              <a:endParaRPr lang="en-US" sz="1200" dirty="0">
                <a:latin typeface="+mj-lt"/>
              </a:endParaRPr>
            </a:p>
          </p:txBody>
        </p:sp>
        <p:sp>
          <p:nvSpPr>
            <p:cNvPr id="29" name="Freeform 28"/>
            <p:cNvSpPr/>
            <p:nvPr/>
          </p:nvSpPr>
          <p:spPr>
            <a:xfrm rot="1820780">
              <a:off x="7639141" y="8395805"/>
              <a:ext cx="3635692" cy="3379836"/>
            </a:xfrm>
            <a:custGeom>
              <a:avLst/>
              <a:gdLst>
                <a:gd name="connsiteX0" fmla="*/ 0 w 1907435"/>
                <a:gd name="connsiteY0" fmla="*/ 671944 h 1773202"/>
                <a:gd name="connsiteX1" fmla="*/ 1163840 w 1907435"/>
                <a:gd name="connsiteY1" fmla="*/ 0 h 1773202"/>
                <a:gd name="connsiteX2" fmla="*/ 1907434 w 1907435"/>
                <a:gd name="connsiteY2" fmla="*/ 424800 h 1773202"/>
                <a:gd name="connsiteX3" fmla="*/ 1907435 w 1907435"/>
                <a:gd name="connsiteY3" fmla="*/ 1773202 h 1773202"/>
                <a:gd name="connsiteX4" fmla="*/ 0 w 1907435"/>
                <a:gd name="connsiteY4" fmla="*/ 671944 h 177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5" h="1773202">
                  <a:moveTo>
                    <a:pt x="0" y="671944"/>
                  </a:moveTo>
                  <a:lnTo>
                    <a:pt x="1163840" y="0"/>
                  </a:lnTo>
                  <a:lnTo>
                    <a:pt x="1907434" y="424800"/>
                  </a:lnTo>
                  <a:lnTo>
                    <a:pt x="1907435" y="1773202"/>
                  </a:lnTo>
                  <a:cubicBezTo>
                    <a:pt x="1120551" y="1773202"/>
                    <a:pt x="393440" y="1353404"/>
                    <a:pt x="0" y="671944"/>
                  </a:cubicBezTo>
                  <a:close/>
                </a:path>
              </a:pathLst>
            </a:custGeom>
            <a:solidFill>
              <a:schemeClr val="accent5"/>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644">
                <a:lnSpc>
                  <a:spcPct val="90000"/>
                </a:lnSpc>
                <a:spcBef>
                  <a:spcPct val="0"/>
                </a:spcBef>
                <a:spcAft>
                  <a:spcPct val="35000"/>
                </a:spcAft>
              </a:pPr>
              <a:endParaRPr lang="en-US" sz="1200" dirty="0">
                <a:latin typeface="+mj-lt"/>
              </a:endParaRPr>
            </a:p>
          </p:txBody>
        </p:sp>
        <p:sp>
          <p:nvSpPr>
            <p:cNvPr id="26" name="Freeform 25"/>
            <p:cNvSpPr/>
            <p:nvPr/>
          </p:nvSpPr>
          <p:spPr>
            <a:xfrm rot="1820780">
              <a:off x="10951886" y="10323813"/>
              <a:ext cx="3635692" cy="3390401"/>
            </a:xfrm>
            <a:custGeom>
              <a:avLst/>
              <a:gdLst>
                <a:gd name="connsiteX0" fmla="*/ 0 w 1907434"/>
                <a:gd name="connsiteY0" fmla="*/ 429707 h 1778745"/>
                <a:gd name="connsiteX1" fmla="*/ 733992 w 1907434"/>
                <a:gd name="connsiteY1" fmla="*/ 0 h 1778745"/>
                <a:gd name="connsiteX2" fmla="*/ 1907434 w 1907434"/>
                <a:gd name="connsiteY2" fmla="*/ 677487 h 1778745"/>
                <a:gd name="connsiteX3" fmla="*/ 0 w 1907434"/>
                <a:gd name="connsiteY3" fmla="*/ 1778745 h 1778745"/>
                <a:gd name="connsiteX4" fmla="*/ 0 w 1907434"/>
                <a:gd name="connsiteY4" fmla="*/ 429707 h 177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8745">
                  <a:moveTo>
                    <a:pt x="0" y="429707"/>
                  </a:moveTo>
                  <a:lnTo>
                    <a:pt x="733992" y="0"/>
                  </a:lnTo>
                  <a:lnTo>
                    <a:pt x="1907434" y="677487"/>
                  </a:lnTo>
                  <a:cubicBezTo>
                    <a:pt x="1513993" y="1358947"/>
                    <a:pt x="786882" y="1778745"/>
                    <a:pt x="0" y="1778745"/>
                  </a:cubicBezTo>
                  <a:lnTo>
                    <a:pt x="0" y="429707"/>
                  </a:lnTo>
                  <a:close/>
                </a:path>
              </a:pathLst>
            </a:custGeom>
            <a:solidFill>
              <a:schemeClr val="accent3"/>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644">
                <a:lnSpc>
                  <a:spcPct val="90000"/>
                </a:lnSpc>
                <a:spcBef>
                  <a:spcPct val="0"/>
                </a:spcBef>
                <a:spcAft>
                  <a:spcPct val="35000"/>
                </a:spcAft>
              </a:pPr>
              <a:endParaRPr lang="en-US" sz="1200" dirty="0">
                <a:latin typeface="+mj-lt"/>
              </a:endParaRPr>
            </a:p>
          </p:txBody>
        </p:sp>
        <p:sp>
          <p:nvSpPr>
            <p:cNvPr id="23" name="Freeform 22"/>
            <p:cNvSpPr/>
            <p:nvPr/>
          </p:nvSpPr>
          <p:spPr>
            <a:xfrm rot="1820780">
              <a:off x="13660679" y="8158322"/>
              <a:ext cx="2792705" cy="4198137"/>
            </a:xfrm>
            <a:custGeom>
              <a:avLst/>
              <a:gdLst>
                <a:gd name="connsiteX0" fmla="*/ 0 w 1465168"/>
                <a:gd name="connsiteY0" fmla="*/ 675550 h 2202517"/>
                <a:gd name="connsiteX1" fmla="*/ 1170086 w 1465168"/>
                <a:gd name="connsiteY1" fmla="*/ 0 h 2202517"/>
                <a:gd name="connsiteX2" fmla="*/ 1170087 w 1465168"/>
                <a:gd name="connsiteY2" fmla="*/ 2202517 h 2202517"/>
                <a:gd name="connsiteX3" fmla="*/ 6434 w 1465168"/>
                <a:gd name="connsiteY3" fmla="*/ 1530681 h 2202517"/>
                <a:gd name="connsiteX4" fmla="*/ 0 w 1465168"/>
                <a:gd name="connsiteY4" fmla="*/ 675550 h 220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68" h="2202517">
                  <a:moveTo>
                    <a:pt x="0" y="675550"/>
                  </a:moveTo>
                  <a:lnTo>
                    <a:pt x="1170086" y="0"/>
                  </a:lnTo>
                  <a:cubicBezTo>
                    <a:pt x="1563529" y="681460"/>
                    <a:pt x="1563529" y="1521056"/>
                    <a:pt x="1170087" y="2202517"/>
                  </a:cubicBezTo>
                  <a:lnTo>
                    <a:pt x="6434" y="1530681"/>
                  </a:lnTo>
                  <a:lnTo>
                    <a:pt x="0" y="675550"/>
                  </a:lnTo>
                  <a:close/>
                </a:path>
              </a:pathLst>
            </a:custGeom>
            <a:solidFill>
              <a:schemeClr val="accent1"/>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644">
                <a:lnSpc>
                  <a:spcPct val="90000"/>
                </a:lnSpc>
                <a:spcBef>
                  <a:spcPct val="0"/>
                </a:spcBef>
                <a:spcAft>
                  <a:spcPct val="35000"/>
                </a:spcAft>
              </a:pPr>
              <a:endParaRPr lang="en-US" sz="1200" dirty="0">
                <a:latin typeface="+mj-lt"/>
              </a:endParaRPr>
            </a:p>
          </p:txBody>
        </p:sp>
      </p:grpSp>
      <p:sp>
        <p:nvSpPr>
          <p:cNvPr id="43" name="Text Placeholder 42"/>
          <p:cNvSpPr>
            <a:spLocks noGrp="1"/>
          </p:cNvSpPr>
          <p:nvPr>
            <p:ph type="body" sz="quarter" idx="13" hasCustomPrompt="1"/>
          </p:nvPr>
        </p:nvSpPr>
        <p:spPr>
          <a:xfrm>
            <a:off x="1625171" y="1667660"/>
            <a:ext cx="1151967" cy="585590"/>
          </a:xfrm>
          <a:prstGeom prst="rect">
            <a:avLst/>
          </a:prstGeom>
        </p:spPr>
        <p:txBody>
          <a:bodyPr/>
          <a:lstStyle>
            <a:lvl2pPr marL="0" indent="0" algn="ctr">
              <a:buNone/>
              <a:defRPr sz="1400">
                <a:solidFill>
                  <a:schemeClr val="bg1"/>
                </a:solidFill>
              </a:defRPr>
            </a:lvl2pPr>
            <a:lvl3pPr marL="582876" indent="0">
              <a:buNone/>
              <a:defRPr/>
            </a:lvl3pPr>
            <a:lvl4pPr marL="874313" indent="0">
              <a:buNone/>
              <a:defRPr/>
            </a:lvl4pPr>
            <a:lvl5pPr marL="1165751" indent="0">
              <a:buNone/>
              <a:defRPr/>
            </a:lvl5pPr>
          </a:lstStyle>
          <a:p>
            <a:pPr lvl="1"/>
            <a:r>
              <a:rPr lang="en-US" dirty="0"/>
              <a:t>Click to add text here</a:t>
            </a:r>
          </a:p>
        </p:txBody>
      </p:sp>
      <p:sp>
        <p:nvSpPr>
          <p:cNvPr id="44" name="Text Placeholder 42"/>
          <p:cNvSpPr>
            <a:spLocks noGrp="1"/>
          </p:cNvSpPr>
          <p:nvPr>
            <p:ph type="body" sz="quarter" idx="14" hasCustomPrompt="1"/>
          </p:nvPr>
        </p:nvSpPr>
        <p:spPr>
          <a:xfrm>
            <a:off x="339304" y="2434718"/>
            <a:ext cx="1151967" cy="611925"/>
          </a:xfrm>
          <a:prstGeom prst="rect">
            <a:avLst/>
          </a:prstGeom>
        </p:spPr>
        <p:txBody>
          <a:bodyPr/>
          <a:lstStyle>
            <a:lvl2pPr marL="0" indent="0" algn="ctr">
              <a:buNone/>
              <a:defRPr sz="1400">
                <a:solidFill>
                  <a:schemeClr val="bg1"/>
                </a:solidFill>
              </a:defRPr>
            </a:lvl2pPr>
            <a:lvl3pPr marL="582876" indent="0">
              <a:buNone/>
              <a:defRPr/>
            </a:lvl3pPr>
            <a:lvl4pPr marL="874313" indent="0">
              <a:buNone/>
              <a:defRPr/>
            </a:lvl4pPr>
            <a:lvl5pPr marL="1165751" indent="0">
              <a:buNone/>
              <a:defRPr/>
            </a:lvl5pPr>
          </a:lstStyle>
          <a:p>
            <a:pPr lvl="1"/>
            <a:r>
              <a:rPr lang="en-US" dirty="0"/>
              <a:t>Click to add text here</a:t>
            </a:r>
          </a:p>
        </p:txBody>
      </p:sp>
      <p:sp>
        <p:nvSpPr>
          <p:cNvPr id="45" name="Text Placeholder 42"/>
          <p:cNvSpPr>
            <a:spLocks noGrp="1"/>
          </p:cNvSpPr>
          <p:nvPr>
            <p:ph type="body" sz="quarter" idx="15" hasCustomPrompt="1"/>
          </p:nvPr>
        </p:nvSpPr>
        <p:spPr>
          <a:xfrm>
            <a:off x="2950387" y="2434718"/>
            <a:ext cx="1151967" cy="573634"/>
          </a:xfrm>
          <a:prstGeom prst="rect">
            <a:avLst/>
          </a:prstGeom>
        </p:spPr>
        <p:txBody>
          <a:bodyPr/>
          <a:lstStyle>
            <a:lvl2pPr marL="0" indent="0" algn="ctr">
              <a:buNone/>
              <a:defRPr sz="1400">
                <a:solidFill>
                  <a:schemeClr val="bg1"/>
                </a:solidFill>
              </a:defRPr>
            </a:lvl2pPr>
            <a:lvl3pPr marL="582876" indent="0">
              <a:buNone/>
              <a:defRPr/>
            </a:lvl3pPr>
            <a:lvl4pPr marL="874313" indent="0">
              <a:buNone/>
              <a:defRPr/>
            </a:lvl4pPr>
            <a:lvl5pPr marL="1165751" indent="0">
              <a:buNone/>
              <a:defRPr/>
            </a:lvl5pPr>
          </a:lstStyle>
          <a:p>
            <a:pPr lvl="1"/>
            <a:r>
              <a:rPr lang="en-US" dirty="0"/>
              <a:t>Click to add text here</a:t>
            </a:r>
          </a:p>
        </p:txBody>
      </p:sp>
      <p:sp>
        <p:nvSpPr>
          <p:cNvPr id="46" name="Text Placeholder 42"/>
          <p:cNvSpPr>
            <a:spLocks noGrp="1"/>
          </p:cNvSpPr>
          <p:nvPr>
            <p:ph type="body" sz="quarter" idx="16" hasCustomPrompt="1"/>
          </p:nvPr>
        </p:nvSpPr>
        <p:spPr>
          <a:xfrm>
            <a:off x="2921088" y="3820545"/>
            <a:ext cx="1151967" cy="573634"/>
          </a:xfrm>
          <a:prstGeom prst="rect">
            <a:avLst/>
          </a:prstGeom>
        </p:spPr>
        <p:txBody>
          <a:bodyPr/>
          <a:lstStyle>
            <a:lvl2pPr marL="0" indent="0" algn="ctr">
              <a:buNone/>
              <a:defRPr sz="1400">
                <a:solidFill>
                  <a:schemeClr val="bg1"/>
                </a:solidFill>
              </a:defRPr>
            </a:lvl2pPr>
            <a:lvl3pPr marL="582876" indent="0">
              <a:buNone/>
              <a:defRPr/>
            </a:lvl3pPr>
            <a:lvl4pPr marL="874313" indent="0">
              <a:buNone/>
              <a:defRPr/>
            </a:lvl4pPr>
            <a:lvl5pPr marL="1165751" indent="0">
              <a:buNone/>
              <a:defRPr/>
            </a:lvl5pPr>
          </a:lstStyle>
          <a:p>
            <a:pPr lvl="1"/>
            <a:r>
              <a:rPr lang="en-US" dirty="0"/>
              <a:t>Click to add text here</a:t>
            </a:r>
          </a:p>
        </p:txBody>
      </p:sp>
      <p:sp>
        <p:nvSpPr>
          <p:cNvPr id="47" name="Text Placeholder 42"/>
          <p:cNvSpPr>
            <a:spLocks noGrp="1"/>
          </p:cNvSpPr>
          <p:nvPr>
            <p:ph type="body" sz="quarter" idx="17" hasCustomPrompt="1"/>
          </p:nvPr>
        </p:nvSpPr>
        <p:spPr>
          <a:xfrm>
            <a:off x="1660473" y="4699379"/>
            <a:ext cx="1151967" cy="573634"/>
          </a:xfrm>
          <a:prstGeom prst="rect">
            <a:avLst/>
          </a:prstGeom>
        </p:spPr>
        <p:txBody>
          <a:bodyPr/>
          <a:lstStyle>
            <a:lvl2pPr marL="0" indent="0" algn="ctr">
              <a:buNone/>
              <a:defRPr sz="1400">
                <a:solidFill>
                  <a:schemeClr val="bg1"/>
                </a:solidFill>
              </a:defRPr>
            </a:lvl2pPr>
            <a:lvl3pPr marL="582876" indent="0">
              <a:buNone/>
              <a:defRPr/>
            </a:lvl3pPr>
            <a:lvl4pPr marL="874313" indent="0">
              <a:buNone/>
              <a:defRPr/>
            </a:lvl4pPr>
            <a:lvl5pPr marL="1165751" indent="0">
              <a:buNone/>
              <a:defRPr/>
            </a:lvl5pPr>
          </a:lstStyle>
          <a:p>
            <a:pPr lvl="1"/>
            <a:r>
              <a:rPr lang="en-US" dirty="0"/>
              <a:t>Click to add text here</a:t>
            </a:r>
          </a:p>
        </p:txBody>
      </p:sp>
      <p:sp>
        <p:nvSpPr>
          <p:cNvPr id="48" name="Text Placeholder 42"/>
          <p:cNvSpPr>
            <a:spLocks noGrp="1"/>
          </p:cNvSpPr>
          <p:nvPr>
            <p:ph type="body" sz="quarter" idx="18" hasCustomPrompt="1"/>
          </p:nvPr>
        </p:nvSpPr>
        <p:spPr>
          <a:xfrm>
            <a:off x="325567" y="3867025"/>
            <a:ext cx="1151967" cy="573634"/>
          </a:xfrm>
          <a:prstGeom prst="rect">
            <a:avLst/>
          </a:prstGeom>
        </p:spPr>
        <p:txBody>
          <a:bodyPr/>
          <a:lstStyle>
            <a:lvl2pPr marL="0" indent="0" algn="ctr">
              <a:buNone/>
              <a:defRPr sz="1400">
                <a:solidFill>
                  <a:schemeClr val="bg1"/>
                </a:solidFill>
              </a:defRPr>
            </a:lvl2pPr>
            <a:lvl3pPr marL="582876" indent="0">
              <a:buNone/>
              <a:defRPr/>
            </a:lvl3pPr>
            <a:lvl4pPr marL="874313" indent="0">
              <a:buNone/>
              <a:defRPr/>
            </a:lvl4pPr>
            <a:lvl5pPr marL="1165751" indent="0">
              <a:buNone/>
              <a:defRPr/>
            </a:lvl5pPr>
          </a:lstStyle>
          <a:p>
            <a:pPr lvl="1"/>
            <a:r>
              <a:rPr lang="en-US" dirty="0"/>
              <a:t>Click to add text here</a:t>
            </a:r>
          </a:p>
        </p:txBody>
      </p:sp>
      <p:sp>
        <p:nvSpPr>
          <p:cNvPr id="49" name="Text Placeholder 11"/>
          <p:cNvSpPr>
            <a:spLocks noGrp="1"/>
          </p:cNvSpPr>
          <p:nvPr>
            <p:ph type="body" sz="quarter" idx="19"/>
          </p:nvPr>
        </p:nvSpPr>
        <p:spPr>
          <a:xfrm>
            <a:off x="4517919" y="1646390"/>
            <a:ext cx="2972939" cy="1117600"/>
          </a:xfrm>
          <a:prstGeom prst="rect">
            <a:avLst/>
          </a:prstGeom>
        </p:spPr>
        <p:txBody>
          <a:bodyPr/>
          <a:lstStyle>
            <a:lvl1pPr marL="0" indent="0">
              <a:buNone/>
              <a:defRPr sz="2400">
                <a:solidFill>
                  <a:schemeClr val="bg1"/>
                </a:solidFill>
              </a:defRPr>
            </a:lvl1pPr>
          </a:lstStyle>
          <a:p>
            <a:pPr lvl="0"/>
            <a:r>
              <a:rPr lang="en-US" dirty="0"/>
              <a:t>Click to edit Master text styles</a:t>
            </a:r>
          </a:p>
        </p:txBody>
      </p:sp>
      <p:sp>
        <p:nvSpPr>
          <p:cNvPr id="50" name="Text Placeholder 11"/>
          <p:cNvSpPr>
            <a:spLocks noGrp="1"/>
          </p:cNvSpPr>
          <p:nvPr>
            <p:ph type="body" sz="quarter" idx="20"/>
          </p:nvPr>
        </p:nvSpPr>
        <p:spPr>
          <a:xfrm>
            <a:off x="4517919" y="3041127"/>
            <a:ext cx="3017309" cy="2210143"/>
          </a:xfrm>
          <a:prstGeom prst="rect">
            <a:avLst/>
          </a:prstGeom>
        </p:spPr>
        <p:txBody>
          <a:bodyPr/>
          <a:lstStyle>
            <a:lvl1pPr marL="285750" indent="-285750">
              <a:buFont typeface="Arial" panose="020B0604020202020204" pitchFamily="34" charset="0"/>
              <a:buChar char="•"/>
              <a:defRPr sz="1600">
                <a:solidFill>
                  <a:schemeClr val="bg1"/>
                </a:solidFill>
              </a:defRPr>
            </a:lvl1pPr>
          </a:lstStyle>
          <a:p>
            <a:pPr lvl="0"/>
            <a:r>
              <a:rPr lang="en-US" dirty="0"/>
              <a:t>Click to edit Master text styles</a:t>
            </a:r>
          </a:p>
        </p:txBody>
      </p:sp>
      <p:sp>
        <p:nvSpPr>
          <p:cNvPr id="28"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0"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1"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3"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4"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36" name="Footer Placeholder 2">
            <a:extLst>
              <a:ext uri="{FF2B5EF4-FFF2-40B4-BE49-F238E27FC236}">
                <a16:creationId xmlns:a16="http://schemas.microsoft.com/office/drawing/2014/main" id="{34C7A6E2-6C64-DB45-B500-5E5427FFF695}"/>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2232494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Graph top with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530305" y="5851503"/>
            <a:ext cx="6703695" cy="643890"/>
          </a:xfrm>
          <a:prstGeom prst="rect">
            <a:avLst/>
          </a:prstGeom>
        </p:spPr>
        <p:txBody>
          <a:bodyPr anchor="t"/>
          <a:lstStyle>
            <a:lvl1pPr>
              <a:defRPr sz="2400">
                <a:solidFill>
                  <a:schemeClr val="accent5"/>
                </a:solidFill>
              </a:defRPr>
            </a:lvl1pPr>
          </a:lstStyle>
          <a:p>
            <a:r>
              <a:rPr lang="en-US"/>
              <a:t>Click to edit Master title style</a:t>
            </a:r>
            <a:endParaRPr lang="en-US" dirty="0"/>
          </a:p>
        </p:txBody>
      </p:sp>
      <p:sp>
        <p:nvSpPr>
          <p:cNvPr id="3" name="Text Placeholder 2"/>
          <p:cNvSpPr>
            <a:spLocks noGrp="1"/>
          </p:cNvSpPr>
          <p:nvPr userDrawn="1">
            <p:ph type="body" idx="1"/>
          </p:nvPr>
        </p:nvSpPr>
        <p:spPr>
          <a:xfrm>
            <a:off x="530305" y="6652385"/>
            <a:ext cx="6703695" cy="2200274"/>
          </a:xfrm>
          <a:prstGeom prst="rect">
            <a:avLst/>
          </a:prstGeom>
        </p:spPr>
        <p:txBody>
          <a:bodyPr/>
          <a:lstStyle>
            <a:lvl1pPr marL="0" indent="0">
              <a:buNone/>
              <a:defRPr sz="1530">
                <a:solidFill>
                  <a:schemeClr val="tx1">
                    <a:tint val="75000"/>
                  </a:schemeClr>
                </a:solidFill>
              </a:defRPr>
            </a:lvl1pPr>
            <a:lvl2pPr marL="291438" indent="0">
              <a:buNone/>
              <a:defRPr sz="1275">
                <a:solidFill>
                  <a:schemeClr val="tx1">
                    <a:tint val="75000"/>
                  </a:schemeClr>
                </a:solidFill>
              </a:defRPr>
            </a:lvl2pPr>
            <a:lvl3pPr marL="582876" indent="0">
              <a:buNone/>
              <a:defRPr sz="1147">
                <a:solidFill>
                  <a:schemeClr val="tx1">
                    <a:tint val="75000"/>
                  </a:schemeClr>
                </a:solidFill>
              </a:defRPr>
            </a:lvl3pPr>
            <a:lvl4pPr marL="874313" indent="0">
              <a:buNone/>
              <a:defRPr sz="1020">
                <a:solidFill>
                  <a:schemeClr val="tx1">
                    <a:tint val="75000"/>
                  </a:schemeClr>
                </a:solidFill>
              </a:defRPr>
            </a:lvl4pPr>
            <a:lvl5pPr marL="1165751" indent="0">
              <a:buNone/>
              <a:defRPr sz="1020">
                <a:solidFill>
                  <a:schemeClr val="tx1">
                    <a:tint val="75000"/>
                  </a:schemeClr>
                </a:solidFill>
              </a:defRPr>
            </a:lvl5pPr>
            <a:lvl6pPr marL="1457189" indent="0">
              <a:buNone/>
              <a:defRPr sz="1020">
                <a:solidFill>
                  <a:schemeClr val="tx1">
                    <a:tint val="75000"/>
                  </a:schemeClr>
                </a:solidFill>
              </a:defRPr>
            </a:lvl6pPr>
            <a:lvl7pPr marL="1748627" indent="0">
              <a:buNone/>
              <a:defRPr sz="1020">
                <a:solidFill>
                  <a:schemeClr val="tx1">
                    <a:tint val="75000"/>
                  </a:schemeClr>
                </a:solidFill>
              </a:defRPr>
            </a:lvl7pPr>
            <a:lvl8pPr marL="2040065" indent="0">
              <a:buNone/>
              <a:defRPr sz="1020">
                <a:solidFill>
                  <a:schemeClr val="tx1">
                    <a:tint val="75000"/>
                  </a:schemeClr>
                </a:solidFill>
              </a:defRPr>
            </a:lvl8pPr>
            <a:lvl9pPr marL="2331503" indent="0">
              <a:buNone/>
              <a:defRPr sz="1020">
                <a:solidFill>
                  <a:schemeClr val="tx1">
                    <a:tint val="75000"/>
                  </a:schemeClr>
                </a:solidFill>
              </a:defRPr>
            </a:lvl9pPr>
          </a:lstStyle>
          <a:p>
            <a:pPr lvl="0"/>
            <a:r>
              <a:rPr lang="en-US"/>
              <a:t>Click to edit Master text styles</a:t>
            </a:r>
          </a:p>
        </p:txBody>
      </p:sp>
      <p:sp>
        <p:nvSpPr>
          <p:cNvPr id="6" name="Slide Number Placeholder 5"/>
          <p:cNvSpPr>
            <a:spLocks noGrp="1"/>
          </p:cNvSpPr>
          <p:nvPr userDrawn="1">
            <p:ph type="sldNum" sz="quarter" idx="12"/>
          </p:nvPr>
        </p:nvSpPr>
        <p:spPr/>
        <p:txBody>
          <a:bodyPr/>
          <a:lstStyle/>
          <a:p>
            <a:fld id="{AA91BEA5-B99F-432C-AC2D-F9392A4662AF}" type="slidenum">
              <a:rPr lang="en-US" smtClean="0"/>
              <a:t>‹#›</a:t>
            </a:fld>
            <a:endParaRPr lang="en-US"/>
          </a:p>
        </p:txBody>
      </p:sp>
      <p:sp>
        <p:nvSpPr>
          <p:cNvPr id="17" name="SmartArt Placeholder 16"/>
          <p:cNvSpPr>
            <a:spLocks noGrp="1"/>
          </p:cNvSpPr>
          <p:nvPr userDrawn="1">
            <p:ph type="dgm" sz="quarter" idx="21"/>
          </p:nvPr>
        </p:nvSpPr>
        <p:spPr>
          <a:xfrm>
            <a:off x="386869" y="1355725"/>
            <a:ext cx="7116276" cy="4162425"/>
          </a:xfrm>
          <a:prstGeom prst="rect">
            <a:avLst/>
          </a:prstGeom>
        </p:spPr>
        <p:txBody>
          <a:bodyPr/>
          <a:lstStyle/>
          <a:p>
            <a:endParaRPr lang="en-US"/>
          </a:p>
        </p:txBody>
      </p:sp>
      <p:sp>
        <p:nvSpPr>
          <p:cNvPr id="10"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3"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4"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5"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6" name="Title 1"/>
          <p:cNvSpPr txBox="1">
            <a:spLocks/>
          </p:cNvSpPr>
          <p:nvPr userDrawn="1"/>
        </p:nvSpPr>
        <p:spPr>
          <a:xfrm>
            <a:off x="596577" y="226361"/>
            <a:ext cx="6703695" cy="705609"/>
          </a:xfrm>
          <a:prstGeom prst="rect">
            <a:avLst/>
          </a:prstGeom>
        </p:spPr>
        <p:txBody>
          <a:bodyPr vert="horz" lIns="182880" tIns="45720" rIns="182880" bIns="45720" rtlCol="0" anchor="ctr">
            <a:normAutofit fontScale="92500" lnSpcReduction="20000"/>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Unique Role of Peer Support Specialists</a:t>
            </a:r>
          </a:p>
        </p:txBody>
      </p:sp>
      <p:sp>
        <p:nvSpPr>
          <p:cNvPr id="18" name="Rectangle 17">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2">
            <a:extLst>
              <a:ext uri="{FF2B5EF4-FFF2-40B4-BE49-F238E27FC236}">
                <a16:creationId xmlns:a16="http://schemas.microsoft.com/office/drawing/2014/main" id="{51A7C8AB-A286-C041-9B47-DC59F52211ED}"/>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389498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content &amp; quote">
    <p:spTree>
      <p:nvGrpSpPr>
        <p:cNvPr id="1" name=""/>
        <p:cNvGrpSpPr/>
        <p:nvPr/>
      </p:nvGrpSpPr>
      <p:grpSpPr>
        <a:xfrm>
          <a:off x="0" y="0"/>
          <a:ext cx="0" cy="0"/>
          <a:chOff x="0" y="0"/>
          <a:chExt cx="0" cy="0"/>
        </a:xfrm>
      </p:grpSpPr>
      <p:sp>
        <p:nvSpPr>
          <p:cNvPr id="2" name="Title 1"/>
          <p:cNvSpPr>
            <a:spLocks noGrp="1"/>
          </p:cNvSpPr>
          <p:nvPr>
            <p:ph type="title"/>
          </p:nvPr>
        </p:nvSpPr>
        <p:spPr>
          <a:xfrm>
            <a:off x="534353" y="1188696"/>
            <a:ext cx="6703695" cy="813983"/>
          </a:xfrm>
          <a:prstGeom prst="rect">
            <a:avLst/>
          </a:prstGeom>
        </p:spPr>
        <p:txBody>
          <a:bodyPr/>
          <a:lstStyle>
            <a:lvl1pPr>
              <a:defRPr sz="2400">
                <a:solidFill>
                  <a:schemeClr val="accent5"/>
                </a:solidFill>
              </a:defRPr>
            </a:lvl1pPr>
          </a:lstStyle>
          <a:p>
            <a:r>
              <a:rPr lang="en-US"/>
              <a:t>Click to edit Master title style</a:t>
            </a:r>
            <a:endParaRPr lang="en-US" dirty="0"/>
          </a:p>
        </p:txBody>
      </p:sp>
      <p:sp>
        <p:nvSpPr>
          <p:cNvPr id="4" name="Content Placeholder 3"/>
          <p:cNvSpPr>
            <a:spLocks noGrp="1"/>
          </p:cNvSpPr>
          <p:nvPr>
            <p:ph sz="half" idx="2"/>
          </p:nvPr>
        </p:nvSpPr>
        <p:spPr>
          <a:xfrm>
            <a:off x="534353" y="2188459"/>
            <a:ext cx="6703695" cy="2287038"/>
          </a:xfrm>
          <a:prstGeom prst="rect">
            <a:avLst/>
          </a:prstGeo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A91BEA5-B99F-432C-AC2D-F9392A4662AF}" type="slidenum">
              <a:rPr lang="en-US" smtClean="0"/>
              <a:t>‹#›</a:t>
            </a:fld>
            <a:endParaRPr lang="en-US"/>
          </a:p>
        </p:txBody>
      </p:sp>
      <p:cxnSp>
        <p:nvCxnSpPr>
          <p:cNvPr id="13" name="Straight Connector 12"/>
          <p:cNvCxnSpPr/>
          <p:nvPr userDrawn="1"/>
        </p:nvCxnSpPr>
        <p:spPr>
          <a:xfrm>
            <a:off x="534353" y="733213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534353" y="769887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534353" y="806561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34353" y="843235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534353" y="8799096"/>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sp>
        <p:nvSpPr>
          <p:cNvPr id="21" name="Text Placeholder 11"/>
          <p:cNvSpPr>
            <a:spLocks noGrp="1"/>
          </p:cNvSpPr>
          <p:nvPr>
            <p:ph type="body" sz="quarter" idx="15"/>
          </p:nvPr>
        </p:nvSpPr>
        <p:spPr>
          <a:xfrm>
            <a:off x="534353" y="5222145"/>
            <a:ext cx="6702425" cy="1302594"/>
          </a:xfrm>
          <a:prstGeom prst="rect">
            <a:avLst/>
          </a:prstGeom>
        </p:spPr>
        <p:txBody>
          <a:bodyPr/>
          <a:lstStyle>
            <a:lvl1pPr marL="0" indent="0" algn="ctr">
              <a:buNone/>
              <a:defRPr sz="2000" i="1">
                <a:solidFill>
                  <a:schemeClr val="accent4"/>
                </a:solidFill>
              </a:defRPr>
            </a:lvl1pPr>
          </a:lstStyle>
          <a:p>
            <a:pPr lvl="0"/>
            <a:r>
              <a:rPr lang="en-US" dirty="0"/>
              <a:t>Click to edit Master text styles</a:t>
            </a:r>
          </a:p>
        </p:txBody>
      </p:sp>
      <p:sp>
        <p:nvSpPr>
          <p:cNvPr id="18"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9"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2"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3"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4"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25" name="Rectangle 24">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userDrawn="1"/>
        </p:nvSpPr>
        <p:spPr>
          <a:xfrm>
            <a:off x="3478738" y="4354539"/>
            <a:ext cx="665948" cy="1862048"/>
          </a:xfrm>
          <a:prstGeom prst="rect">
            <a:avLst/>
          </a:prstGeom>
          <a:noFill/>
        </p:spPr>
        <p:txBody>
          <a:bodyPr wrap="square" rtlCol="0">
            <a:spAutoFit/>
          </a:bodyPr>
          <a:lstStyle/>
          <a:p>
            <a:r>
              <a:rPr lang="en-US" sz="11500" dirty="0">
                <a:solidFill>
                  <a:schemeClr val="accent2"/>
                </a:solidFill>
                <a:latin typeface="+mj-lt"/>
              </a:rPr>
              <a:t>“</a:t>
            </a:r>
          </a:p>
        </p:txBody>
      </p:sp>
      <p:sp>
        <p:nvSpPr>
          <p:cNvPr id="27" name="Rectangle 26"/>
          <p:cNvSpPr/>
          <p:nvPr userDrawn="1"/>
        </p:nvSpPr>
        <p:spPr>
          <a:xfrm>
            <a:off x="298754" y="4878671"/>
            <a:ext cx="7157545" cy="190093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
            <a:extLst>
              <a:ext uri="{FF2B5EF4-FFF2-40B4-BE49-F238E27FC236}">
                <a16:creationId xmlns:a16="http://schemas.microsoft.com/office/drawing/2014/main" id="{7A770BE3-A697-B048-A26E-8ABD571A941D}"/>
              </a:ext>
            </a:extLst>
          </p:cNvPr>
          <p:cNvSpPr>
            <a:spLocks noGrp="1"/>
          </p:cNvSpPr>
          <p:nvPr>
            <p:ph type="ftr" sz="quarter" idx="11"/>
          </p:nvPr>
        </p:nvSpPr>
        <p:spPr>
          <a:xfrm>
            <a:off x="2574608" y="9322647"/>
            <a:ext cx="2623185" cy="535517"/>
          </a:xfrm>
        </p:spPr>
        <p:txBody>
          <a:bodyPr/>
          <a:lstStyle/>
          <a:p>
            <a:r>
              <a:rPr lang="fr-FR"/>
              <a:t>©</a:t>
            </a:r>
            <a:endParaRPr lang="en-US"/>
          </a:p>
        </p:txBody>
      </p:sp>
      <p:sp>
        <p:nvSpPr>
          <p:cNvPr id="29" name="TextBox 28">
            <a:extLst>
              <a:ext uri="{FF2B5EF4-FFF2-40B4-BE49-F238E27FC236}">
                <a16:creationId xmlns:a16="http://schemas.microsoft.com/office/drawing/2014/main" id="{889C4A01-F386-1640-8FD2-728DA184694A}"/>
              </a:ext>
            </a:extLst>
          </p:cNvPr>
          <p:cNvSpPr txBox="1"/>
          <p:nvPr userDrawn="1"/>
        </p:nvSpPr>
        <p:spPr>
          <a:xfrm>
            <a:off x="472765" y="6779408"/>
            <a:ext cx="1664238" cy="353943"/>
          </a:xfrm>
          <a:prstGeom prst="rect">
            <a:avLst/>
          </a:prstGeom>
          <a:noFill/>
        </p:spPr>
        <p:txBody>
          <a:bodyPr wrap="none" rtlCol="0">
            <a:spAutoFit/>
          </a:bodyPr>
          <a:lstStyle/>
          <a:p>
            <a:r>
              <a:rPr lang="en-US" sz="1700" dirty="0">
                <a:solidFill>
                  <a:srgbClr val="5F5F5F"/>
                </a:solidFill>
              </a:rPr>
              <a:t>REFLECTION:</a:t>
            </a:r>
          </a:p>
        </p:txBody>
      </p:sp>
    </p:spTree>
    <p:extLst>
      <p:ext uri="{BB962C8B-B14F-4D97-AF65-F5344CB8AC3E}">
        <p14:creationId xmlns:p14="http://schemas.microsoft.com/office/powerpoint/2010/main" val="13184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6576" y="1420666"/>
            <a:ext cx="6703695" cy="579285"/>
          </a:xfrm>
          <a:prstGeom prst="rect">
            <a:avLst/>
          </a:prstGeom>
        </p:spPr>
        <p:txBody>
          <a:bodyPr anchor="t">
            <a:normAutofit/>
          </a:bodyPr>
          <a:lstStyle>
            <a:lvl1pPr marL="0" indent="0">
              <a:buNone/>
              <a:defRPr sz="1400" b="0">
                <a:solidFill>
                  <a:schemeClr val="accent5"/>
                </a:solidFill>
                <a:latin typeface="Lato Semibold" panose="020F0502020204030203" pitchFamily="34" charset="0"/>
                <a:ea typeface="Lato Semibold" panose="020F0502020204030203" pitchFamily="34" charset="0"/>
                <a:cs typeface="Lato Semibold" panose="020F0502020204030203" pitchFamily="34" charset="0"/>
              </a:defRPr>
            </a:lvl1pPr>
            <a:lvl2pPr marL="291438" indent="0">
              <a:buNone/>
              <a:defRPr sz="1275" b="1"/>
            </a:lvl2pPr>
            <a:lvl3pPr marL="582876" indent="0">
              <a:buNone/>
              <a:defRPr sz="1147" b="1"/>
            </a:lvl3pPr>
            <a:lvl4pPr marL="874313" indent="0">
              <a:buNone/>
              <a:defRPr sz="1020" b="1"/>
            </a:lvl4pPr>
            <a:lvl5pPr marL="1165751" indent="0">
              <a:buNone/>
              <a:defRPr sz="1020" b="1"/>
            </a:lvl5pPr>
            <a:lvl6pPr marL="1457189" indent="0">
              <a:buNone/>
              <a:defRPr sz="1020" b="1"/>
            </a:lvl6pPr>
            <a:lvl7pPr marL="1748627" indent="0">
              <a:buNone/>
              <a:defRPr sz="1020" b="1"/>
            </a:lvl7pPr>
            <a:lvl8pPr marL="2040065" indent="0">
              <a:buNone/>
              <a:defRPr sz="1020" b="1"/>
            </a:lvl8pPr>
            <a:lvl9pPr marL="2331503" indent="0">
              <a:buNone/>
              <a:defRPr sz="1020" b="1"/>
            </a:lvl9pPr>
          </a:lstStyle>
          <a:p>
            <a:pPr lvl="0"/>
            <a:r>
              <a:rPr lang="en-US"/>
              <a:t>Click to edit Master text styles</a:t>
            </a:r>
          </a:p>
        </p:txBody>
      </p:sp>
      <p:sp>
        <p:nvSpPr>
          <p:cNvPr id="4" name="Content Placeholder 3"/>
          <p:cNvSpPr>
            <a:spLocks noGrp="1"/>
          </p:cNvSpPr>
          <p:nvPr>
            <p:ph sz="half" idx="2"/>
          </p:nvPr>
        </p:nvSpPr>
        <p:spPr>
          <a:xfrm>
            <a:off x="596576" y="1999951"/>
            <a:ext cx="6703695" cy="5721184"/>
          </a:xfrm>
          <a:prstGeom prst="rect">
            <a:avLst/>
          </a:prstGeom>
        </p:spPr>
        <p:txBody>
          <a:bodyPr>
            <a:normAutofit/>
          </a:bodyPr>
          <a:lstStyle>
            <a:lvl1pPr>
              <a:defRPr sz="1400">
                <a:solidFill>
                  <a:schemeClr val="accent5"/>
                </a:solidFill>
              </a:defRPr>
            </a:lvl1pPr>
            <a:lvl2pPr>
              <a:defRPr sz="1200">
                <a:solidFill>
                  <a:schemeClr val="accent5"/>
                </a:solidFill>
              </a:defRPr>
            </a:lvl2pPr>
            <a:lvl3pPr>
              <a:defRPr sz="1050">
                <a:solidFill>
                  <a:schemeClr val="accent5"/>
                </a:solidFill>
              </a:defRPr>
            </a:lvl3pPr>
            <a:lvl4pPr>
              <a:defRPr sz="900">
                <a:solidFill>
                  <a:schemeClr val="accent5"/>
                </a:solidFill>
              </a:defRPr>
            </a:lvl4pPr>
            <a:lvl5pPr>
              <a:defRPr sz="9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A91BEA5-B99F-432C-AC2D-F9392A4662AF}" type="slidenum">
              <a:rPr lang="en-US" smtClean="0"/>
              <a:t>‹#›</a:t>
            </a:fld>
            <a:endParaRPr lang="en-US"/>
          </a:p>
        </p:txBody>
      </p:sp>
      <p:sp>
        <p:nvSpPr>
          <p:cNvPr id="12"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13" name="Rectangle 12">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9EA45BBC-870F-A34F-935D-A367D5708F36}"/>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3448192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oint graph">
    <p:spTree>
      <p:nvGrpSpPr>
        <p:cNvPr id="1" name=""/>
        <p:cNvGrpSpPr/>
        <p:nvPr/>
      </p:nvGrpSpPr>
      <p:grpSpPr>
        <a:xfrm>
          <a:off x="0" y="0"/>
          <a:ext cx="0" cy="0"/>
          <a:chOff x="0" y="0"/>
          <a:chExt cx="0" cy="0"/>
        </a:xfrm>
      </p:grpSpPr>
      <p:sp>
        <p:nvSpPr>
          <p:cNvPr id="35"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 name="Title 1"/>
          <p:cNvSpPr>
            <a:spLocks noGrp="1"/>
          </p:cNvSpPr>
          <p:nvPr>
            <p:ph type="title" hasCustomPrompt="1"/>
          </p:nvPr>
        </p:nvSpPr>
        <p:spPr>
          <a:xfrm>
            <a:off x="1520947" y="1296788"/>
            <a:ext cx="4723326" cy="715767"/>
          </a:xfrm>
          <a:prstGeom prst="rect">
            <a:avLst/>
          </a:prstGeom>
        </p:spPr>
        <p:txBody>
          <a:bodyPr/>
          <a:lstStyle>
            <a:lvl1pPr>
              <a:defRPr sz="2400">
                <a:solidFill>
                  <a:schemeClr val="accent5"/>
                </a:solidFill>
              </a:defRPr>
            </a:lvl1pPr>
          </a:lstStyle>
          <a:p>
            <a:r>
              <a:rPr lang="en-US" dirty="0"/>
              <a:t>Problem – Solving Process</a:t>
            </a:r>
          </a:p>
        </p:txBody>
      </p:sp>
      <p:sp>
        <p:nvSpPr>
          <p:cNvPr id="5" name="Slide Number Placeholder 4"/>
          <p:cNvSpPr>
            <a:spLocks noGrp="1"/>
          </p:cNvSpPr>
          <p:nvPr>
            <p:ph type="sldNum" sz="quarter" idx="12"/>
          </p:nvPr>
        </p:nvSpPr>
        <p:spPr/>
        <p:txBody>
          <a:bodyPr/>
          <a:lstStyle/>
          <a:p>
            <a:fld id="{AA91BEA5-B99F-432C-AC2D-F9392A4662AF}" type="slidenum">
              <a:rPr lang="en-US" smtClean="0"/>
              <a:t>‹#›</a:t>
            </a:fld>
            <a:endParaRPr lang="en-US"/>
          </a:p>
        </p:txBody>
      </p:sp>
      <p:sp>
        <p:nvSpPr>
          <p:cNvPr id="9" name="Rectangle 6"/>
          <p:cNvSpPr>
            <a:spLocks noChangeArrowheads="1"/>
          </p:cNvSpPr>
          <p:nvPr userDrawn="1"/>
        </p:nvSpPr>
        <p:spPr bwMode="auto">
          <a:xfrm>
            <a:off x="-21784" y="6761976"/>
            <a:ext cx="1469097" cy="136273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p:cNvSpPr>
            <a:spLocks/>
          </p:cNvSpPr>
          <p:nvPr userDrawn="1"/>
        </p:nvSpPr>
        <p:spPr bwMode="auto">
          <a:xfrm>
            <a:off x="1447313" y="6559777"/>
            <a:ext cx="566577" cy="1567037"/>
          </a:xfrm>
          <a:custGeom>
            <a:avLst/>
            <a:gdLst>
              <a:gd name="T0" fmla="*/ 0 w 538"/>
              <a:gd name="T1" fmla="*/ 1488 h 1488"/>
              <a:gd name="T2" fmla="*/ 0 w 538"/>
              <a:gd name="T3" fmla="*/ 194 h 1488"/>
              <a:gd name="T4" fmla="*/ 538 w 538"/>
              <a:gd name="T5" fmla="*/ 0 h 1488"/>
              <a:gd name="T6" fmla="*/ 538 w 538"/>
              <a:gd name="T7" fmla="*/ 1099 h 1488"/>
              <a:gd name="T8" fmla="*/ 0 w 538"/>
              <a:gd name="T9" fmla="*/ 1488 h 1488"/>
            </a:gdLst>
            <a:ahLst/>
            <a:cxnLst>
              <a:cxn ang="0">
                <a:pos x="T0" y="T1"/>
              </a:cxn>
              <a:cxn ang="0">
                <a:pos x="T2" y="T3"/>
              </a:cxn>
              <a:cxn ang="0">
                <a:pos x="T4" y="T5"/>
              </a:cxn>
              <a:cxn ang="0">
                <a:pos x="T6" y="T7"/>
              </a:cxn>
              <a:cxn ang="0">
                <a:pos x="T8" y="T9"/>
              </a:cxn>
            </a:cxnLst>
            <a:rect l="0" t="0" r="r" b="b"/>
            <a:pathLst>
              <a:path w="538" h="1488">
                <a:moveTo>
                  <a:pt x="0" y="1488"/>
                </a:moveTo>
                <a:lnTo>
                  <a:pt x="0" y="194"/>
                </a:lnTo>
                <a:lnTo>
                  <a:pt x="538" y="0"/>
                </a:lnTo>
                <a:lnTo>
                  <a:pt x="538" y="1099"/>
                </a:lnTo>
                <a:lnTo>
                  <a:pt x="0" y="14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8"/>
          <p:cNvSpPr>
            <a:spLocks/>
          </p:cNvSpPr>
          <p:nvPr userDrawn="1"/>
        </p:nvSpPr>
        <p:spPr bwMode="auto">
          <a:xfrm>
            <a:off x="2013888" y="6559777"/>
            <a:ext cx="5196075" cy="1157375"/>
          </a:xfrm>
          <a:custGeom>
            <a:avLst/>
            <a:gdLst>
              <a:gd name="T0" fmla="*/ 0 w 4532"/>
              <a:gd name="T1" fmla="*/ 1099 h 1099"/>
              <a:gd name="T2" fmla="*/ 0 w 4532"/>
              <a:gd name="T3" fmla="*/ 0 h 1099"/>
              <a:gd name="T4" fmla="*/ 4135 w 4532"/>
              <a:gd name="T5" fmla="*/ 0 h 1099"/>
              <a:gd name="T6" fmla="*/ 4532 w 4532"/>
              <a:gd name="T7" fmla="*/ 550 h 1099"/>
              <a:gd name="T8" fmla="*/ 4135 w 4532"/>
              <a:gd name="T9" fmla="*/ 1099 h 1099"/>
              <a:gd name="T10" fmla="*/ 0 w 4532"/>
              <a:gd name="T11" fmla="*/ 1099 h 1099"/>
            </a:gdLst>
            <a:ahLst/>
            <a:cxnLst>
              <a:cxn ang="0">
                <a:pos x="T0" y="T1"/>
              </a:cxn>
              <a:cxn ang="0">
                <a:pos x="T2" y="T3"/>
              </a:cxn>
              <a:cxn ang="0">
                <a:pos x="T4" y="T5"/>
              </a:cxn>
              <a:cxn ang="0">
                <a:pos x="T6" y="T7"/>
              </a:cxn>
              <a:cxn ang="0">
                <a:pos x="T8" y="T9"/>
              </a:cxn>
              <a:cxn ang="0">
                <a:pos x="T10" y="T11"/>
              </a:cxn>
            </a:cxnLst>
            <a:rect l="0" t="0" r="r" b="b"/>
            <a:pathLst>
              <a:path w="4532" h="1099">
                <a:moveTo>
                  <a:pt x="0" y="1099"/>
                </a:moveTo>
                <a:lnTo>
                  <a:pt x="0" y="0"/>
                </a:lnTo>
                <a:lnTo>
                  <a:pt x="4135" y="0"/>
                </a:lnTo>
                <a:lnTo>
                  <a:pt x="4532" y="550"/>
                </a:lnTo>
                <a:lnTo>
                  <a:pt x="4135" y="1099"/>
                </a:lnTo>
                <a:lnTo>
                  <a:pt x="0" y="1099"/>
                </a:lnTo>
                <a:close/>
              </a:path>
            </a:pathLst>
          </a:custGeom>
          <a:gradFill flip="none" rotWithShape="1">
            <a:gsLst>
              <a:gs pos="0">
                <a:schemeClr val="accent5"/>
              </a:gs>
              <a:gs pos="100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2"/>
          <p:cNvSpPr>
            <a:spLocks noChangeArrowheads="1"/>
          </p:cNvSpPr>
          <p:nvPr userDrawn="1"/>
        </p:nvSpPr>
        <p:spPr bwMode="auto">
          <a:xfrm>
            <a:off x="-21784" y="5402403"/>
            <a:ext cx="1469097" cy="136168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2013889" y="5402403"/>
            <a:ext cx="4452575" cy="1157375"/>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gradFill>
            <a:gsLst>
              <a:gs pos="0">
                <a:schemeClr val="accent2"/>
              </a:gs>
              <a:gs pos="100000">
                <a:schemeClr val="accent2">
                  <a:lumMod val="75000"/>
                </a:schemeClr>
              </a:gs>
            </a:gsLst>
            <a:lin ang="108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1447313" y="5404509"/>
            <a:ext cx="566577" cy="1361680"/>
          </a:xfrm>
          <a:custGeom>
            <a:avLst/>
            <a:gdLst>
              <a:gd name="T0" fmla="*/ 0 w 538"/>
              <a:gd name="T1" fmla="*/ 1293 h 1293"/>
              <a:gd name="T2" fmla="*/ 0 w 538"/>
              <a:gd name="T3" fmla="*/ 0 h 1293"/>
              <a:gd name="T4" fmla="*/ 538 w 538"/>
              <a:gd name="T5" fmla="*/ 0 h 1293"/>
              <a:gd name="T6" fmla="*/ 538 w 538"/>
              <a:gd name="T7" fmla="*/ 1099 h 1293"/>
              <a:gd name="T8" fmla="*/ 0 w 538"/>
              <a:gd name="T9" fmla="*/ 1293 h 1293"/>
            </a:gdLst>
            <a:ahLst/>
            <a:cxnLst>
              <a:cxn ang="0">
                <a:pos x="T0" y="T1"/>
              </a:cxn>
              <a:cxn ang="0">
                <a:pos x="T2" y="T3"/>
              </a:cxn>
              <a:cxn ang="0">
                <a:pos x="T4" y="T5"/>
              </a:cxn>
              <a:cxn ang="0">
                <a:pos x="T6" y="T7"/>
              </a:cxn>
              <a:cxn ang="0">
                <a:pos x="T8" y="T9"/>
              </a:cxn>
            </a:cxnLst>
            <a:rect l="0" t="0" r="r" b="b"/>
            <a:pathLst>
              <a:path w="538" h="1293">
                <a:moveTo>
                  <a:pt x="0" y="1293"/>
                </a:moveTo>
                <a:lnTo>
                  <a:pt x="0" y="0"/>
                </a:lnTo>
                <a:lnTo>
                  <a:pt x="538" y="0"/>
                </a:lnTo>
                <a:lnTo>
                  <a:pt x="538" y="1099"/>
                </a:lnTo>
                <a:lnTo>
                  <a:pt x="0" y="129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19"/>
          <p:cNvSpPr>
            <a:spLocks noChangeArrowheads="1"/>
          </p:cNvSpPr>
          <p:nvPr userDrawn="1"/>
        </p:nvSpPr>
        <p:spPr bwMode="auto">
          <a:xfrm>
            <a:off x="-21784" y="4039671"/>
            <a:ext cx="1469097" cy="136273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20"/>
          <p:cNvSpPr>
            <a:spLocks/>
          </p:cNvSpPr>
          <p:nvPr userDrawn="1"/>
        </p:nvSpPr>
        <p:spPr bwMode="auto">
          <a:xfrm>
            <a:off x="1447313" y="4039671"/>
            <a:ext cx="566577" cy="1362732"/>
          </a:xfrm>
          <a:custGeom>
            <a:avLst/>
            <a:gdLst>
              <a:gd name="T0" fmla="*/ 0 w 538"/>
              <a:gd name="T1" fmla="*/ 1294 h 1294"/>
              <a:gd name="T2" fmla="*/ 0 w 538"/>
              <a:gd name="T3" fmla="*/ 0 h 1294"/>
              <a:gd name="T4" fmla="*/ 538 w 538"/>
              <a:gd name="T5" fmla="*/ 194 h 1294"/>
              <a:gd name="T6" fmla="*/ 538 w 538"/>
              <a:gd name="T7" fmla="*/ 1294 h 1294"/>
              <a:gd name="T8" fmla="*/ 0 w 538"/>
              <a:gd name="T9" fmla="*/ 1294 h 1294"/>
            </a:gdLst>
            <a:ahLst/>
            <a:cxnLst>
              <a:cxn ang="0">
                <a:pos x="T0" y="T1"/>
              </a:cxn>
              <a:cxn ang="0">
                <a:pos x="T2" y="T3"/>
              </a:cxn>
              <a:cxn ang="0">
                <a:pos x="T4" y="T5"/>
              </a:cxn>
              <a:cxn ang="0">
                <a:pos x="T6" y="T7"/>
              </a:cxn>
              <a:cxn ang="0">
                <a:pos x="T8" y="T9"/>
              </a:cxn>
            </a:cxnLst>
            <a:rect l="0" t="0" r="r" b="b"/>
            <a:pathLst>
              <a:path w="538" h="1294">
                <a:moveTo>
                  <a:pt x="0" y="1294"/>
                </a:moveTo>
                <a:lnTo>
                  <a:pt x="0" y="0"/>
                </a:lnTo>
                <a:lnTo>
                  <a:pt x="538" y="194"/>
                </a:lnTo>
                <a:lnTo>
                  <a:pt x="538" y="1294"/>
                </a:lnTo>
                <a:lnTo>
                  <a:pt x="0" y="12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21"/>
          <p:cNvSpPr>
            <a:spLocks/>
          </p:cNvSpPr>
          <p:nvPr userDrawn="1"/>
        </p:nvSpPr>
        <p:spPr bwMode="auto">
          <a:xfrm>
            <a:off x="2013889" y="4247134"/>
            <a:ext cx="5196075" cy="1157375"/>
          </a:xfrm>
          <a:custGeom>
            <a:avLst/>
            <a:gdLst>
              <a:gd name="T0" fmla="*/ 4537 w 4934"/>
              <a:gd name="T1" fmla="*/ 1099 h 1099"/>
              <a:gd name="T2" fmla="*/ 4934 w 4934"/>
              <a:gd name="T3" fmla="*/ 549 h 1099"/>
              <a:gd name="T4" fmla="*/ 4537 w 4934"/>
              <a:gd name="T5" fmla="*/ 0 h 1099"/>
              <a:gd name="T6" fmla="*/ 0 w 4934"/>
              <a:gd name="T7" fmla="*/ 0 h 1099"/>
              <a:gd name="T8" fmla="*/ 0 w 4934"/>
              <a:gd name="T9" fmla="*/ 1099 h 1099"/>
              <a:gd name="T10" fmla="*/ 4537 w 4934"/>
              <a:gd name="T11" fmla="*/ 1099 h 1099"/>
            </a:gdLst>
            <a:ahLst/>
            <a:cxnLst>
              <a:cxn ang="0">
                <a:pos x="T0" y="T1"/>
              </a:cxn>
              <a:cxn ang="0">
                <a:pos x="T2" y="T3"/>
              </a:cxn>
              <a:cxn ang="0">
                <a:pos x="T4" y="T5"/>
              </a:cxn>
              <a:cxn ang="0">
                <a:pos x="T6" y="T7"/>
              </a:cxn>
              <a:cxn ang="0">
                <a:pos x="T8" y="T9"/>
              </a:cxn>
              <a:cxn ang="0">
                <a:pos x="T10" y="T11"/>
              </a:cxn>
            </a:cxnLst>
            <a:rect l="0" t="0" r="r" b="b"/>
            <a:pathLst>
              <a:path w="4934" h="1099">
                <a:moveTo>
                  <a:pt x="4537" y="1099"/>
                </a:moveTo>
                <a:lnTo>
                  <a:pt x="4934" y="549"/>
                </a:lnTo>
                <a:lnTo>
                  <a:pt x="4537" y="0"/>
                </a:lnTo>
                <a:lnTo>
                  <a:pt x="0" y="0"/>
                </a:lnTo>
                <a:lnTo>
                  <a:pt x="0" y="1099"/>
                </a:lnTo>
                <a:lnTo>
                  <a:pt x="4537" y="1099"/>
                </a:lnTo>
                <a:close/>
              </a:path>
            </a:pathLst>
          </a:custGeom>
          <a:gradFill flip="none" rotWithShape="1">
            <a:gsLst>
              <a:gs pos="0">
                <a:schemeClr val="accent5"/>
              </a:gs>
              <a:gs pos="100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27"/>
          <p:cNvSpPr>
            <a:spLocks noChangeArrowheads="1"/>
          </p:cNvSpPr>
          <p:nvPr userDrawn="1"/>
        </p:nvSpPr>
        <p:spPr bwMode="auto">
          <a:xfrm>
            <a:off x="-21784" y="2677991"/>
            <a:ext cx="1469097" cy="136168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28"/>
          <p:cNvSpPr>
            <a:spLocks/>
          </p:cNvSpPr>
          <p:nvPr userDrawn="1"/>
        </p:nvSpPr>
        <p:spPr bwMode="auto">
          <a:xfrm>
            <a:off x="1447313" y="2677991"/>
            <a:ext cx="566577" cy="1565984"/>
          </a:xfrm>
          <a:custGeom>
            <a:avLst/>
            <a:gdLst>
              <a:gd name="T0" fmla="*/ 0 w 538"/>
              <a:gd name="T1" fmla="*/ 1293 h 1487"/>
              <a:gd name="T2" fmla="*/ 0 w 538"/>
              <a:gd name="T3" fmla="*/ 0 h 1487"/>
              <a:gd name="T4" fmla="*/ 538 w 538"/>
              <a:gd name="T5" fmla="*/ 388 h 1487"/>
              <a:gd name="T6" fmla="*/ 538 w 538"/>
              <a:gd name="T7" fmla="*/ 1487 h 1487"/>
              <a:gd name="T8" fmla="*/ 0 w 538"/>
              <a:gd name="T9" fmla="*/ 1293 h 1487"/>
            </a:gdLst>
            <a:ahLst/>
            <a:cxnLst>
              <a:cxn ang="0">
                <a:pos x="T0" y="T1"/>
              </a:cxn>
              <a:cxn ang="0">
                <a:pos x="T2" y="T3"/>
              </a:cxn>
              <a:cxn ang="0">
                <a:pos x="T4" y="T5"/>
              </a:cxn>
              <a:cxn ang="0">
                <a:pos x="T6" y="T7"/>
              </a:cxn>
              <a:cxn ang="0">
                <a:pos x="T8" y="T9"/>
              </a:cxn>
            </a:cxnLst>
            <a:rect l="0" t="0" r="r" b="b"/>
            <a:pathLst>
              <a:path w="538" h="1487">
                <a:moveTo>
                  <a:pt x="0" y="1293"/>
                </a:moveTo>
                <a:lnTo>
                  <a:pt x="0" y="0"/>
                </a:lnTo>
                <a:lnTo>
                  <a:pt x="538" y="388"/>
                </a:lnTo>
                <a:lnTo>
                  <a:pt x="538" y="1487"/>
                </a:lnTo>
                <a:lnTo>
                  <a:pt x="0" y="129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29"/>
          <p:cNvSpPr>
            <a:spLocks/>
          </p:cNvSpPr>
          <p:nvPr userDrawn="1"/>
        </p:nvSpPr>
        <p:spPr bwMode="auto">
          <a:xfrm>
            <a:off x="2013889" y="3086600"/>
            <a:ext cx="4452575" cy="1160534"/>
          </a:xfrm>
          <a:custGeom>
            <a:avLst/>
            <a:gdLst>
              <a:gd name="T0" fmla="*/ 3831 w 4228"/>
              <a:gd name="T1" fmla="*/ 1102 h 1102"/>
              <a:gd name="T2" fmla="*/ 4228 w 4228"/>
              <a:gd name="T3" fmla="*/ 552 h 1102"/>
              <a:gd name="T4" fmla="*/ 3831 w 4228"/>
              <a:gd name="T5" fmla="*/ 0 h 1102"/>
              <a:gd name="T6" fmla="*/ 0 w 4228"/>
              <a:gd name="T7" fmla="*/ 0 h 1102"/>
              <a:gd name="T8" fmla="*/ 0 w 4228"/>
              <a:gd name="T9" fmla="*/ 1102 h 1102"/>
              <a:gd name="T10" fmla="*/ 3831 w 4228"/>
              <a:gd name="T11" fmla="*/ 1102 h 1102"/>
            </a:gdLst>
            <a:ahLst/>
            <a:cxnLst>
              <a:cxn ang="0">
                <a:pos x="T0" y="T1"/>
              </a:cxn>
              <a:cxn ang="0">
                <a:pos x="T2" y="T3"/>
              </a:cxn>
              <a:cxn ang="0">
                <a:pos x="T4" y="T5"/>
              </a:cxn>
              <a:cxn ang="0">
                <a:pos x="T6" y="T7"/>
              </a:cxn>
              <a:cxn ang="0">
                <a:pos x="T8" y="T9"/>
              </a:cxn>
              <a:cxn ang="0">
                <a:pos x="T10" y="T11"/>
              </a:cxn>
            </a:cxnLst>
            <a:rect l="0" t="0" r="r" b="b"/>
            <a:pathLst>
              <a:path w="4228" h="1102">
                <a:moveTo>
                  <a:pt x="3831" y="1102"/>
                </a:moveTo>
                <a:lnTo>
                  <a:pt x="4228" y="552"/>
                </a:lnTo>
                <a:lnTo>
                  <a:pt x="3831" y="0"/>
                </a:lnTo>
                <a:lnTo>
                  <a:pt x="0" y="0"/>
                </a:lnTo>
                <a:lnTo>
                  <a:pt x="0" y="1102"/>
                </a:lnTo>
                <a:lnTo>
                  <a:pt x="3831" y="1102"/>
                </a:lnTo>
                <a:close/>
              </a:path>
            </a:pathLst>
          </a:custGeom>
          <a:gradFill>
            <a:gsLst>
              <a:gs pos="0">
                <a:schemeClr val="accent2"/>
              </a:gs>
              <a:gs pos="100000">
                <a:schemeClr val="accent2">
                  <a:lumMod val="75000"/>
                </a:schemeClr>
              </a:gs>
            </a:gsLst>
            <a:lin ang="10800000" scaled="1"/>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21" name="Text Placeholder 3"/>
          <p:cNvSpPr txBox="1">
            <a:spLocks/>
          </p:cNvSpPr>
          <p:nvPr userDrawn="1"/>
        </p:nvSpPr>
        <p:spPr>
          <a:xfrm>
            <a:off x="5852423" y="3494861"/>
            <a:ext cx="423876" cy="359863"/>
          </a:xfrm>
          <a:prstGeom prst="rect">
            <a:avLst/>
          </a:prstGeom>
        </p:spPr>
        <p:txBody>
          <a:bodyPr anchor="ctr">
            <a:normAutofit fontScale="47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3200" b="1" dirty="0">
                <a:solidFill>
                  <a:schemeClr val="bg2"/>
                </a:solidFill>
              </a:rPr>
              <a:t>01</a:t>
            </a:r>
          </a:p>
        </p:txBody>
      </p:sp>
      <p:sp>
        <p:nvSpPr>
          <p:cNvPr id="22" name="Text Placeholder 3"/>
          <p:cNvSpPr txBox="1">
            <a:spLocks/>
          </p:cNvSpPr>
          <p:nvPr userDrawn="1"/>
        </p:nvSpPr>
        <p:spPr>
          <a:xfrm>
            <a:off x="6574674" y="4645890"/>
            <a:ext cx="423876" cy="359863"/>
          </a:xfrm>
          <a:prstGeom prst="rect">
            <a:avLst/>
          </a:prstGeom>
        </p:spPr>
        <p:txBody>
          <a:bodyPr anchor="ctr">
            <a:normAutofit fontScale="400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3200" b="1" dirty="0">
                <a:solidFill>
                  <a:schemeClr val="bg2"/>
                </a:solidFill>
              </a:rPr>
              <a:t>02</a:t>
            </a:r>
          </a:p>
        </p:txBody>
      </p:sp>
      <p:sp>
        <p:nvSpPr>
          <p:cNvPr id="23" name="Text Placeholder 3"/>
          <p:cNvSpPr txBox="1">
            <a:spLocks/>
          </p:cNvSpPr>
          <p:nvPr userDrawn="1"/>
        </p:nvSpPr>
        <p:spPr>
          <a:xfrm>
            <a:off x="5852423" y="5830240"/>
            <a:ext cx="423876" cy="359863"/>
          </a:xfrm>
          <a:prstGeom prst="rect">
            <a:avLst/>
          </a:prstGeom>
        </p:spPr>
        <p:txBody>
          <a:bodyPr anchor="ctr">
            <a:normAutofit fontScale="400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3200" b="1" dirty="0">
                <a:solidFill>
                  <a:schemeClr val="bg2"/>
                </a:solidFill>
              </a:rPr>
              <a:t>03</a:t>
            </a:r>
          </a:p>
        </p:txBody>
      </p:sp>
      <p:sp>
        <p:nvSpPr>
          <p:cNvPr id="24" name="Text Placeholder 3"/>
          <p:cNvSpPr txBox="1">
            <a:spLocks/>
          </p:cNvSpPr>
          <p:nvPr userDrawn="1"/>
        </p:nvSpPr>
        <p:spPr>
          <a:xfrm>
            <a:off x="6574150" y="6983432"/>
            <a:ext cx="423876" cy="359863"/>
          </a:xfrm>
          <a:prstGeom prst="rect">
            <a:avLst/>
          </a:prstGeom>
        </p:spPr>
        <p:txBody>
          <a:bodyPr anchor="ctr">
            <a:normAutofit fontScale="400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3200" b="1" dirty="0">
                <a:solidFill>
                  <a:schemeClr val="bg2"/>
                </a:solidFill>
              </a:rPr>
              <a:t>04</a:t>
            </a:r>
          </a:p>
        </p:txBody>
      </p:sp>
      <p:sp>
        <p:nvSpPr>
          <p:cNvPr id="32" name="Subtitle 2"/>
          <p:cNvSpPr>
            <a:spLocks noGrp="1"/>
          </p:cNvSpPr>
          <p:nvPr>
            <p:ph type="subTitle" idx="1" hasCustomPrompt="1"/>
          </p:nvPr>
        </p:nvSpPr>
        <p:spPr>
          <a:xfrm>
            <a:off x="2102356" y="3232787"/>
            <a:ext cx="3750066" cy="894962"/>
          </a:xfrm>
          <a:prstGeom prst="rect">
            <a:avLst/>
          </a:prstGeom>
        </p:spPr>
        <p:txBody>
          <a:bodyPr/>
          <a:lstStyle>
            <a:lvl1pPr marL="0" indent="0" algn="l">
              <a:buNone/>
              <a:defRPr sz="1600">
                <a:solidFill>
                  <a:schemeClr val="bg1"/>
                </a:solidFill>
              </a:defRPr>
            </a:lvl1pPr>
            <a:lvl2pPr marL="291438" indent="0" algn="ctr">
              <a:buNone/>
              <a:defRPr sz="1275"/>
            </a:lvl2pPr>
            <a:lvl3pPr marL="582876" indent="0" algn="ctr">
              <a:buNone/>
              <a:defRPr sz="1147"/>
            </a:lvl3pPr>
            <a:lvl4pPr marL="874313" indent="0" algn="ctr">
              <a:buNone/>
              <a:defRPr sz="1020"/>
            </a:lvl4pPr>
            <a:lvl5pPr marL="1165751" indent="0" algn="ctr">
              <a:buNone/>
              <a:defRPr sz="1020"/>
            </a:lvl5pPr>
            <a:lvl6pPr marL="1457189" indent="0" algn="ctr">
              <a:buNone/>
              <a:defRPr sz="1020"/>
            </a:lvl6pPr>
            <a:lvl7pPr marL="1748627" indent="0" algn="ctr">
              <a:buNone/>
              <a:defRPr sz="1020"/>
            </a:lvl7pPr>
            <a:lvl8pPr marL="2040065" indent="0" algn="ctr">
              <a:buNone/>
              <a:defRPr sz="1020"/>
            </a:lvl8pPr>
            <a:lvl9pPr marL="2331503" indent="0" algn="ctr">
              <a:buNone/>
              <a:defRPr sz="1020"/>
            </a:lvl9pPr>
          </a:lstStyle>
          <a:p>
            <a:r>
              <a:rPr lang="en-US" dirty="0"/>
              <a:t>Problem</a:t>
            </a:r>
          </a:p>
        </p:txBody>
      </p:sp>
      <p:sp>
        <p:nvSpPr>
          <p:cNvPr id="37" name="Text Placeholder 36"/>
          <p:cNvSpPr>
            <a:spLocks noGrp="1"/>
          </p:cNvSpPr>
          <p:nvPr>
            <p:ph type="body" sz="quarter" idx="13" hasCustomPrompt="1"/>
          </p:nvPr>
        </p:nvSpPr>
        <p:spPr>
          <a:xfrm>
            <a:off x="2101851" y="4379913"/>
            <a:ext cx="4174448" cy="966790"/>
          </a:xfrm>
          <a:prstGeom prst="rect">
            <a:avLst/>
          </a:prstGeom>
        </p:spPr>
        <p:txBody>
          <a:bodyPr/>
          <a:lstStyle>
            <a:lvl1pPr marL="0" indent="0">
              <a:buNone/>
              <a:defRPr sz="1600">
                <a:solidFill>
                  <a:schemeClr val="bg1"/>
                </a:solidFill>
              </a:defRPr>
            </a:lvl1pPr>
          </a:lstStyle>
          <a:p>
            <a:pPr lvl="0"/>
            <a:r>
              <a:rPr lang="en-US" dirty="0"/>
              <a:t>Impact</a:t>
            </a:r>
          </a:p>
        </p:txBody>
      </p:sp>
      <p:sp>
        <p:nvSpPr>
          <p:cNvPr id="38" name="Text Placeholder 36"/>
          <p:cNvSpPr>
            <a:spLocks noGrp="1"/>
          </p:cNvSpPr>
          <p:nvPr>
            <p:ph type="body" sz="quarter" idx="14" hasCustomPrompt="1"/>
          </p:nvPr>
        </p:nvSpPr>
        <p:spPr>
          <a:xfrm>
            <a:off x="2101850" y="5477413"/>
            <a:ext cx="3750572" cy="966790"/>
          </a:xfrm>
          <a:prstGeom prst="rect">
            <a:avLst/>
          </a:prstGeom>
        </p:spPr>
        <p:txBody>
          <a:bodyPr/>
          <a:lstStyle>
            <a:lvl1pPr marL="0" indent="0">
              <a:buNone/>
              <a:defRPr sz="1600">
                <a:solidFill>
                  <a:schemeClr val="bg1"/>
                </a:solidFill>
              </a:defRPr>
            </a:lvl1pPr>
          </a:lstStyle>
          <a:p>
            <a:pPr lvl="0"/>
            <a:r>
              <a:rPr lang="en-US" dirty="0"/>
              <a:t>Cost and/or Benefits</a:t>
            </a:r>
          </a:p>
        </p:txBody>
      </p:sp>
      <p:sp>
        <p:nvSpPr>
          <p:cNvPr id="39" name="Text Placeholder 36"/>
          <p:cNvSpPr>
            <a:spLocks noGrp="1"/>
          </p:cNvSpPr>
          <p:nvPr>
            <p:ph type="body" sz="quarter" idx="15" hasCustomPrompt="1"/>
          </p:nvPr>
        </p:nvSpPr>
        <p:spPr>
          <a:xfrm>
            <a:off x="2089543" y="6655069"/>
            <a:ext cx="4174448" cy="966790"/>
          </a:xfrm>
          <a:prstGeom prst="rect">
            <a:avLst/>
          </a:prstGeom>
        </p:spPr>
        <p:txBody>
          <a:bodyPr/>
          <a:lstStyle>
            <a:lvl1pPr marL="0" indent="0">
              <a:buNone/>
              <a:defRPr sz="1600">
                <a:solidFill>
                  <a:schemeClr val="bg1"/>
                </a:solidFill>
              </a:defRPr>
            </a:lvl1pPr>
          </a:lstStyle>
          <a:p>
            <a:pPr lvl="0"/>
            <a:r>
              <a:rPr lang="en-US" dirty="0"/>
              <a:t>Brainstorm</a:t>
            </a:r>
          </a:p>
        </p:txBody>
      </p:sp>
      <p:sp>
        <p:nvSpPr>
          <p:cNvPr id="41" name="Picture Placeholder 40"/>
          <p:cNvSpPr>
            <a:spLocks noGrp="1"/>
          </p:cNvSpPr>
          <p:nvPr>
            <p:ph type="pic" sz="quarter" idx="16"/>
          </p:nvPr>
        </p:nvSpPr>
        <p:spPr>
          <a:xfrm>
            <a:off x="218866" y="2951163"/>
            <a:ext cx="930275" cy="723900"/>
          </a:xfrm>
          <a:prstGeom prst="rect">
            <a:avLst/>
          </a:prstGeom>
        </p:spPr>
        <p:txBody>
          <a:bodyPr/>
          <a:lstStyle>
            <a:lvl1pPr>
              <a:defRPr>
                <a:solidFill>
                  <a:schemeClr val="bg1"/>
                </a:solidFill>
              </a:defRPr>
            </a:lvl1pPr>
          </a:lstStyle>
          <a:p>
            <a:endParaRPr lang="en-US" dirty="0"/>
          </a:p>
        </p:txBody>
      </p:sp>
      <p:sp>
        <p:nvSpPr>
          <p:cNvPr id="42" name="Picture Placeholder 40"/>
          <p:cNvSpPr>
            <a:spLocks noGrp="1"/>
          </p:cNvSpPr>
          <p:nvPr>
            <p:ph type="pic" sz="quarter" idx="17"/>
          </p:nvPr>
        </p:nvSpPr>
        <p:spPr>
          <a:xfrm>
            <a:off x="218866" y="4314514"/>
            <a:ext cx="930275" cy="723900"/>
          </a:xfrm>
          <a:prstGeom prst="rect">
            <a:avLst/>
          </a:prstGeom>
        </p:spPr>
        <p:txBody>
          <a:bodyPr/>
          <a:lstStyle>
            <a:lvl1pPr>
              <a:defRPr>
                <a:solidFill>
                  <a:schemeClr val="bg1"/>
                </a:solidFill>
              </a:defRPr>
            </a:lvl1pPr>
          </a:lstStyle>
          <a:p>
            <a:endParaRPr lang="en-US"/>
          </a:p>
        </p:txBody>
      </p:sp>
      <p:sp>
        <p:nvSpPr>
          <p:cNvPr id="43" name="Picture Placeholder 40"/>
          <p:cNvSpPr>
            <a:spLocks noGrp="1"/>
          </p:cNvSpPr>
          <p:nvPr>
            <p:ph type="pic" sz="quarter" idx="18"/>
          </p:nvPr>
        </p:nvSpPr>
        <p:spPr>
          <a:xfrm>
            <a:off x="218866" y="5677865"/>
            <a:ext cx="930275" cy="723900"/>
          </a:xfrm>
          <a:prstGeom prst="rect">
            <a:avLst/>
          </a:prstGeom>
        </p:spPr>
        <p:txBody>
          <a:bodyPr/>
          <a:lstStyle>
            <a:lvl1pPr>
              <a:defRPr>
                <a:solidFill>
                  <a:schemeClr val="bg1"/>
                </a:solidFill>
              </a:defRPr>
            </a:lvl1pPr>
          </a:lstStyle>
          <a:p>
            <a:endParaRPr lang="en-US"/>
          </a:p>
        </p:txBody>
      </p:sp>
      <p:sp>
        <p:nvSpPr>
          <p:cNvPr id="44" name="Picture Placeholder 40"/>
          <p:cNvSpPr>
            <a:spLocks noGrp="1"/>
          </p:cNvSpPr>
          <p:nvPr>
            <p:ph type="pic" sz="quarter" idx="19"/>
          </p:nvPr>
        </p:nvSpPr>
        <p:spPr>
          <a:xfrm>
            <a:off x="218866" y="7041215"/>
            <a:ext cx="930275" cy="723900"/>
          </a:xfrm>
          <a:prstGeom prst="rect">
            <a:avLst/>
          </a:prstGeom>
        </p:spPr>
        <p:txBody>
          <a:bodyPr/>
          <a:lstStyle>
            <a:lvl1pPr>
              <a:defRPr>
                <a:solidFill>
                  <a:schemeClr val="bg1"/>
                </a:solidFill>
              </a:defRPr>
            </a:lvl1pPr>
          </a:lstStyle>
          <a:p>
            <a:endParaRPr lang="en-US"/>
          </a:p>
        </p:txBody>
      </p:sp>
      <p:sp>
        <p:nvSpPr>
          <p:cNvPr id="33"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4"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6"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40"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PICBA</a:t>
            </a:r>
          </a:p>
        </p:txBody>
      </p:sp>
      <p:sp>
        <p:nvSpPr>
          <p:cNvPr id="45" name="Rectangle 44">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ooter Placeholder 2">
            <a:extLst>
              <a:ext uri="{FF2B5EF4-FFF2-40B4-BE49-F238E27FC236}">
                <a16:creationId xmlns:a16="http://schemas.microsoft.com/office/drawing/2014/main" id="{0E15E9B7-8CA9-4A45-A515-6CA0C820AE02}"/>
              </a:ext>
            </a:extLst>
          </p:cNvPr>
          <p:cNvSpPr>
            <a:spLocks noGrp="1"/>
          </p:cNvSpPr>
          <p:nvPr>
            <p:ph type="ftr" sz="quarter" idx="11"/>
          </p:nvPr>
        </p:nvSpPr>
        <p:spPr>
          <a:xfrm>
            <a:off x="2574608" y="9322647"/>
            <a:ext cx="2623185" cy="535517"/>
          </a:xfrm>
        </p:spPr>
        <p:txBody>
          <a:bodyPr/>
          <a:lstStyle/>
          <a:p>
            <a:r>
              <a:rPr lang="fr-FR"/>
              <a:t>©</a:t>
            </a:r>
            <a:endParaRPr lang="en-US"/>
          </a:p>
        </p:txBody>
      </p:sp>
      <p:sp>
        <p:nvSpPr>
          <p:cNvPr id="3" name="Rectangle 12">
            <a:extLst>
              <a:ext uri="{FF2B5EF4-FFF2-40B4-BE49-F238E27FC236}">
                <a16:creationId xmlns:a16="http://schemas.microsoft.com/office/drawing/2014/main" id="{7580885E-71ED-5A16-66C6-3D606F471CD0}"/>
              </a:ext>
            </a:extLst>
          </p:cNvPr>
          <p:cNvSpPr>
            <a:spLocks noChangeArrowheads="1"/>
          </p:cNvSpPr>
          <p:nvPr userDrawn="1"/>
        </p:nvSpPr>
        <p:spPr bwMode="auto">
          <a:xfrm>
            <a:off x="-21785" y="7922511"/>
            <a:ext cx="1469097" cy="1137554"/>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13">
            <a:extLst>
              <a:ext uri="{FF2B5EF4-FFF2-40B4-BE49-F238E27FC236}">
                <a16:creationId xmlns:a16="http://schemas.microsoft.com/office/drawing/2014/main" id="{7B742420-FC24-FE1F-4CD3-D19BA6CB8C5C}"/>
              </a:ext>
            </a:extLst>
          </p:cNvPr>
          <p:cNvSpPr>
            <a:spLocks/>
          </p:cNvSpPr>
          <p:nvPr userDrawn="1"/>
        </p:nvSpPr>
        <p:spPr bwMode="auto">
          <a:xfrm>
            <a:off x="2013889" y="7663701"/>
            <a:ext cx="4452575" cy="1157375"/>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gradFill>
            <a:gsLst>
              <a:gs pos="0">
                <a:schemeClr val="accent2"/>
              </a:gs>
              <a:gs pos="100000">
                <a:schemeClr val="accent2">
                  <a:lumMod val="75000"/>
                </a:schemeClr>
              </a:gs>
            </a:gsLst>
            <a:lin ang="108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4">
            <a:extLst>
              <a:ext uri="{FF2B5EF4-FFF2-40B4-BE49-F238E27FC236}">
                <a16:creationId xmlns:a16="http://schemas.microsoft.com/office/drawing/2014/main" id="{F7D706EA-E59B-9660-738C-A8DE0F1D6E8D}"/>
              </a:ext>
            </a:extLst>
          </p:cNvPr>
          <p:cNvSpPr>
            <a:spLocks/>
          </p:cNvSpPr>
          <p:nvPr userDrawn="1"/>
        </p:nvSpPr>
        <p:spPr bwMode="auto">
          <a:xfrm rot="20891153">
            <a:off x="1310716" y="7777855"/>
            <a:ext cx="859546" cy="1207002"/>
          </a:xfrm>
          <a:custGeom>
            <a:avLst/>
            <a:gdLst>
              <a:gd name="T0" fmla="*/ 0 w 538"/>
              <a:gd name="T1" fmla="*/ 1293 h 1293"/>
              <a:gd name="T2" fmla="*/ 0 w 538"/>
              <a:gd name="T3" fmla="*/ 0 h 1293"/>
              <a:gd name="T4" fmla="*/ 538 w 538"/>
              <a:gd name="T5" fmla="*/ 0 h 1293"/>
              <a:gd name="T6" fmla="*/ 538 w 538"/>
              <a:gd name="T7" fmla="*/ 1099 h 1293"/>
              <a:gd name="T8" fmla="*/ 0 w 538"/>
              <a:gd name="T9" fmla="*/ 1293 h 1293"/>
            </a:gdLst>
            <a:ahLst/>
            <a:cxnLst>
              <a:cxn ang="0">
                <a:pos x="T0" y="T1"/>
              </a:cxn>
              <a:cxn ang="0">
                <a:pos x="T2" y="T3"/>
              </a:cxn>
              <a:cxn ang="0">
                <a:pos x="T4" y="T5"/>
              </a:cxn>
              <a:cxn ang="0">
                <a:pos x="T6" y="T7"/>
              </a:cxn>
              <a:cxn ang="0">
                <a:pos x="T8" y="T9"/>
              </a:cxn>
            </a:cxnLst>
            <a:rect l="0" t="0" r="r" b="b"/>
            <a:pathLst>
              <a:path w="538" h="1293">
                <a:moveTo>
                  <a:pt x="0" y="1293"/>
                </a:moveTo>
                <a:lnTo>
                  <a:pt x="0" y="0"/>
                </a:lnTo>
                <a:lnTo>
                  <a:pt x="538" y="0"/>
                </a:lnTo>
                <a:lnTo>
                  <a:pt x="538" y="1099"/>
                </a:lnTo>
                <a:lnTo>
                  <a:pt x="0" y="129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Text Placeholder 36">
            <a:extLst>
              <a:ext uri="{FF2B5EF4-FFF2-40B4-BE49-F238E27FC236}">
                <a16:creationId xmlns:a16="http://schemas.microsoft.com/office/drawing/2014/main" id="{2DB610D5-3B23-FEF1-2E9D-31269D805C73}"/>
              </a:ext>
            </a:extLst>
          </p:cNvPr>
          <p:cNvSpPr>
            <a:spLocks noGrp="1"/>
          </p:cNvSpPr>
          <p:nvPr>
            <p:ph type="body" sz="quarter" idx="20" hasCustomPrompt="1"/>
          </p:nvPr>
        </p:nvSpPr>
        <p:spPr>
          <a:xfrm>
            <a:off x="2101850" y="7684656"/>
            <a:ext cx="3750572" cy="966790"/>
          </a:xfrm>
          <a:prstGeom prst="rect">
            <a:avLst/>
          </a:prstGeom>
        </p:spPr>
        <p:txBody>
          <a:bodyPr/>
          <a:lstStyle>
            <a:lvl1pPr marL="0" indent="0">
              <a:buNone/>
              <a:defRPr sz="1600">
                <a:solidFill>
                  <a:schemeClr val="bg1"/>
                </a:solidFill>
              </a:defRPr>
            </a:lvl1pPr>
          </a:lstStyle>
          <a:p>
            <a:pPr lvl="0"/>
            <a:r>
              <a:rPr lang="en-US" dirty="0"/>
              <a:t>Actions</a:t>
            </a:r>
          </a:p>
        </p:txBody>
      </p:sp>
      <p:sp>
        <p:nvSpPr>
          <p:cNvPr id="8" name="Picture Placeholder 40">
            <a:extLst>
              <a:ext uri="{FF2B5EF4-FFF2-40B4-BE49-F238E27FC236}">
                <a16:creationId xmlns:a16="http://schemas.microsoft.com/office/drawing/2014/main" id="{8EE6BDA6-25AF-DDE7-D2A1-FCF2AF0B3DC5}"/>
              </a:ext>
            </a:extLst>
          </p:cNvPr>
          <p:cNvSpPr>
            <a:spLocks noGrp="1"/>
          </p:cNvSpPr>
          <p:nvPr>
            <p:ph type="pic" sz="quarter" idx="21"/>
          </p:nvPr>
        </p:nvSpPr>
        <p:spPr>
          <a:xfrm>
            <a:off x="180825" y="8111010"/>
            <a:ext cx="930275" cy="723900"/>
          </a:xfrm>
          <a:prstGeom prst="rect">
            <a:avLst/>
          </a:prstGeom>
        </p:spPr>
        <p:txBody>
          <a:bodyPr/>
          <a:lstStyle>
            <a:lvl1pPr>
              <a:defRPr>
                <a:solidFill>
                  <a:schemeClr val="bg1"/>
                </a:solidFill>
              </a:defRPr>
            </a:lvl1pPr>
          </a:lstStyle>
          <a:p>
            <a:endParaRPr lang="en-US"/>
          </a:p>
        </p:txBody>
      </p:sp>
      <p:sp>
        <p:nvSpPr>
          <p:cNvPr id="30" name="Text Placeholder 3">
            <a:extLst>
              <a:ext uri="{FF2B5EF4-FFF2-40B4-BE49-F238E27FC236}">
                <a16:creationId xmlns:a16="http://schemas.microsoft.com/office/drawing/2014/main" id="{729BCC60-9C62-6DB5-BA2A-61A80CAD4B3A}"/>
              </a:ext>
            </a:extLst>
          </p:cNvPr>
          <p:cNvSpPr txBox="1">
            <a:spLocks/>
          </p:cNvSpPr>
          <p:nvPr userDrawn="1"/>
        </p:nvSpPr>
        <p:spPr>
          <a:xfrm>
            <a:off x="5873670" y="8062460"/>
            <a:ext cx="423876" cy="359863"/>
          </a:xfrm>
          <a:prstGeom prst="rect">
            <a:avLst/>
          </a:prstGeom>
        </p:spPr>
        <p:txBody>
          <a:bodyPr anchor="ctr">
            <a:normAutofit fontScale="400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3200" b="1" dirty="0">
                <a:solidFill>
                  <a:schemeClr val="bg2"/>
                </a:solidFill>
              </a:rPr>
              <a:t>04</a:t>
            </a:r>
          </a:p>
        </p:txBody>
      </p:sp>
    </p:spTree>
    <p:extLst>
      <p:ext uri="{BB962C8B-B14F-4D97-AF65-F5344CB8AC3E}">
        <p14:creationId xmlns:p14="http://schemas.microsoft.com/office/powerpoint/2010/main" val="405010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amp; quote">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AA91BEA5-B99F-432C-AC2D-F9392A4662AF}" type="slidenum">
              <a:rPr lang="en-US" smtClean="0"/>
              <a:t>‹#›</a:t>
            </a:fld>
            <a:endParaRPr lang="en-US"/>
          </a:p>
        </p:txBody>
      </p:sp>
      <p:sp>
        <p:nvSpPr>
          <p:cNvPr id="11" name="Text Placeholder 11"/>
          <p:cNvSpPr>
            <a:spLocks noGrp="1"/>
          </p:cNvSpPr>
          <p:nvPr>
            <p:ph type="body" sz="quarter" idx="16"/>
          </p:nvPr>
        </p:nvSpPr>
        <p:spPr>
          <a:xfrm>
            <a:off x="534353" y="7550412"/>
            <a:ext cx="6702425" cy="1117600"/>
          </a:xfrm>
          <a:prstGeom prst="rect">
            <a:avLst/>
          </a:prstGeom>
        </p:spPr>
        <p:txBody>
          <a:bodyPr/>
          <a:lstStyle>
            <a:lvl1pPr marL="0" indent="0" algn="ctr">
              <a:buNone/>
              <a:defRPr sz="2000" i="1">
                <a:solidFill>
                  <a:schemeClr val="accent4"/>
                </a:solidFill>
              </a:defRPr>
            </a:lvl1pPr>
          </a:lstStyle>
          <a:p>
            <a:pPr lvl="0"/>
            <a:r>
              <a:rPr lang="en-US" dirty="0"/>
              <a:t>Click to edit Master text styles</a:t>
            </a:r>
          </a:p>
        </p:txBody>
      </p:sp>
      <p:sp>
        <p:nvSpPr>
          <p:cNvPr id="12" name="Picture Placeholder 16"/>
          <p:cNvSpPr>
            <a:spLocks noGrp="1"/>
          </p:cNvSpPr>
          <p:nvPr>
            <p:ph type="pic" sz="quarter" idx="10"/>
          </p:nvPr>
        </p:nvSpPr>
        <p:spPr>
          <a:xfrm>
            <a:off x="534353" y="2641920"/>
            <a:ext cx="2043151" cy="3537702"/>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r>
              <a:rPr lang="en-US"/>
              <a:t>Click icon to add picture</a:t>
            </a:r>
            <a:endParaRPr lang="en-US" dirty="0"/>
          </a:p>
        </p:txBody>
      </p:sp>
      <p:sp>
        <p:nvSpPr>
          <p:cNvPr id="13" name="Picture Placeholder 18"/>
          <p:cNvSpPr>
            <a:spLocks noGrp="1"/>
          </p:cNvSpPr>
          <p:nvPr>
            <p:ph type="pic" sz="quarter" idx="11"/>
          </p:nvPr>
        </p:nvSpPr>
        <p:spPr>
          <a:xfrm>
            <a:off x="2666979" y="2242610"/>
            <a:ext cx="2504384" cy="4336322"/>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r>
              <a:rPr lang="en-US"/>
              <a:t>Click icon to add picture</a:t>
            </a:r>
            <a:endParaRPr lang="en-US" dirty="0"/>
          </a:p>
        </p:txBody>
      </p:sp>
      <p:sp>
        <p:nvSpPr>
          <p:cNvPr id="14" name="Picture Placeholder 20"/>
          <p:cNvSpPr>
            <a:spLocks noGrp="1"/>
          </p:cNvSpPr>
          <p:nvPr>
            <p:ph type="pic" sz="quarter" idx="12"/>
          </p:nvPr>
        </p:nvSpPr>
        <p:spPr>
          <a:xfrm>
            <a:off x="5260996" y="2641920"/>
            <a:ext cx="2043151" cy="3537702"/>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r>
              <a:rPr lang="en-US"/>
              <a:t>Click icon to add picture</a:t>
            </a:r>
            <a:endParaRPr lang="en-US" dirty="0"/>
          </a:p>
        </p:txBody>
      </p:sp>
      <p:sp>
        <p:nvSpPr>
          <p:cNvPr id="16" name="Title 1"/>
          <p:cNvSpPr>
            <a:spLocks noGrp="1"/>
          </p:cNvSpPr>
          <p:nvPr>
            <p:ph type="title"/>
          </p:nvPr>
        </p:nvSpPr>
        <p:spPr>
          <a:xfrm>
            <a:off x="596577" y="1339366"/>
            <a:ext cx="6703695" cy="715767"/>
          </a:xfrm>
          <a:prstGeom prst="rect">
            <a:avLst/>
          </a:prstGeom>
        </p:spPr>
        <p:txBody>
          <a:bodyPr/>
          <a:lstStyle>
            <a:lvl1pPr>
              <a:defRPr sz="2400">
                <a:solidFill>
                  <a:schemeClr val="accent5"/>
                </a:solidFill>
              </a:defRPr>
            </a:lvl1pPr>
          </a:lstStyle>
          <a:p>
            <a:r>
              <a:rPr lang="en-US"/>
              <a:t>Click to edit Master title style</a:t>
            </a:r>
            <a:endParaRPr lang="en-US" dirty="0"/>
          </a:p>
        </p:txBody>
      </p:sp>
      <p:sp>
        <p:nvSpPr>
          <p:cNvPr id="17"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8"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9"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0"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1"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endParaRPr lang="en-US" dirty="0"/>
          </a:p>
        </p:txBody>
      </p:sp>
      <p:sp>
        <p:nvSpPr>
          <p:cNvPr id="22" name="Rectangle 21">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userDrawn="1"/>
        </p:nvSpPr>
        <p:spPr>
          <a:xfrm>
            <a:off x="3573334" y="6611312"/>
            <a:ext cx="665948" cy="1862048"/>
          </a:xfrm>
          <a:prstGeom prst="rect">
            <a:avLst/>
          </a:prstGeom>
          <a:noFill/>
        </p:spPr>
        <p:txBody>
          <a:bodyPr wrap="square" rtlCol="0">
            <a:spAutoFit/>
          </a:bodyPr>
          <a:lstStyle/>
          <a:p>
            <a:r>
              <a:rPr lang="en-US" sz="11500" dirty="0">
                <a:solidFill>
                  <a:schemeClr val="accent2"/>
                </a:solidFill>
                <a:latin typeface="+mj-lt"/>
              </a:rPr>
              <a:t>“</a:t>
            </a:r>
          </a:p>
        </p:txBody>
      </p:sp>
      <p:sp>
        <p:nvSpPr>
          <p:cNvPr id="24" name="Rectangle 23"/>
          <p:cNvSpPr/>
          <p:nvPr userDrawn="1"/>
        </p:nvSpPr>
        <p:spPr>
          <a:xfrm>
            <a:off x="393350" y="7135444"/>
            <a:ext cx="7157545" cy="190093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2">
            <a:extLst>
              <a:ext uri="{FF2B5EF4-FFF2-40B4-BE49-F238E27FC236}">
                <a16:creationId xmlns:a16="http://schemas.microsoft.com/office/drawing/2014/main" id="{1D2DF468-A09B-EE4F-A00B-43EFC39B7D66}"/>
              </a:ext>
            </a:extLst>
          </p:cNvPr>
          <p:cNvSpPr>
            <a:spLocks noGrp="1"/>
          </p:cNvSpPr>
          <p:nvPr>
            <p:ph type="ftr" sz="quarter" idx="17"/>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51405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images &amp; quote">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AA91BEA5-B99F-432C-AC2D-F9392A4662AF}" type="slidenum">
              <a:rPr lang="en-US" smtClean="0"/>
              <a:t>‹#›</a:t>
            </a:fld>
            <a:endParaRPr lang="en-US"/>
          </a:p>
        </p:txBody>
      </p:sp>
      <p:sp>
        <p:nvSpPr>
          <p:cNvPr id="10" name="TextBox 9"/>
          <p:cNvSpPr txBox="1"/>
          <p:nvPr userDrawn="1"/>
        </p:nvSpPr>
        <p:spPr>
          <a:xfrm>
            <a:off x="3549635" y="6758748"/>
            <a:ext cx="665948" cy="1862048"/>
          </a:xfrm>
          <a:prstGeom prst="rect">
            <a:avLst/>
          </a:prstGeom>
          <a:noFill/>
        </p:spPr>
        <p:txBody>
          <a:bodyPr wrap="square" rtlCol="0">
            <a:spAutoFit/>
          </a:bodyPr>
          <a:lstStyle/>
          <a:p>
            <a:r>
              <a:rPr lang="en-US" sz="11500" dirty="0">
                <a:solidFill>
                  <a:schemeClr val="accent2"/>
                </a:solidFill>
                <a:latin typeface="+mj-lt"/>
              </a:rPr>
              <a:t>“</a:t>
            </a:r>
          </a:p>
        </p:txBody>
      </p:sp>
      <p:sp>
        <p:nvSpPr>
          <p:cNvPr id="11" name="Text Placeholder 11"/>
          <p:cNvSpPr>
            <a:spLocks noGrp="1"/>
          </p:cNvSpPr>
          <p:nvPr>
            <p:ph type="body" sz="quarter" idx="16"/>
          </p:nvPr>
        </p:nvSpPr>
        <p:spPr>
          <a:xfrm>
            <a:off x="534353" y="7723819"/>
            <a:ext cx="6702425" cy="1117600"/>
          </a:xfrm>
          <a:prstGeom prst="rect">
            <a:avLst/>
          </a:prstGeom>
        </p:spPr>
        <p:txBody>
          <a:bodyPr/>
          <a:lstStyle>
            <a:lvl1pPr marL="0" indent="0" algn="ctr">
              <a:buNone/>
              <a:defRPr sz="2000" i="1">
                <a:solidFill>
                  <a:schemeClr val="accent4"/>
                </a:solidFill>
              </a:defRPr>
            </a:lvl1pPr>
          </a:lstStyle>
          <a:p>
            <a:pPr lvl="0"/>
            <a:r>
              <a:rPr lang="en-US" dirty="0"/>
              <a:t>Click to edit Master text styles</a:t>
            </a:r>
          </a:p>
        </p:txBody>
      </p:sp>
      <p:cxnSp>
        <p:nvCxnSpPr>
          <p:cNvPr id="16" name="Straight Connector 15"/>
          <p:cNvCxnSpPr/>
          <p:nvPr userDrawn="1"/>
        </p:nvCxnSpPr>
        <p:spPr>
          <a:xfrm>
            <a:off x="533083" y="229258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533083" y="265932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533083" y="302606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a:off x="533083" y="339280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a:off x="533083" y="375954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a:off x="533083" y="412628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533083" y="449302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533083" y="485976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533083" y="522650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533083" y="559324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a:off x="533083" y="595998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533083" y="632672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533083" y="669346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533083" y="7060205"/>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sp>
        <p:nvSpPr>
          <p:cNvPr id="31"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2"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3"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4"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35"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endParaRPr lang="en-US" dirty="0"/>
          </a:p>
        </p:txBody>
      </p:sp>
      <p:sp>
        <p:nvSpPr>
          <p:cNvPr id="36" name="Rectangle 35">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530762" y="1885693"/>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sp>
        <p:nvSpPr>
          <p:cNvPr id="40" name="Rectangle 39"/>
          <p:cNvSpPr/>
          <p:nvPr userDrawn="1"/>
        </p:nvSpPr>
        <p:spPr>
          <a:xfrm>
            <a:off x="369651" y="7282880"/>
            <a:ext cx="7157545" cy="190093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2">
            <a:extLst>
              <a:ext uri="{FF2B5EF4-FFF2-40B4-BE49-F238E27FC236}">
                <a16:creationId xmlns:a16="http://schemas.microsoft.com/office/drawing/2014/main" id="{7ADA10DC-DAB6-3F49-B5DB-57DE5D1373DF}"/>
              </a:ext>
            </a:extLst>
          </p:cNvPr>
          <p:cNvSpPr>
            <a:spLocks noGrp="1"/>
          </p:cNvSpPr>
          <p:nvPr>
            <p:ph type="ftr" sz="quarter" idx="11"/>
          </p:nvPr>
        </p:nvSpPr>
        <p:spPr>
          <a:xfrm>
            <a:off x="2574608" y="9322647"/>
            <a:ext cx="2623185" cy="535517"/>
          </a:xfrm>
        </p:spPr>
        <p:txBody>
          <a:bodyPr/>
          <a:lstStyle/>
          <a:p>
            <a:r>
              <a:rPr lang="fr-FR"/>
              <a:t>©</a:t>
            </a:r>
            <a:endParaRPr lang="en-US"/>
          </a:p>
        </p:txBody>
      </p:sp>
      <p:sp>
        <p:nvSpPr>
          <p:cNvPr id="37" name="TextBox 36">
            <a:extLst>
              <a:ext uri="{FF2B5EF4-FFF2-40B4-BE49-F238E27FC236}">
                <a16:creationId xmlns:a16="http://schemas.microsoft.com/office/drawing/2014/main" id="{E26FB6A6-B47F-D746-9BFA-278A231DF5D7}"/>
              </a:ext>
            </a:extLst>
          </p:cNvPr>
          <p:cNvSpPr txBox="1"/>
          <p:nvPr userDrawn="1"/>
        </p:nvSpPr>
        <p:spPr>
          <a:xfrm>
            <a:off x="436189" y="1317392"/>
            <a:ext cx="1664238" cy="353943"/>
          </a:xfrm>
          <a:prstGeom prst="rect">
            <a:avLst/>
          </a:prstGeom>
          <a:noFill/>
        </p:spPr>
        <p:txBody>
          <a:bodyPr wrap="none" rtlCol="0">
            <a:spAutoFit/>
          </a:bodyPr>
          <a:lstStyle/>
          <a:p>
            <a:r>
              <a:rPr lang="en-US" sz="1700" dirty="0">
                <a:solidFill>
                  <a:srgbClr val="5F5F5F"/>
                </a:solidFill>
              </a:rPr>
              <a:t>REFLECTION:</a:t>
            </a:r>
          </a:p>
        </p:txBody>
      </p:sp>
    </p:spTree>
    <p:custDataLst>
      <p:tags r:id="rId1"/>
    </p:custDataLst>
    <p:extLst>
      <p:ext uri="{BB962C8B-B14F-4D97-AF65-F5344CB8AC3E}">
        <p14:creationId xmlns:p14="http://schemas.microsoft.com/office/powerpoint/2010/main" val="3057663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7FE9F7B-23C5-4AF1-B1EA-F7AE37FCB9C2}"/>
              </a:ext>
            </a:extLst>
          </p:cNvPr>
          <p:cNvGrpSpPr/>
          <p:nvPr/>
        </p:nvGrpSpPr>
        <p:grpSpPr>
          <a:xfrm>
            <a:off x="1" y="-1"/>
            <a:ext cx="7772399" cy="10058402"/>
            <a:chOff x="5441577" y="-1"/>
            <a:chExt cx="7351058" cy="6858001"/>
          </a:xfrm>
        </p:grpSpPr>
        <p:sp>
          <p:nvSpPr>
            <p:cNvPr id="26" name="Parallelogram 25">
              <a:extLst>
                <a:ext uri="{FF2B5EF4-FFF2-40B4-BE49-F238E27FC236}">
                  <a16:creationId xmlns:a16="http://schemas.microsoft.com/office/drawing/2014/main" id="{70A740BB-CD12-40DC-9CB7-D1C83D856970}"/>
                </a:ext>
              </a:extLst>
            </p:cNvPr>
            <p:cNvSpPr/>
            <p:nvPr/>
          </p:nvSpPr>
          <p:spPr>
            <a:xfrm>
              <a:off x="5441577" y="0"/>
              <a:ext cx="7351058" cy="6858000"/>
            </a:xfrm>
            <a:prstGeom prst="parallelogram">
              <a:avLst>
                <a:gd name="adj" fmla="val 50702"/>
              </a:avLst>
            </a:prstGeom>
            <a:solidFill>
              <a:schemeClr val="tx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4"/>
            </a:p>
          </p:txBody>
        </p:sp>
        <p:sp>
          <p:nvSpPr>
            <p:cNvPr id="27" name="Parallelogram 26">
              <a:extLst>
                <a:ext uri="{FF2B5EF4-FFF2-40B4-BE49-F238E27FC236}">
                  <a16:creationId xmlns:a16="http://schemas.microsoft.com/office/drawing/2014/main" id="{85523A5B-3528-4BA1-B4AE-A2CEE72DB368}"/>
                </a:ext>
              </a:extLst>
            </p:cNvPr>
            <p:cNvSpPr/>
            <p:nvPr/>
          </p:nvSpPr>
          <p:spPr>
            <a:xfrm>
              <a:off x="6042210" y="-1"/>
              <a:ext cx="6149788" cy="6858000"/>
            </a:xfrm>
            <a:prstGeom prst="parallelogram">
              <a:avLst>
                <a:gd name="adj" fmla="val 50860"/>
              </a:avLst>
            </a:prstGeom>
            <a:solidFill>
              <a:schemeClr val="accent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4"/>
            </a:p>
          </p:txBody>
        </p:sp>
      </p:grpSp>
      <p:sp>
        <p:nvSpPr>
          <p:cNvPr id="6" name="Slide Number Placeholder 5"/>
          <p:cNvSpPr>
            <a:spLocks noGrp="1"/>
          </p:cNvSpPr>
          <p:nvPr>
            <p:ph type="sldNum" sz="quarter" idx="12"/>
          </p:nvPr>
        </p:nvSpPr>
        <p:spPr/>
        <p:txBody>
          <a:bodyPr/>
          <a:lstStyle>
            <a:lvl1pPr>
              <a:defRPr sz="800"/>
            </a:lvl1pPr>
          </a:lstStyle>
          <a:p>
            <a:fld id="{AA91BEA5-B99F-432C-AC2D-F9392A4662AF}" type="slidenum">
              <a:rPr lang="en-US" smtClean="0"/>
              <a:t>‹#›</a:t>
            </a:fld>
            <a:endParaRPr lang="en-US"/>
          </a:p>
        </p:txBody>
      </p:sp>
      <p:sp>
        <p:nvSpPr>
          <p:cNvPr id="5" name="Picture Placeholder 4"/>
          <p:cNvSpPr>
            <a:spLocks noGrp="1"/>
          </p:cNvSpPr>
          <p:nvPr>
            <p:ph type="pic" sz="quarter" idx="15"/>
          </p:nvPr>
        </p:nvSpPr>
        <p:spPr>
          <a:xfrm>
            <a:off x="5218113" y="7062788"/>
            <a:ext cx="2317750" cy="1797050"/>
          </a:xfrm>
        </p:spPr>
        <p:txBody>
          <a:bodyPr/>
          <a:lstStyle/>
          <a:p>
            <a:endParaRPr lang="en-US"/>
          </a:p>
        </p:txBody>
      </p:sp>
    </p:spTree>
    <p:custDataLst>
      <p:tags r:id="rId1"/>
    </p:custDataLst>
    <p:extLst>
      <p:ext uri="{BB962C8B-B14F-4D97-AF65-F5344CB8AC3E}">
        <p14:creationId xmlns:p14="http://schemas.microsoft.com/office/powerpoint/2010/main" val="305477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7092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Paragraph">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571017" y="9352640"/>
            <a:ext cx="2623185" cy="535517"/>
          </a:xfrm>
          <a:prstGeom prst="rect">
            <a:avLst/>
          </a:prstGeom>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a:t>
            </a:fld>
            <a:endParaRPr lang="en-US"/>
          </a:p>
        </p:txBody>
      </p:sp>
      <p:sp>
        <p:nvSpPr>
          <p:cNvPr id="14" name="Text Placeholder 13"/>
          <p:cNvSpPr>
            <a:spLocks noGrp="1"/>
          </p:cNvSpPr>
          <p:nvPr>
            <p:ph type="body" sz="quarter" idx="13" hasCustomPrompt="1"/>
          </p:nvPr>
        </p:nvSpPr>
        <p:spPr>
          <a:xfrm>
            <a:off x="596577" y="1509275"/>
            <a:ext cx="6702425" cy="6899275"/>
          </a:xfrm>
          <a:prstGeom prst="rect">
            <a:avLst/>
          </a:prstGeom>
        </p:spPr>
        <p:txBody>
          <a:bodyPr/>
          <a:lstStyle>
            <a:lvl1pPr marL="0" indent="0">
              <a:buNone/>
              <a:defRPr sz="1600">
                <a:solidFill>
                  <a:srgbClr val="5F5F5F"/>
                </a:solidFill>
              </a:defRPr>
            </a:lvl1pPr>
          </a:lstStyle>
          <a:p>
            <a:pPr lvl="0"/>
            <a:r>
              <a:rPr lang="en-US" dirty="0"/>
              <a:t>Click to edit paragraph style</a:t>
            </a:r>
          </a:p>
        </p:txBody>
      </p:sp>
      <p:sp>
        <p:nvSpPr>
          <p:cNvPr id="11"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2"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3"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5"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6" name="Title 1"/>
          <p:cNvSpPr>
            <a:spLocks noGrp="1"/>
          </p:cNvSpPr>
          <p:nvPr>
            <p:ph type="title"/>
          </p:nvPr>
        </p:nvSpPr>
        <p:spPr>
          <a:xfrm>
            <a:off x="596577" y="226361"/>
            <a:ext cx="6703695" cy="705609"/>
          </a:xfrm>
          <a:prstGeom prst="rect">
            <a:avLst/>
          </a:prstGeom>
        </p:spPr>
        <p:txBody>
          <a:bodyP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17" name="Rectangle 16">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8994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Paragraph">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571017" y="9352640"/>
            <a:ext cx="2623185" cy="535517"/>
          </a:xfrm>
          <a:prstGeom prst="rect">
            <a:avLst/>
          </a:prstGeom>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a:t>
            </a:fld>
            <a:endParaRPr lang="en-US"/>
          </a:p>
        </p:txBody>
      </p:sp>
      <p:sp>
        <p:nvSpPr>
          <p:cNvPr id="14" name="Text Placeholder 13"/>
          <p:cNvSpPr>
            <a:spLocks noGrp="1"/>
          </p:cNvSpPr>
          <p:nvPr>
            <p:ph type="body" sz="quarter" idx="13" hasCustomPrompt="1"/>
          </p:nvPr>
        </p:nvSpPr>
        <p:spPr>
          <a:xfrm>
            <a:off x="596577" y="2206474"/>
            <a:ext cx="6702425" cy="6202076"/>
          </a:xfrm>
          <a:prstGeom prst="rect">
            <a:avLst/>
          </a:prstGeom>
        </p:spPr>
        <p:txBody>
          <a:bodyPr/>
          <a:lstStyle>
            <a:lvl1pPr marL="0" indent="0">
              <a:buNone/>
              <a:defRPr sz="1600">
                <a:solidFill>
                  <a:srgbClr val="5F5F5F"/>
                </a:solidFill>
              </a:defRPr>
            </a:lvl1pPr>
          </a:lstStyle>
          <a:p>
            <a:pPr lvl="0"/>
            <a:r>
              <a:rPr lang="en-US" dirty="0"/>
              <a:t>Click to edit paragraph style</a:t>
            </a:r>
          </a:p>
        </p:txBody>
      </p:sp>
      <p:sp>
        <p:nvSpPr>
          <p:cNvPr id="11"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2"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3"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5"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6" name="Title 1"/>
          <p:cNvSpPr>
            <a:spLocks noGrp="1"/>
          </p:cNvSpPr>
          <p:nvPr>
            <p:ph type="title"/>
          </p:nvPr>
        </p:nvSpPr>
        <p:spPr>
          <a:xfrm>
            <a:off x="596577" y="226361"/>
            <a:ext cx="6703695" cy="705609"/>
          </a:xfrm>
          <a:prstGeom prst="rect">
            <a:avLst/>
          </a:prstGeom>
        </p:spPr>
        <p:txBody>
          <a:bodyP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17" name="Rectangle 16">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87E6EBE-EC03-4C4F-A81A-78D621DF9263}"/>
              </a:ext>
            </a:extLst>
          </p:cNvPr>
          <p:cNvSpPr>
            <a:spLocks noGrp="1"/>
          </p:cNvSpPr>
          <p:nvPr>
            <p:ph type="body" sz="quarter" idx="14"/>
          </p:nvPr>
        </p:nvSpPr>
        <p:spPr>
          <a:xfrm>
            <a:off x="596900" y="1450975"/>
            <a:ext cx="6702425" cy="588963"/>
          </a:xfrm>
        </p:spPr>
        <p:txBody>
          <a:bodyPr/>
          <a:lstStyle>
            <a:lvl1pPr>
              <a:buNone/>
              <a:defRPr sz="1700">
                <a:latin typeface="+mj-lt"/>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val="376592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4 content &amp; quo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4352" y="1266258"/>
            <a:ext cx="6703695" cy="2714853"/>
          </a:xfrm>
          <a:prstGeom prst="rect">
            <a:avLst/>
          </a:prstGeo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A91BEA5-B99F-432C-AC2D-F9392A4662AF}" type="slidenum">
              <a:rPr lang="en-US" smtClean="0"/>
              <a:t>‹#›</a:t>
            </a:fld>
            <a:endParaRPr lang="en-US"/>
          </a:p>
        </p:txBody>
      </p:sp>
      <p:sp>
        <p:nvSpPr>
          <p:cNvPr id="21" name="Text Placeholder 11"/>
          <p:cNvSpPr>
            <a:spLocks noGrp="1"/>
          </p:cNvSpPr>
          <p:nvPr>
            <p:ph type="body" sz="quarter" idx="15"/>
          </p:nvPr>
        </p:nvSpPr>
        <p:spPr>
          <a:xfrm>
            <a:off x="391049" y="4779277"/>
            <a:ext cx="6702425" cy="1117600"/>
          </a:xfrm>
          <a:prstGeom prst="rect">
            <a:avLst/>
          </a:prstGeom>
        </p:spPr>
        <p:txBody>
          <a:bodyPr/>
          <a:lstStyle>
            <a:lvl1pPr marL="0" indent="0" algn="ctr">
              <a:buNone/>
              <a:defRPr sz="2000" i="1">
                <a:solidFill>
                  <a:schemeClr val="accent4"/>
                </a:solidFill>
              </a:defRPr>
            </a:lvl1pPr>
          </a:lstStyle>
          <a:p>
            <a:pPr lvl="0"/>
            <a:r>
              <a:rPr lang="en-US" dirty="0"/>
              <a:t>Click to edit Master text styles</a:t>
            </a:r>
          </a:p>
        </p:txBody>
      </p:sp>
      <p:sp>
        <p:nvSpPr>
          <p:cNvPr id="18" name="Content Placeholder 3"/>
          <p:cNvSpPr>
            <a:spLocks noGrp="1"/>
          </p:cNvSpPr>
          <p:nvPr>
            <p:ph sz="half" idx="16"/>
          </p:nvPr>
        </p:nvSpPr>
        <p:spPr>
          <a:xfrm>
            <a:off x="534352" y="6481084"/>
            <a:ext cx="6703695" cy="2738082"/>
          </a:xfrm>
          <a:prstGeom prst="rect">
            <a:avLst/>
          </a:prstGeo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3"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4"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5"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6" name="Title 1"/>
          <p:cNvSpPr>
            <a:spLocks noGrp="1"/>
          </p:cNvSpPr>
          <p:nvPr>
            <p:ph type="title"/>
          </p:nvPr>
        </p:nvSpPr>
        <p:spPr>
          <a:xfrm>
            <a:off x="596577" y="226361"/>
            <a:ext cx="6703695" cy="705609"/>
          </a:xfrm>
          <a:prstGeom prst="rect">
            <a:avLst/>
          </a:prstGeom>
        </p:spPr>
        <p:txBody>
          <a:bodyP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17" name="Rectangle 16">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3409288" y="3819851"/>
            <a:ext cx="665948" cy="1862048"/>
          </a:xfrm>
          <a:prstGeom prst="rect">
            <a:avLst/>
          </a:prstGeom>
          <a:noFill/>
        </p:spPr>
        <p:txBody>
          <a:bodyPr wrap="square" rtlCol="0">
            <a:spAutoFit/>
          </a:bodyPr>
          <a:lstStyle/>
          <a:p>
            <a:r>
              <a:rPr lang="en-US" sz="11500" dirty="0">
                <a:solidFill>
                  <a:schemeClr val="accent2"/>
                </a:solidFill>
                <a:latin typeface="+mj-lt"/>
              </a:rPr>
              <a:t>“</a:t>
            </a:r>
          </a:p>
        </p:txBody>
      </p:sp>
      <p:sp>
        <p:nvSpPr>
          <p:cNvPr id="22" name="Rectangle 21"/>
          <p:cNvSpPr/>
          <p:nvPr userDrawn="1"/>
        </p:nvSpPr>
        <p:spPr>
          <a:xfrm>
            <a:off x="229304" y="4343983"/>
            <a:ext cx="7157545" cy="190093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
            <a:extLst>
              <a:ext uri="{FF2B5EF4-FFF2-40B4-BE49-F238E27FC236}">
                <a16:creationId xmlns:a16="http://schemas.microsoft.com/office/drawing/2014/main" id="{A1B6BA08-C8DF-A842-A2F0-D2A73BAAE3C9}"/>
              </a:ext>
            </a:extLst>
          </p:cNvPr>
          <p:cNvSpPr>
            <a:spLocks noGrp="1"/>
          </p:cNvSpPr>
          <p:nvPr>
            <p:ph type="ftr" sz="quarter" idx="11"/>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25924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ote &amp; 2 colum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98223" y="3923927"/>
            <a:ext cx="6701412" cy="3020528"/>
          </a:xfrm>
          <a:prstGeom prst="rect">
            <a:avLst/>
          </a:prstGeom>
        </p:spPr>
        <p:txBody>
          <a:bodyPr/>
          <a:lstStyle>
            <a:lvl1pPr marL="0" indent="0">
              <a:buNone/>
              <a:defRPr sz="1790">
                <a:solidFill>
                  <a:srgbClr val="5F5F5F"/>
                </a:solidFill>
              </a:defRPr>
            </a:lvl1pPr>
            <a:lvl2pPr marL="291438" indent="0">
              <a:buNone/>
              <a:defRPr sz="892"/>
            </a:lvl2pPr>
            <a:lvl3pPr marL="582876" indent="0">
              <a:buNone/>
              <a:defRPr sz="765"/>
            </a:lvl3pPr>
            <a:lvl4pPr marL="874313" indent="0">
              <a:buNone/>
              <a:defRPr sz="638"/>
            </a:lvl4pPr>
            <a:lvl5pPr marL="1165751" indent="0">
              <a:buNone/>
              <a:defRPr sz="638"/>
            </a:lvl5pPr>
            <a:lvl6pPr marL="1457189" indent="0">
              <a:buNone/>
              <a:defRPr sz="638"/>
            </a:lvl6pPr>
            <a:lvl7pPr marL="1748627" indent="0">
              <a:buNone/>
              <a:defRPr sz="638"/>
            </a:lvl7pPr>
            <a:lvl8pPr marL="2040065" indent="0">
              <a:buNone/>
              <a:defRPr sz="638"/>
            </a:lvl8pPr>
            <a:lvl9pPr marL="2331503" indent="0">
              <a:buNone/>
              <a:defRPr sz="638"/>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A91BEA5-B99F-432C-AC2D-F9392A4662AF}" type="slidenum">
              <a:rPr lang="en-US" smtClean="0"/>
              <a:t>‹#›</a:t>
            </a:fld>
            <a:endParaRPr lang="en-US"/>
          </a:p>
        </p:txBody>
      </p:sp>
      <p:sp>
        <p:nvSpPr>
          <p:cNvPr id="14" name="Text Placeholder 11"/>
          <p:cNvSpPr>
            <a:spLocks noGrp="1"/>
          </p:cNvSpPr>
          <p:nvPr>
            <p:ph type="body" sz="quarter" idx="15"/>
          </p:nvPr>
        </p:nvSpPr>
        <p:spPr>
          <a:xfrm>
            <a:off x="597210" y="1250467"/>
            <a:ext cx="6702425" cy="1338824"/>
          </a:xfrm>
          <a:prstGeom prst="rect">
            <a:avLst/>
          </a:prstGeom>
        </p:spPr>
        <p:txBody>
          <a:bodyPr/>
          <a:lstStyle>
            <a:lvl1pPr marL="0" indent="0" algn="ctr">
              <a:buNone/>
              <a:defRPr sz="2000" i="1">
                <a:solidFill>
                  <a:schemeClr val="accent4"/>
                </a:solidFill>
              </a:defRPr>
            </a:lvl1pPr>
          </a:lstStyle>
          <a:p>
            <a:pPr lvl="0"/>
            <a:r>
              <a:rPr lang="en-US" dirty="0"/>
              <a:t>Click to edit Master text styles</a:t>
            </a:r>
          </a:p>
        </p:txBody>
      </p:sp>
      <p:sp>
        <p:nvSpPr>
          <p:cNvPr id="11" name="Text Placeholder 10"/>
          <p:cNvSpPr>
            <a:spLocks noGrp="1"/>
          </p:cNvSpPr>
          <p:nvPr>
            <p:ph type="body" sz="quarter" idx="16"/>
          </p:nvPr>
        </p:nvSpPr>
        <p:spPr>
          <a:xfrm>
            <a:off x="597210" y="3075616"/>
            <a:ext cx="6702425" cy="677179"/>
          </a:xfrm>
          <a:prstGeom prst="rect">
            <a:avLst/>
          </a:prstGeom>
        </p:spPr>
        <p:txBody>
          <a:bodyPr/>
          <a:lstStyle>
            <a:lvl1pPr marL="0" indent="0">
              <a:buNone/>
              <a:defRPr sz="2400">
                <a:solidFill>
                  <a:schemeClr val="accent5"/>
                </a:solidFill>
                <a:latin typeface="+mj-lt"/>
              </a:defRPr>
            </a:lvl1pPr>
          </a:lstStyle>
          <a:p>
            <a:pPr lvl="0"/>
            <a:r>
              <a:rPr lang="en-US" dirty="0"/>
              <a:t>Click to edit Master text styles</a:t>
            </a:r>
          </a:p>
        </p:txBody>
      </p:sp>
      <p:cxnSp>
        <p:nvCxnSpPr>
          <p:cNvPr id="16" name="Straight Connector 15"/>
          <p:cNvCxnSpPr/>
          <p:nvPr userDrawn="1"/>
        </p:nvCxnSpPr>
        <p:spPr>
          <a:xfrm>
            <a:off x="534353" y="7505556"/>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534353" y="7872296"/>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534353" y="8239036"/>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a:off x="534353" y="8605776"/>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a:off x="534353" y="8972522"/>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sp>
        <p:nvSpPr>
          <p:cNvPr id="21"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2"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3"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4"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5" name="TextBox 24"/>
          <p:cNvSpPr txBox="1"/>
          <p:nvPr userDrawn="1"/>
        </p:nvSpPr>
        <p:spPr>
          <a:xfrm>
            <a:off x="3549635" y="326539"/>
            <a:ext cx="665948" cy="1862048"/>
          </a:xfrm>
          <a:prstGeom prst="rect">
            <a:avLst/>
          </a:prstGeom>
          <a:noFill/>
        </p:spPr>
        <p:txBody>
          <a:bodyPr wrap="square" rtlCol="0">
            <a:spAutoFit/>
          </a:bodyPr>
          <a:lstStyle/>
          <a:p>
            <a:r>
              <a:rPr lang="en-US" sz="11500" dirty="0">
                <a:solidFill>
                  <a:schemeClr val="accent2"/>
                </a:solidFill>
                <a:latin typeface="+mj-lt"/>
              </a:rPr>
              <a:t>“</a:t>
            </a:r>
          </a:p>
        </p:txBody>
      </p:sp>
      <p:sp>
        <p:nvSpPr>
          <p:cNvPr id="26" name="Rectangle 25"/>
          <p:cNvSpPr/>
          <p:nvPr userDrawn="1"/>
        </p:nvSpPr>
        <p:spPr>
          <a:xfrm>
            <a:off x="369651" y="850671"/>
            <a:ext cx="7157545" cy="190093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endParaRPr lang="en-US" dirty="0"/>
          </a:p>
        </p:txBody>
      </p:sp>
      <p:sp>
        <p:nvSpPr>
          <p:cNvPr id="28" name="Footer Placeholder 2">
            <a:extLst>
              <a:ext uri="{FF2B5EF4-FFF2-40B4-BE49-F238E27FC236}">
                <a16:creationId xmlns:a16="http://schemas.microsoft.com/office/drawing/2014/main" id="{0F34F31E-5A98-964E-ACA1-0BBA2B843D67}"/>
              </a:ext>
            </a:extLst>
          </p:cNvPr>
          <p:cNvSpPr>
            <a:spLocks noGrp="1"/>
          </p:cNvSpPr>
          <p:nvPr>
            <p:ph type="ftr" sz="quarter" idx="11"/>
          </p:nvPr>
        </p:nvSpPr>
        <p:spPr>
          <a:xfrm>
            <a:off x="2574608" y="9322647"/>
            <a:ext cx="2623185" cy="535517"/>
          </a:xfrm>
        </p:spPr>
        <p:txBody>
          <a:bodyPr/>
          <a:lstStyle/>
          <a:p>
            <a:r>
              <a:rPr lang="fr-FR"/>
              <a:t>©</a:t>
            </a:r>
            <a:endParaRPr lang="en-US"/>
          </a:p>
        </p:txBody>
      </p:sp>
      <p:sp>
        <p:nvSpPr>
          <p:cNvPr id="2" name="TextBox 1">
            <a:extLst>
              <a:ext uri="{FF2B5EF4-FFF2-40B4-BE49-F238E27FC236}">
                <a16:creationId xmlns:a16="http://schemas.microsoft.com/office/drawing/2014/main" id="{C1ADFB7E-DA51-FF49-AF8E-D3D6581212EC}"/>
              </a:ext>
            </a:extLst>
          </p:cNvPr>
          <p:cNvSpPr txBox="1"/>
          <p:nvPr userDrawn="1"/>
        </p:nvSpPr>
        <p:spPr>
          <a:xfrm>
            <a:off x="472765" y="6962288"/>
            <a:ext cx="1664238" cy="353943"/>
          </a:xfrm>
          <a:prstGeom prst="rect">
            <a:avLst/>
          </a:prstGeom>
          <a:noFill/>
        </p:spPr>
        <p:txBody>
          <a:bodyPr wrap="none" rtlCol="0">
            <a:spAutoFit/>
          </a:bodyPr>
          <a:lstStyle/>
          <a:p>
            <a:r>
              <a:rPr lang="en-US" sz="1700" dirty="0">
                <a:solidFill>
                  <a:srgbClr val="5F5F5F"/>
                </a:solidFill>
              </a:rPr>
              <a:t>REFLECTION:</a:t>
            </a:r>
          </a:p>
        </p:txBody>
      </p:sp>
    </p:spTree>
    <p:custDataLst>
      <p:tags r:id="rId1"/>
    </p:custDataLst>
    <p:extLst>
      <p:ext uri="{BB962C8B-B14F-4D97-AF65-F5344CB8AC3E}">
        <p14:creationId xmlns:p14="http://schemas.microsoft.com/office/powerpoint/2010/main" val="1221224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Content-not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4351" y="1925532"/>
            <a:ext cx="6703695" cy="4333378"/>
          </a:xfrm>
          <a:prstGeom prst="rect">
            <a:avLst/>
          </a:prstGeom>
        </p:spPr>
        <p:txBody>
          <a:bodyPr/>
          <a:lstStyle>
            <a:lvl1pPr marL="0" indent="0">
              <a:buNone/>
              <a:defRPr sz="1600">
                <a:solidFill>
                  <a:schemeClr val="accent5"/>
                </a:solidFill>
              </a:defRPr>
            </a:lvl1pPr>
          </a:lstStyle>
          <a:p>
            <a:pPr lvl="0"/>
            <a:r>
              <a:rPr lang="en-US" dirty="0"/>
              <a:t>Click to edit master style</a:t>
            </a:r>
          </a:p>
        </p:txBody>
      </p:sp>
      <p:sp>
        <p:nvSpPr>
          <p:cNvPr id="6" name="Slide Number Placeholder 5"/>
          <p:cNvSpPr>
            <a:spLocks noGrp="1"/>
          </p:cNvSpPr>
          <p:nvPr>
            <p:ph type="sldNum" sz="quarter" idx="12"/>
          </p:nvPr>
        </p:nvSpPr>
        <p:spPr/>
        <p:txBody>
          <a:bodyPr/>
          <a:lstStyle/>
          <a:p>
            <a:fld id="{AA91BEA5-B99F-432C-AC2D-F9392A4662AF}" type="slidenum">
              <a:rPr lang="en-US" smtClean="0"/>
              <a:t>‹#›</a:t>
            </a:fld>
            <a:endParaRPr lang="en-US"/>
          </a:p>
        </p:txBody>
      </p:sp>
      <p:cxnSp>
        <p:nvCxnSpPr>
          <p:cNvPr id="11" name="Straight Connector 10"/>
          <p:cNvCxnSpPr/>
          <p:nvPr userDrawn="1"/>
        </p:nvCxnSpPr>
        <p:spPr>
          <a:xfrm>
            <a:off x="534353" y="696539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534353" y="733213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34353" y="769887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534353" y="806561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534353" y="8432350"/>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34353" y="8799096"/>
            <a:ext cx="6703695" cy="0"/>
          </a:xfrm>
          <a:prstGeom prst="line">
            <a:avLst/>
          </a:prstGeom>
          <a:ln>
            <a:solidFill>
              <a:srgbClr val="5F5F5F"/>
            </a:solidFill>
          </a:ln>
        </p:spPr>
        <p:style>
          <a:lnRef idx="1">
            <a:schemeClr val="dk1"/>
          </a:lnRef>
          <a:fillRef idx="0">
            <a:schemeClr val="dk1"/>
          </a:fillRef>
          <a:effectRef idx="0">
            <a:schemeClr val="dk1"/>
          </a:effectRef>
          <a:fontRef idx="minor">
            <a:schemeClr val="tx1"/>
          </a:fontRef>
        </p:style>
      </p:cxnSp>
      <p:sp>
        <p:nvSpPr>
          <p:cNvPr id="17"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8"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9"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0"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21" name="Title 1"/>
          <p:cNvSpPr>
            <a:spLocks noGrp="1"/>
          </p:cNvSpPr>
          <p:nvPr>
            <p:ph type="title"/>
          </p:nvPr>
        </p:nvSpPr>
        <p:spPr>
          <a:xfrm>
            <a:off x="596577" y="226361"/>
            <a:ext cx="6703695" cy="705609"/>
          </a:xfrm>
          <a:prstGeom prst="rect">
            <a:avLst/>
          </a:prstGeom>
        </p:spPr>
        <p:txBody>
          <a:bodyP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Click to edit Master title style</a:t>
            </a:r>
          </a:p>
        </p:txBody>
      </p:sp>
      <p:sp>
        <p:nvSpPr>
          <p:cNvPr id="22" name="Rectangle 21">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2">
            <a:extLst>
              <a:ext uri="{FF2B5EF4-FFF2-40B4-BE49-F238E27FC236}">
                <a16:creationId xmlns:a16="http://schemas.microsoft.com/office/drawing/2014/main" id="{26C8EFB7-CDEF-0A46-B3B5-D37CA923D3E2}"/>
              </a:ext>
            </a:extLst>
          </p:cNvPr>
          <p:cNvSpPr>
            <a:spLocks noGrp="1"/>
          </p:cNvSpPr>
          <p:nvPr>
            <p:ph type="ftr" sz="quarter" idx="11"/>
          </p:nvPr>
        </p:nvSpPr>
        <p:spPr>
          <a:xfrm>
            <a:off x="2574608" y="9322647"/>
            <a:ext cx="2623185" cy="535517"/>
          </a:xfrm>
        </p:spPr>
        <p:txBody>
          <a:bodyPr/>
          <a:lstStyle/>
          <a:p>
            <a:r>
              <a:rPr lang="fr-FR"/>
              <a:t>©</a:t>
            </a:r>
            <a:endParaRPr lang="en-US"/>
          </a:p>
        </p:txBody>
      </p:sp>
      <p:sp>
        <p:nvSpPr>
          <p:cNvPr id="24" name="TextBox 23">
            <a:extLst>
              <a:ext uri="{FF2B5EF4-FFF2-40B4-BE49-F238E27FC236}">
                <a16:creationId xmlns:a16="http://schemas.microsoft.com/office/drawing/2014/main" id="{97BD393E-5B49-E045-8BDC-DA0CF758D90B}"/>
              </a:ext>
            </a:extLst>
          </p:cNvPr>
          <p:cNvSpPr txBox="1"/>
          <p:nvPr userDrawn="1"/>
        </p:nvSpPr>
        <p:spPr>
          <a:xfrm>
            <a:off x="423997" y="6389264"/>
            <a:ext cx="1664238" cy="353943"/>
          </a:xfrm>
          <a:prstGeom prst="rect">
            <a:avLst/>
          </a:prstGeom>
          <a:noFill/>
        </p:spPr>
        <p:txBody>
          <a:bodyPr wrap="none" rtlCol="0">
            <a:spAutoFit/>
          </a:bodyPr>
          <a:lstStyle/>
          <a:p>
            <a:r>
              <a:rPr lang="en-US" sz="1700" dirty="0">
                <a:solidFill>
                  <a:srgbClr val="5F5F5F"/>
                </a:solidFill>
              </a:rPr>
              <a:t>REFLECTION:</a:t>
            </a:r>
          </a:p>
        </p:txBody>
      </p:sp>
    </p:spTree>
    <p:extLst>
      <p:ext uri="{BB962C8B-B14F-4D97-AF65-F5344CB8AC3E}">
        <p14:creationId xmlns:p14="http://schemas.microsoft.com/office/powerpoint/2010/main" val="312442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588277" y="5312814"/>
            <a:ext cx="3899068" cy="2112832"/>
          </a:xfrm>
          <a:prstGeom prst="rect">
            <a:avLst/>
          </a:prstGeom>
        </p:spPr>
        <p:txBody>
          <a:bodyPr anchor="t"/>
          <a:lstStyle>
            <a:lvl1pPr algn="l">
              <a:defRPr sz="2800">
                <a:solidFill>
                  <a:schemeClr val="accent5"/>
                </a:solidFill>
              </a:defRPr>
            </a:lvl1pPr>
          </a:lstStyle>
          <a:p>
            <a:r>
              <a:rPr lang="en-US" dirty="0"/>
              <a:t>Click to edit Master title style</a:t>
            </a:r>
          </a:p>
        </p:txBody>
      </p:sp>
      <p:sp>
        <p:nvSpPr>
          <p:cNvPr id="3" name="Subtitle 2"/>
          <p:cNvSpPr>
            <a:spLocks noGrp="1"/>
          </p:cNvSpPr>
          <p:nvPr userDrawn="1">
            <p:ph type="subTitle" idx="1"/>
          </p:nvPr>
        </p:nvSpPr>
        <p:spPr>
          <a:xfrm>
            <a:off x="3563368" y="7625883"/>
            <a:ext cx="3899068" cy="687846"/>
          </a:xfrm>
          <a:prstGeom prst="rect">
            <a:avLst/>
          </a:prstGeom>
        </p:spPr>
        <p:txBody>
          <a:bodyPr/>
          <a:lstStyle>
            <a:lvl1pPr marL="0" indent="0" algn="l">
              <a:buNone/>
              <a:defRPr sz="2400">
                <a:solidFill>
                  <a:schemeClr val="accent5"/>
                </a:solidFill>
                <a:latin typeface="Lato Semibold" panose="020F0502020204030203" pitchFamily="34" charset="0"/>
                <a:ea typeface="Lato Semibold" panose="020F0502020204030203" pitchFamily="34" charset="0"/>
                <a:cs typeface="Lato Semibold" panose="020F0502020204030203" pitchFamily="34" charset="0"/>
              </a:defRPr>
            </a:lvl1pPr>
            <a:lvl2pPr marL="291438" indent="0" algn="ctr">
              <a:buNone/>
              <a:defRPr sz="1275"/>
            </a:lvl2pPr>
            <a:lvl3pPr marL="582876" indent="0" algn="ctr">
              <a:buNone/>
              <a:defRPr sz="1147"/>
            </a:lvl3pPr>
            <a:lvl4pPr marL="874313" indent="0" algn="ctr">
              <a:buNone/>
              <a:defRPr sz="1020"/>
            </a:lvl4pPr>
            <a:lvl5pPr marL="1165751" indent="0" algn="ctr">
              <a:buNone/>
              <a:defRPr sz="1020"/>
            </a:lvl5pPr>
            <a:lvl6pPr marL="1457189" indent="0" algn="ctr">
              <a:buNone/>
              <a:defRPr sz="1020"/>
            </a:lvl6pPr>
            <a:lvl7pPr marL="1748627" indent="0" algn="ctr">
              <a:buNone/>
              <a:defRPr sz="1020"/>
            </a:lvl7pPr>
            <a:lvl8pPr marL="2040065" indent="0" algn="ctr">
              <a:buNone/>
              <a:defRPr sz="1020"/>
            </a:lvl8pPr>
            <a:lvl9pPr marL="2331503" indent="0" algn="ctr">
              <a:buNone/>
              <a:defRPr sz="1020"/>
            </a:lvl9pPr>
          </a:lstStyle>
          <a:p>
            <a:r>
              <a:rPr lang="en-US" dirty="0"/>
              <a:t>Click to edit Master subtitle style</a:t>
            </a:r>
          </a:p>
        </p:txBody>
      </p:sp>
      <p:sp>
        <p:nvSpPr>
          <p:cNvPr id="10" name="Picture Placeholder 9"/>
          <p:cNvSpPr>
            <a:spLocks noGrp="1"/>
          </p:cNvSpPr>
          <p:nvPr>
            <p:ph type="pic" sz="quarter" idx="14"/>
          </p:nvPr>
        </p:nvSpPr>
        <p:spPr>
          <a:xfrm>
            <a:off x="3588277" y="1827423"/>
            <a:ext cx="3911599" cy="3201777"/>
          </a:xfrm>
          <a:prstGeom prst="rect">
            <a:avLst/>
          </a:prstGeom>
        </p:spPr>
        <p:txBody>
          <a:bodyPr/>
          <a:lstStyle/>
          <a:p>
            <a:endParaRPr lang="en-US"/>
          </a:p>
        </p:txBody>
      </p:sp>
      <p:sp>
        <p:nvSpPr>
          <p:cNvPr id="11" name="Rectangle 4">
            <a:extLst>
              <a:ext uri="{FF2B5EF4-FFF2-40B4-BE49-F238E27FC236}">
                <a16:creationId xmlns:a16="http://schemas.microsoft.com/office/drawing/2014/main" id="{20E0519F-5955-49A8-B510-9320B6B18518}"/>
              </a:ext>
            </a:extLst>
          </p:cNvPr>
          <p:cNvSpPr/>
          <p:nvPr userDrawn="1"/>
        </p:nvSpPr>
        <p:spPr>
          <a:xfrm rot="2551977">
            <a:off x="7322020" y="-367731"/>
            <a:ext cx="186802" cy="1647348"/>
          </a:xfrm>
          <a:custGeom>
            <a:avLst/>
            <a:gdLst/>
            <a:ahLst/>
            <a:cxnLst/>
            <a:rect l="l" t="t" r="r" b="b"/>
            <a:pathLst>
              <a:path w="216024" h="828048">
                <a:moveTo>
                  <a:pt x="0" y="198178"/>
                </a:moveTo>
                <a:lnTo>
                  <a:pt x="216024" y="0"/>
                </a:lnTo>
                <a:lnTo>
                  <a:pt x="216024" y="828048"/>
                </a:lnTo>
                <a:lnTo>
                  <a:pt x="0" y="828047"/>
                </a:lnTo>
                <a:close/>
              </a:path>
            </a:pathLst>
          </a:custGeom>
          <a:solidFill>
            <a:schemeClr val="bg1">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2" name="Rectangle 7">
            <a:extLst>
              <a:ext uri="{FF2B5EF4-FFF2-40B4-BE49-F238E27FC236}">
                <a16:creationId xmlns:a16="http://schemas.microsoft.com/office/drawing/2014/main" id="{6AC3F9C3-02DB-4AD6-92A9-A33C8BD0C0E0}"/>
              </a:ext>
            </a:extLst>
          </p:cNvPr>
          <p:cNvSpPr/>
          <p:nvPr userDrawn="1"/>
        </p:nvSpPr>
        <p:spPr>
          <a:xfrm rot="2551977">
            <a:off x="7391289" y="-132361"/>
            <a:ext cx="186802" cy="2428891"/>
          </a:xfrm>
          <a:custGeom>
            <a:avLst/>
            <a:gdLst/>
            <a:ahLst/>
            <a:cxnLst/>
            <a:rect l="l" t="t" r="r" b="b"/>
            <a:pathLst>
              <a:path w="216024" h="1220895">
                <a:moveTo>
                  <a:pt x="0" y="0"/>
                </a:moveTo>
                <a:lnTo>
                  <a:pt x="216024" y="235477"/>
                </a:lnTo>
                <a:lnTo>
                  <a:pt x="216024" y="1220895"/>
                </a:lnTo>
                <a:lnTo>
                  <a:pt x="0" y="1220895"/>
                </a:lnTo>
                <a:close/>
              </a:path>
            </a:pathLst>
          </a:custGeom>
          <a:solidFill>
            <a:schemeClr val="bg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3" name="Rectangle 8">
            <a:extLst>
              <a:ext uri="{FF2B5EF4-FFF2-40B4-BE49-F238E27FC236}">
                <a16:creationId xmlns:a16="http://schemas.microsoft.com/office/drawing/2014/main" id="{29618062-E96F-4F92-B773-A0E7777436E3}"/>
              </a:ext>
            </a:extLst>
          </p:cNvPr>
          <p:cNvSpPr/>
          <p:nvPr userDrawn="1"/>
        </p:nvSpPr>
        <p:spPr>
          <a:xfrm rot="2359288">
            <a:off x="171534" y="7639840"/>
            <a:ext cx="186802" cy="2468570"/>
          </a:xfrm>
          <a:custGeom>
            <a:avLst/>
            <a:gdLst/>
            <a:ahLst/>
            <a:cxnLst/>
            <a:rect l="l" t="t" r="r" b="b"/>
            <a:pathLst>
              <a:path w="216024" h="1240840">
                <a:moveTo>
                  <a:pt x="0" y="0"/>
                </a:moveTo>
                <a:lnTo>
                  <a:pt x="216024" y="0"/>
                </a:lnTo>
                <a:lnTo>
                  <a:pt x="216024" y="1240840"/>
                </a:lnTo>
                <a:lnTo>
                  <a:pt x="0" y="977112"/>
                </a:lnTo>
                <a:close/>
              </a:path>
            </a:pathLst>
          </a:cu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4" name="Rectangle 11">
            <a:extLst>
              <a:ext uri="{FF2B5EF4-FFF2-40B4-BE49-F238E27FC236}">
                <a16:creationId xmlns:a16="http://schemas.microsoft.com/office/drawing/2014/main" id="{08F9AB62-9605-4309-9969-989FA9D907C6}"/>
              </a:ext>
            </a:extLst>
          </p:cNvPr>
          <p:cNvSpPr/>
          <p:nvPr userDrawn="1"/>
        </p:nvSpPr>
        <p:spPr>
          <a:xfrm rot="2359288">
            <a:off x="232755" y="8595980"/>
            <a:ext cx="186802" cy="1799573"/>
          </a:xfrm>
          <a:custGeom>
            <a:avLst/>
            <a:gdLst/>
            <a:ahLst/>
            <a:cxnLst/>
            <a:rect l="l" t="t" r="r" b="b"/>
            <a:pathLst>
              <a:path w="216024" h="904565">
                <a:moveTo>
                  <a:pt x="0" y="0"/>
                </a:moveTo>
                <a:lnTo>
                  <a:pt x="216024" y="0"/>
                </a:lnTo>
                <a:lnTo>
                  <a:pt x="216024" y="727616"/>
                </a:lnTo>
                <a:lnTo>
                  <a:pt x="0" y="904565"/>
                </a:lnTo>
                <a:close/>
              </a:path>
            </a:pathLst>
          </a:custGeom>
          <a:solidFill>
            <a:schemeClr val="bg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574"/>
          </a:p>
        </p:txBody>
      </p:sp>
      <p:sp>
        <p:nvSpPr>
          <p:cNvPr id="18" name="Rectangle 17">
            <a:extLst>
              <a:ext uri="{FF2B5EF4-FFF2-40B4-BE49-F238E27FC236}">
                <a16:creationId xmlns:a16="http://schemas.microsoft.com/office/drawing/2014/main" id="{A50AC34A-BDE7-2048-A192-00E0ABC48E9E}"/>
              </a:ext>
            </a:extLst>
          </p:cNvPr>
          <p:cNvSpPr/>
          <p:nvPr userDrawn="1"/>
        </p:nvSpPr>
        <p:spPr>
          <a:xfrm>
            <a:off x="309964" y="1351245"/>
            <a:ext cx="2744762" cy="8480794"/>
          </a:xfrm>
          <a:prstGeom prst="rect">
            <a:avLst/>
          </a:prstGeom>
          <a:noFill/>
          <a:ln w="127000">
            <a:solidFill>
              <a:srgbClr val="00808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3021" hangingPunct="1">
              <a:lnSpc>
                <a:spcPct val="100000"/>
              </a:lnSpc>
              <a:spcBef>
                <a:spcPts val="0"/>
              </a:spcBef>
            </a:pPr>
            <a:endParaRPr lang="en-ID" sz="1148" kern="1200" spc="0">
              <a:solidFill>
                <a:prstClr val="white"/>
              </a:solidFill>
              <a:latin typeface="Open Sans"/>
            </a:endParaRPr>
          </a:p>
        </p:txBody>
      </p:sp>
      <p:sp>
        <p:nvSpPr>
          <p:cNvPr id="20" name="Text Placeholder 13"/>
          <p:cNvSpPr>
            <a:spLocks noGrp="1"/>
          </p:cNvSpPr>
          <p:nvPr>
            <p:ph type="body" sz="quarter" idx="13" hasCustomPrompt="1"/>
          </p:nvPr>
        </p:nvSpPr>
        <p:spPr>
          <a:xfrm>
            <a:off x="485575" y="1611669"/>
            <a:ext cx="2393539" cy="6486306"/>
          </a:xfrm>
          <a:prstGeom prst="rect">
            <a:avLst/>
          </a:prstGeom>
        </p:spPr>
        <p:txBody>
          <a:bodyPr/>
          <a:lstStyle>
            <a:lvl1pPr marL="0" marR="0" indent="0" algn="l" defTabSz="582876" rtl="0" eaLnBrk="1" fontAlgn="auto" latinLnBrk="0" hangingPunct="1">
              <a:lnSpc>
                <a:spcPct val="90000"/>
              </a:lnSpc>
              <a:spcBef>
                <a:spcPts val="638"/>
              </a:spcBef>
              <a:spcAft>
                <a:spcPts val="0"/>
              </a:spcAft>
              <a:buClrTx/>
              <a:buSzTx/>
              <a:buFont typeface="Arial" panose="020B0604020202020204" pitchFamily="34" charset="0"/>
              <a:buNone/>
              <a:tabLst/>
              <a:defRPr lang="en-US" sz="1600" kern="1200">
                <a:solidFill>
                  <a:schemeClr val="accent5"/>
                </a:solidFill>
                <a:latin typeface="+mn-lt"/>
                <a:ea typeface="+mn-ea"/>
                <a:cs typeface="+mn-cs"/>
              </a:defRPr>
            </a:lvl1pPr>
          </a:lstStyle>
          <a:p>
            <a:pPr lvl="0"/>
            <a:r>
              <a:rPr lang="en-US" dirty="0"/>
              <a:t>Click to edit paragraph style</a:t>
            </a:r>
          </a:p>
          <a:p>
            <a:pPr lvl="0"/>
            <a:endParaRPr lang="en-US" dirty="0"/>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lvl="0"/>
            <a:br>
              <a:rPr lang="en-US" dirty="0"/>
            </a:br>
            <a:br>
              <a:rPr lang="en-US" dirty="0"/>
            </a:br>
            <a:r>
              <a:rPr lang="en-US" dirty="0"/>
              <a:t>Click to edit paragraph style</a:t>
            </a:r>
          </a:p>
          <a:p>
            <a:pPr lvl="0"/>
            <a:endParaRPr lang="en-US" dirty="0"/>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p>
          <a:p>
            <a:pPr marL="285750" marR="0" lvl="0" indent="-285750" algn="l" defTabSz="582876" rtl="0" eaLnBrk="1" fontAlgn="auto" latinLnBrk="0" hangingPunct="1">
              <a:lnSpc>
                <a:spcPct val="90000"/>
              </a:lnSpc>
              <a:spcBef>
                <a:spcPts val="638"/>
              </a:spcBef>
              <a:spcAft>
                <a:spcPts val="0"/>
              </a:spcAft>
              <a:buClrTx/>
              <a:buSzTx/>
              <a:buFont typeface="Arial" panose="020B0604020202020204" pitchFamily="34" charset="0"/>
              <a:buChar char="•"/>
              <a:tabLst/>
              <a:defRPr/>
            </a:pPr>
            <a:r>
              <a:rPr lang="en-US" dirty="0"/>
              <a:t>Add bullets</a:t>
            </a:r>
            <a:br>
              <a:rPr lang="en-US" dirty="0"/>
            </a:br>
            <a:br>
              <a:rPr lang="en-US" dirty="0"/>
            </a:br>
            <a:endParaRPr lang="en-US" dirty="0"/>
          </a:p>
        </p:txBody>
      </p:sp>
      <p:sp>
        <p:nvSpPr>
          <p:cNvPr id="21" name="Title 1"/>
          <p:cNvSpPr txBox="1">
            <a:spLocks/>
          </p:cNvSpPr>
          <p:nvPr userDrawn="1"/>
        </p:nvSpPr>
        <p:spPr>
          <a:xfrm>
            <a:off x="596577" y="226361"/>
            <a:ext cx="6703695" cy="705609"/>
          </a:xfrm>
          <a:prstGeom prst="rect">
            <a:avLst/>
          </a:prstGeom>
        </p:spPr>
        <p:txBody>
          <a:bodyPr vert="horz" lIns="182880" tIns="45720" rIns="182880" bIns="45720" rtlCol="0" anchor="ctr">
            <a:normAutofit/>
          </a:bodyPr>
          <a:lstStyle>
            <a:lvl1pPr marL="0" algn="ctr" defTabSz="291511" rtl="0" eaLnBrk="1" latinLnBrk="0" hangingPunct="1">
              <a:lnSpc>
                <a:spcPct val="90000"/>
              </a:lnSpc>
              <a:spcBef>
                <a:spcPct val="0"/>
              </a:spcBef>
              <a:buNone/>
              <a:defRPr lang="en-US" sz="3000" b="0" kern="1200" dirty="0">
                <a:solidFill>
                  <a:schemeClr val="accent5"/>
                </a:solidFill>
                <a:latin typeface="Montserrat ExtraBold" panose="00000900000000000000" pitchFamily="50" charset="0"/>
                <a:ea typeface="+mj-ea"/>
                <a:cs typeface="+mj-cs"/>
              </a:defRPr>
            </a:lvl1pPr>
          </a:lstStyle>
          <a:p>
            <a:r>
              <a:rPr lang="en-US" dirty="0"/>
              <a:t>Addiction</a:t>
            </a:r>
          </a:p>
        </p:txBody>
      </p:sp>
      <p:sp>
        <p:nvSpPr>
          <p:cNvPr id="22" name="Rectangle 21">
            <a:extLst>
              <a:ext uri="{FF2B5EF4-FFF2-40B4-BE49-F238E27FC236}">
                <a16:creationId xmlns:a16="http://schemas.microsoft.com/office/drawing/2014/main" id="{5F222F4E-2B46-5749-ADB4-49A427974F0D}"/>
              </a:ext>
            </a:extLst>
          </p:cNvPr>
          <p:cNvSpPr/>
          <p:nvPr userDrawn="1"/>
        </p:nvSpPr>
        <p:spPr>
          <a:xfrm>
            <a:off x="214326" y="1026894"/>
            <a:ext cx="7336569"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85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0E1533-BA75-431C-987F-43183599760E}"/>
              </a:ext>
            </a:extLst>
          </p:cNvPr>
          <p:cNvSpPr>
            <a:spLocks noGrp="1"/>
          </p:cNvSpPr>
          <p:nvPr>
            <p:ph type="title"/>
          </p:nvPr>
        </p:nvSpPr>
        <p:spPr>
          <a:xfrm>
            <a:off x="534353" y="535517"/>
            <a:ext cx="6703695" cy="1944158"/>
          </a:xfrm>
          <a:prstGeom prst="rect">
            <a:avLst/>
          </a:prstGeom>
        </p:spPr>
        <p:txBody>
          <a:bodyPr vert="horz" lIns="182880" tIns="45720" rIns="18288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7A46B0A8-85A7-4C3F-A2E6-D3AB005D8CDB}"/>
              </a:ext>
            </a:extLst>
          </p:cNvPr>
          <p:cNvSpPr>
            <a:spLocks noGrp="1"/>
          </p:cNvSpPr>
          <p:nvPr>
            <p:ph type="body" idx="1"/>
          </p:nvPr>
        </p:nvSpPr>
        <p:spPr>
          <a:xfrm>
            <a:off x="534353" y="2677584"/>
            <a:ext cx="6703695" cy="6381962"/>
          </a:xfrm>
          <a:prstGeom prst="rect">
            <a:avLst/>
          </a:prstGeom>
        </p:spPr>
        <p:txBody>
          <a:bodyPr vert="horz" lIns="182880" tIns="4572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Footer Placeholder 4">
            <a:extLst>
              <a:ext uri="{FF2B5EF4-FFF2-40B4-BE49-F238E27FC236}">
                <a16:creationId xmlns:a16="http://schemas.microsoft.com/office/drawing/2014/main" id="{27A4BA1F-5101-4BD9-8F59-5EFC136FC273}"/>
              </a:ext>
            </a:extLst>
          </p:cNvPr>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fr-FR"/>
              <a:t>©</a:t>
            </a:r>
            <a:endParaRPr lang="en-US" dirty="0"/>
          </a:p>
        </p:txBody>
      </p:sp>
      <p:sp>
        <p:nvSpPr>
          <p:cNvPr id="6" name="Slide Number Placeholder 5">
            <a:extLst>
              <a:ext uri="{FF2B5EF4-FFF2-40B4-BE49-F238E27FC236}">
                <a16:creationId xmlns:a16="http://schemas.microsoft.com/office/drawing/2014/main" id="{8154467E-DA9E-43E3-9ED1-ABAFD210B609}"/>
              </a:ext>
            </a:extLst>
          </p:cNvPr>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1000">
                <a:solidFill>
                  <a:schemeClr val="tx1">
                    <a:tint val="75000"/>
                  </a:schemeClr>
                </a:solidFill>
              </a:defRPr>
            </a:lvl1pPr>
          </a:lstStyle>
          <a:p>
            <a:fld id="{AA91BEA5-B99F-432C-AC2D-F9392A4662AF}" type="slidenum">
              <a:rPr lang="en-US" smtClean="0"/>
              <a:pPr/>
              <a:t>‹#›</a:t>
            </a:fld>
            <a:endParaRPr lang="en-US"/>
          </a:p>
        </p:txBody>
      </p:sp>
    </p:spTree>
    <p:custDataLst>
      <p:tags r:id="rId21"/>
    </p:custDataLst>
    <p:extLst>
      <p:ext uri="{BB962C8B-B14F-4D97-AF65-F5344CB8AC3E}">
        <p14:creationId xmlns:p14="http://schemas.microsoft.com/office/powerpoint/2010/main" val="184577767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13" r:id="rId3"/>
    <p:sldLayoutId id="2147483719" r:id="rId4"/>
    <p:sldLayoutId id="2147483725" r:id="rId5"/>
    <p:sldLayoutId id="2147483720" r:id="rId6"/>
    <p:sldLayoutId id="2147483721" r:id="rId7"/>
    <p:sldLayoutId id="2147483722" r:id="rId8"/>
    <p:sldLayoutId id="2147483700" r:id="rId9"/>
    <p:sldLayoutId id="2147483693" r:id="rId10"/>
    <p:sldLayoutId id="2147483724" r:id="rId11"/>
    <p:sldLayoutId id="2147483695" r:id="rId12"/>
    <p:sldLayoutId id="2147483675" r:id="rId13"/>
    <p:sldLayoutId id="2147483698" r:id="rId14"/>
    <p:sldLayoutId id="2147483676" r:id="rId15"/>
    <p:sldLayoutId id="2147483677" r:id="rId16"/>
    <p:sldLayoutId id="2147483678" r:id="rId17"/>
    <p:sldLayoutId id="2147483696" r:id="rId18"/>
    <p:sldLayoutId id="2147483699" r:id="rId19"/>
  </p:sldLayoutIdLst>
  <p:hf hdr="0" dt="0"/>
  <p:txStyles>
    <p:titleStyle>
      <a:lvl1pPr algn="l" defTabSz="291511" rtl="0" eaLnBrk="1" latinLnBrk="0" hangingPunct="1">
        <a:lnSpc>
          <a:spcPct val="90000"/>
        </a:lnSpc>
        <a:spcBef>
          <a:spcPct val="0"/>
        </a:spcBef>
        <a:buNone/>
        <a:defRPr sz="2805" kern="1200">
          <a:solidFill>
            <a:schemeClr val="tx1"/>
          </a:solidFill>
          <a:latin typeface="Montserrat ExtraBold" panose="00000900000000000000" pitchFamily="50" charset="0"/>
          <a:ea typeface="+mj-ea"/>
          <a:cs typeface="+mj-cs"/>
        </a:defRPr>
      </a:lvl1pPr>
    </p:titleStyle>
    <p:bodyStyle>
      <a:lvl1pPr marL="148286" indent="-148286" algn="l" defTabSz="291511" rtl="0" eaLnBrk="1" latinLnBrk="0" hangingPunct="1">
        <a:lnSpc>
          <a:spcPct val="100000"/>
        </a:lnSpc>
        <a:spcBef>
          <a:spcPts val="191"/>
        </a:spcBef>
        <a:buFont typeface="Arial" panose="020B0604020202020204" pitchFamily="34" charset="0"/>
        <a:buChar char="•"/>
        <a:defRPr sz="1275" kern="1200">
          <a:solidFill>
            <a:schemeClr val="tx1"/>
          </a:solidFill>
          <a:latin typeface="Montserrat Light" panose="00000400000000000000" pitchFamily="50" charset="0"/>
          <a:ea typeface="+mn-ea"/>
          <a:cs typeface="+mn-cs"/>
        </a:defRPr>
      </a:lvl1pPr>
      <a:lvl2pPr marL="291511" indent="-145755" algn="l" defTabSz="291511" rtl="0" eaLnBrk="1" latinLnBrk="0" hangingPunct="1">
        <a:lnSpc>
          <a:spcPct val="100000"/>
        </a:lnSpc>
        <a:spcBef>
          <a:spcPts val="191"/>
        </a:spcBef>
        <a:buFont typeface="Arial" panose="020B0604020202020204" pitchFamily="34" charset="0"/>
        <a:buChar char="•"/>
        <a:defRPr sz="1148" kern="1200">
          <a:solidFill>
            <a:schemeClr val="tx1"/>
          </a:solidFill>
          <a:latin typeface="Montserrat Light" panose="00000400000000000000" pitchFamily="50" charset="0"/>
          <a:ea typeface="+mn-ea"/>
          <a:cs typeface="+mn-cs"/>
        </a:defRPr>
      </a:lvl2pPr>
      <a:lvl3pPr marL="439797" indent="-148286" algn="l" defTabSz="291511" rtl="0" eaLnBrk="1" latinLnBrk="0" hangingPunct="1">
        <a:lnSpc>
          <a:spcPct val="100000"/>
        </a:lnSpc>
        <a:spcBef>
          <a:spcPts val="191"/>
        </a:spcBef>
        <a:buFont typeface="Arial" panose="020B0604020202020204" pitchFamily="34" charset="0"/>
        <a:buChar char="•"/>
        <a:defRPr sz="1020" kern="1200">
          <a:solidFill>
            <a:schemeClr val="tx1"/>
          </a:solidFill>
          <a:latin typeface="Montserrat Light" panose="00000400000000000000" pitchFamily="50" charset="0"/>
          <a:ea typeface="+mn-ea"/>
          <a:cs typeface="+mn-cs"/>
        </a:defRPr>
      </a:lvl3pPr>
      <a:lvl4pPr marL="583021" indent="-145755" algn="l" defTabSz="291511" rtl="0" eaLnBrk="1" latinLnBrk="0" hangingPunct="1">
        <a:lnSpc>
          <a:spcPct val="100000"/>
        </a:lnSpc>
        <a:spcBef>
          <a:spcPts val="191"/>
        </a:spcBef>
        <a:buFont typeface="Arial" panose="020B0604020202020204" pitchFamily="34" charset="0"/>
        <a:buChar char="•"/>
        <a:defRPr sz="893" kern="1200">
          <a:solidFill>
            <a:schemeClr val="tx1"/>
          </a:solidFill>
          <a:latin typeface="Montserrat Light" panose="00000400000000000000" pitchFamily="50" charset="0"/>
          <a:ea typeface="+mn-ea"/>
          <a:cs typeface="+mn-cs"/>
        </a:defRPr>
      </a:lvl4pPr>
      <a:lvl5pPr marL="692844" indent="-109823" algn="l" defTabSz="291511" rtl="0" eaLnBrk="1" latinLnBrk="0" hangingPunct="1">
        <a:lnSpc>
          <a:spcPct val="100000"/>
        </a:lnSpc>
        <a:spcBef>
          <a:spcPts val="191"/>
        </a:spcBef>
        <a:buFont typeface="Arial" panose="020B0604020202020204" pitchFamily="34" charset="0"/>
        <a:buChar char="•"/>
        <a:defRPr sz="893" kern="1200">
          <a:solidFill>
            <a:schemeClr val="tx1"/>
          </a:solidFill>
          <a:latin typeface="Montserrat Light" panose="00000400000000000000" pitchFamily="50" charset="0"/>
          <a:ea typeface="+mn-ea"/>
          <a:cs typeface="+mn-cs"/>
        </a:defRPr>
      </a:lvl5pPr>
      <a:lvl6pPr marL="801654"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6pPr>
      <a:lvl7pPr marL="947410"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7pPr>
      <a:lvl8pPr marL="1093165"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8pPr>
      <a:lvl9pPr marL="1238921"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9pPr>
    </p:bodyStyle>
    <p:otherStyle>
      <a:defPPr>
        <a:defRPr lang="en-US"/>
      </a:defPPr>
      <a:lvl1pPr marL="0" algn="l" defTabSz="291511" rtl="0" eaLnBrk="1" latinLnBrk="0" hangingPunct="1">
        <a:defRPr sz="574" kern="1200">
          <a:solidFill>
            <a:schemeClr val="tx1"/>
          </a:solidFill>
          <a:latin typeface="+mn-lt"/>
          <a:ea typeface="+mn-ea"/>
          <a:cs typeface="+mn-cs"/>
        </a:defRPr>
      </a:lvl1pPr>
      <a:lvl2pPr marL="145755" algn="l" defTabSz="291511" rtl="0" eaLnBrk="1" latinLnBrk="0" hangingPunct="1">
        <a:defRPr sz="574" kern="1200">
          <a:solidFill>
            <a:schemeClr val="tx1"/>
          </a:solidFill>
          <a:latin typeface="+mn-lt"/>
          <a:ea typeface="+mn-ea"/>
          <a:cs typeface="+mn-cs"/>
        </a:defRPr>
      </a:lvl2pPr>
      <a:lvl3pPr marL="291511" algn="l" defTabSz="291511" rtl="0" eaLnBrk="1" latinLnBrk="0" hangingPunct="1">
        <a:defRPr sz="574" kern="1200">
          <a:solidFill>
            <a:schemeClr val="tx1"/>
          </a:solidFill>
          <a:latin typeface="+mn-lt"/>
          <a:ea typeface="+mn-ea"/>
          <a:cs typeface="+mn-cs"/>
        </a:defRPr>
      </a:lvl3pPr>
      <a:lvl4pPr marL="437266" algn="l" defTabSz="291511" rtl="0" eaLnBrk="1" latinLnBrk="0" hangingPunct="1">
        <a:defRPr sz="574" kern="1200">
          <a:solidFill>
            <a:schemeClr val="tx1"/>
          </a:solidFill>
          <a:latin typeface="+mn-lt"/>
          <a:ea typeface="+mn-ea"/>
          <a:cs typeface="+mn-cs"/>
        </a:defRPr>
      </a:lvl4pPr>
      <a:lvl5pPr marL="583021" algn="l" defTabSz="291511" rtl="0" eaLnBrk="1" latinLnBrk="0" hangingPunct="1">
        <a:defRPr sz="574" kern="1200">
          <a:solidFill>
            <a:schemeClr val="tx1"/>
          </a:solidFill>
          <a:latin typeface="+mn-lt"/>
          <a:ea typeface="+mn-ea"/>
          <a:cs typeface="+mn-cs"/>
        </a:defRPr>
      </a:lvl5pPr>
      <a:lvl6pPr marL="728777" algn="l" defTabSz="291511" rtl="0" eaLnBrk="1" latinLnBrk="0" hangingPunct="1">
        <a:defRPr sz="574" kern="1200">
          <a:solidFill>
            <a:schemeClr val="tx1"/>
          </a:solidFill>
          <a:latin typeface="+mn-lt"/>
          <a:ea typeface="+mn-ea"/>
          <a:cs typeface="+mn-cs"/>
        </a:defRPr>
      </a:lvl6pPr>
      <a:lvl7pPr marL="874532" algn="l" defTabSz="291511" rtl="0" eaLnBrk="1" latinLnBrk="0" hangingPunct="1">
        <a:defRPr sz="574" kern="1200">
          <a:solidFill>
            <a:schemeClr val="tx1"/>
          </a:solidFill>
          <a:latin typeface="+mn-lt"/>
          <a:ea typeface="+mn-ea"/>
          <a:cs typeface="+mn-cs"/>
        </a:defRPr>
      </a:lvl7pPr>
      <a:lvl8pPr marL="1020288" algn="l" defTabSz="291511" rtl="0" eaLnBrk="1" latinLnBrk="0" hangingPunct="1">
        <a:defRPr sz="574" kern="1200">
          <a:solidFill>
            <a:schemeClr val="tx1"/>
          </a:solidFill>
          <a:latin typeface="+mn-lt"/>
          <a:ea typeface="+mn-ea"/>
          <a:cs typeface="+mn-cs"/>
        </a:defRPr>
      </a:lvl8pPr>
      <a:lvl9pPr marL="1166043" algn="l" defTabSz="291511" rtl="0" eaLnBrk="1" latinLnBrk="0" hangingPunct="1">
        <a:defRPr sz="57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9.sv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7.sv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9B358D-3D0C-3B4F-A047-AE26E92607FF}"/>
              </a:ext>
            </a:extLst>
          </p:cNvPr>
          <p:cNvSpPr>
            <a:spLocks noGrp="1"/>
          </p:cNvSpPr>
          <p:nvPr>
            <p:ph type="sldNum" sz="quarter" idx="12"/>
          </p:nvPr>
        </p:nvSpPr>
        <p:spPr/>
        <p:txBody>
          <a:bodyPr/>
          <a:lstStyle/>
          <a:p>
            <a:fld id="{AA91BEA5-B99F-432C-AC2D-F9392A4662AF}" type="slidenum">
              <a:rPr lang="en-US" smtClean="0"/>
              <a:t>1</a:t>
            </a:fld>
            <a:endParaRPr lang="en-US"/>
          </a:p>
        </p:txBody>
      </p:sp>
      <p:pic>
        <p:nvPicPr>
          <p:cNvPr id="27" name="Picture 26" descr="Businesswoman holding sign smiling">
            <a:extLst>
              <a:ext uri="{FF2B5EF4-FFF2-40B4-BE49-F238E27FC236}">
                <a16:creationId xmlns:a16="http://schemas.microsoft.com/office/drawing/2014/main" id="{2298FCC9-FA16-47B9-95BF-3CBE58982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4" y="13855"/>
            <a:ext cx="7670511" cy="10044545"/>
          </a:xfrm>
          <a:prstGeom prst="rect">
            <a:avLst/>
          </a:prstGeom>
        </p:spPr>
      </p:pic>
      <p:sp>
        <p:nvSpPr>
          <p:cNvPr id="30" name="TextBox 29">
            <a:extLst>
              <a:ext uri="{FF2B5EF4-FFF2-40B4-BE49-F238E27FC236}">
                <a16:creationId xmlns:a16="http://schemas.microsoft.com/office/drawing/2014/main" id="{8469DBE9-3A1A-49F2-8075-C2DD1B274C8B}"/>
              </a:ext>
            </a:extLst>
          </p:cNvPr>
          <p:cNvSpPr txBox="1"/>
          <p:nvPr/>
        </p:nvSpPr>
        <p:spPr>
          <a:xfrm rot="21429618">
            <a:off x="2362967" y="2423500"/>
            <a:ext cx="4868921" cy="1754326"/>
          </a:xfrm>
          <a:prstGeom prst="rect">
            <a:avLst/>
          </a:prstGeom>
          <a:noFill/>
        </p:spPr>
        <p:txBody>
          <a:bodyPr wrap="square" rtlCol="0">
            <a:spAutoFit/>
          </a:bodyPr>
          <a:lstStyle/>
          <a:p>
            <a:pPr algn="ctr"/>
            <a:r>
              <a:rPr lang="en-US" sz="3600" dirty="0">
                <a:solidFill>
                  <a:schemeClr val="accent2"/>
                </a:solidFill>
              </a:rPr>
              <a:t>Adult Peer Support Specialist Certification</a:t>
            </a:r>
            <a:endParaRPr lang="en-US" sz="2400" dirty="0">
              <a:solidFill>
                <a:schemeClr val="accent2"/>
              </a:solidFill>
            </a:endParaRPr>
          </a:p>
        </p:txBody>
      </p:sp>
      <p:pic>
        <p:nvPicPr>
          <p:cNvPr id="18" name="Picture 17" descr="A blue and black logo&#10;&#10;Description automatically generated">
            <a:extLst>
              <a:ext uri="{FF2B5EF4-FFF2-40B4-BE49-F238E27FC236}">
                <a16:creationId xmlns:a16="http://schemas.microsoft.com/office/drawing/2014/main" id="{DAD03324-0202-11D0-8C0E-C68D3014E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814" y="7942802"/>
            <a:ext cx="1320728" cy="1826424"/>
          </a:xfrm>
          <a:prstGeom prst="rect">
            <a:avLst/>
          </a:prstGeom>
        </p:spPr>
      </p:pic>
    </p:spTree>
    <p:custDataLst>
      <p:tags r:id="rId1"/>
    </p:custDataLst>
    <p:extLst>
      <p:ext uri="{BB962C8B-B14F-4D97-AF65-F5344CB8AC3E}">
        <p14:creationId xmlns:p14="http://schemas.microsoft.com/office/powerpoint/2010/main" val="3307880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a:bodyPr>
          <a:lstStyle/>
          <a:p>
            <a:r>
              <a:rPr lang="en-US" b="1" dirty="0">
                <a:solidFill>
                  <a:schemeClr val="accent2"/>
                </a:solidFill>
              </a:rPr>
              <a:t>The final step is to </a:t>
            </a:r>
            <a:r>
              <a:rPr lang="en-US" b="1" i="0" u="none" strike="noStrike" dirty="0">
                <a:solidFill>
                  <a:schemeClr val="accent2"/>
                </a:solidFill>
                <a:effectLst/>
                <a:latin typeface="Montserrat Light" panose="00000400000000000000" pitchFamily="2" charset="0"/>
              </a:rPr>
              <a:t>consider all the previous steps you have worked through, and based on that information (cost/benefits, brainstorming, solutions), you will help Julie decide on 1-2 actions to take to solve her problem.  After producing 1-2 solutions, assist Julie in creating an action plan to use as a tool to solve her problem effectively.</a:t>
            </a:r>
          </a:p>
          <a:p>
            <a:endParaRPr lang="en-US" b="1" dirty="0">
              <a:solidFill>
                <a:schemeClr val="accent2"/>
              </a:solidFill>
              <a:latin typeface="Montserrat Light" panose="00000400000000000000" pitchFamily="2" charset="0"/>
            </a:endParaRPr>
          </a:p>
          <a:p>
            <a:pPr algn="l" rtl="0" fontAlgn="base"/>
            <a:r>
              <a:rPr lang="en-US" sz="1700" b="0" i="0" u="none" strike="noStrike" dirty="0">
                <a:solidFill>
                  <a:schemeClr val="accent2"/>
                </a:solidFill>
                <a:effectLst/>
                <a:latin typeface="Montserrat Light" panose="00000400000000000000" pitchFamily="2" charset="0"/>
              </a:rPr>
              <a:t>What are some actions that Julie could take now to solve her problem?</a:t>
            </a:r>
            <a:r>
              <a:rPr lang="en-US" sz="1700" b="0" i="0" dirty="0">
                <a:solidFill>
                  <a:schemeClr val="accent2"/>
                </a:solidFill>
                <a:effectLst/>
                <a:latin typeface="Montserrat Light" panose="00000400000000000000" pitchFamily="2" charset="0"/>
              </a:rPr>
              <a:t>​</a:t>
            </a:r>
          </a:p>
          <a:p>
            <a:pPr algn="l" rtl="0" fontAlgn="base"/>
            <a:r>
              <a:rPr lang="en-US" sz="1700" b="0" i="0" dirty="0">
                <a:solidFill>
                  <a:schemeClr val="accent2"/>
                </a:solidFill>
                <a:effectLst/>
                <a:latin typeface="Montserrat Light" panose="00000400000000000000" pitchFamily="2" charset="0"/>
              </a:rPr>
              <a:t>Potential Answers</a:t>
            </a:r>
          </a:p>
          <a:p>
            <a:pPr algn="l" rtl="0" fontAlgn="base"/>
            <a:endParaRPr lang="en-US" sz="1700" dirty="0">
              <a:solidFill>
                <a:schemeClr val="accent2"/>
              </a:solidFill>
              <a:highlight>
                <a:srgbClr val="F5F5F5"/>
              </a:highlight>
              <a:latin typeface="Montserrat Light" panose="00000400000000000000" pitchFamily="2" charset="0"/>
            </a:endParaRPr>
          </a:p>
          <a:p>
            <a:pPr algn="l" rtl="0" fontAlgn="base"/>
            <a:r>
              <a:rPr lang="en-US" sz="1700" b="0" i="0" dirty="0">
                <a:solidFill>
                  <a:schemeClr val="accent2"/>
                </a:solidFill>
                <a:effectLst/>
                <a:highlight>
                  <a:srgbClr val="F5F5F5"/>
                </a:highlight>
                <a:latin typeface="Montserrat Light" panose="00000400000000000000" pitchFamily="2" charset="0"/>
              </a:rPr>
              <a:t>​</a:t>
            </a:r>
          </a:p>
          <a:p>
            <a:pPr algn="l" rtl="0" fontAlgn="base"/>
            <a:endParaRPr lang="en-US" sz="1700" b="0" i="0" dirty="0">
              <a:solidFill>
                <a:schemeClr val="accent2"/>
              </a:solidFill>
              <a:effectLst/>
              <a:highlight>
                <a:srgbClr val="F5F5F5"/>
              </a:highlight>
              <a:latin typeface="Montserrat Light" panose="00000400000000000000" pitchFamily="2" charset="0"/>
            </a:endParaRPr>
          </a:p>
          <a:p>
            <a:pPr algn="l" rtl="0" fontAlgn="base">
              <a:buFont typeface="Arial" panose="020B0604020202020204" pitchFamily="34" charset="0"/>
              <a:buChar char="•"/>
            </a:pPr>
            <a:endParaRPr lang="en-US" sz="1700" b="0" i="0" dirty="0">
              <a:solidFill>
                <a:schemeClr val="accent2"/>
              </a:solidFill>
              <a:effectLst/>
              <a:highlight>
                <a:srgbClr val="F5F5F5"/>
              </a:highlight>
              <a:latin typeface="Montserrat Light" panose="00000400000000000000" pitchFamily="2" charset="0"/>
            </a:endParaRPr>
          </a:p>
          <a:p>
            <a:pPr algn="l" rtl="0" fontAlgn="base"/>
            <a:r>
              <a:rPr lang="en-US" sz="1700" b="0" i="0" u="none" strike="noStrike" dirty="0">
                <a:solidFill>
                  <a:schemeClr val="accent2"/>
                </a:solidFill>
                <a:effectLst/>
                <a:latin typeface="Montserrat Light" panose="00000400000000000000" pitchFamily="2" charset="0"/>
              </a:rPr>
              <a:t>Once Julie has identified some action that she can take to solve her problem, work with her to create an Action Plan. This plan should outline the steps required to implement the solution, identify responsibilities, set deadlines, and identify resources.</a:t>
            </a:r>
            <a:r>
              <a:rPr lang="en-US" sz="1700" b="0" i="0" dirty="0">
                <a:solidFill>
                  <a:schemeClr val="accent2"/>
                </a:solidFill>
                <a:effectLst/>
                <a:latin typeface="Montserrat Light" panose="00000400000000000000" pitchFamily="2" charset="0"/>
              </a:rPr>
              <a:t>​</a:t>
            </a:r>
          </a:p>
          <a:p>
            <a:pPr algn="l" rtl="0" fontAlgn="base"/>
            <a:r>
              <a:rPr lang="en-US" sz="1700" b="0" i="0" dirty="0">
                <a:solidFill>
                  <a:schemeClr val="accent2"/>
                </a:solidFill>
                <a:effectLst/>
                <a:latin typeface="Montserrat Light" panose="00000400000000000000" pitchFamily="2" charset="0"/>
              </a:rPr>
              <a:t>​</a:t>
            </a:r>
          </a:p>
          <a:p>
            <a:pPr algn="l" rtl="0" fontAlgn="base"/>
            <a:r>
              <a:rPr lang="en-US" sz="1700" b="0" i="0" u="none" strike="noStrike" dirty="0">
                <a:solidFill>
                  <a:schemeClr val="accent2"/>
                </a:solidFill>
                <a:effectLst/>
                <a:latin typeface="Montserrat Light" panose="00000400000000000000" pitchFamily="2" charset="0"/>
              </a:rPr>
              <a:t>ASK: What may Julie’s Action Plan consist of? </a:t>
            </a:r>
            <a:r>
              <a:rPr lang="en-US" sz="1700" b="0" i="0" dirty="0">
                <a:solidFill>
                  <a:schemeClr val="accent2"/>
                </a:solidFill>
                <a:effectLst/>
                <a:latin typeface="Montserrat Light" panose="00000400000000000000" pitchFamily="2" charset="0"/>
              </a:rPr>
              <a:t>​</a:t>
            </a:r>
          </a:p>
          <a:p>
            <a:pPr algn="l" rtl="0" fontAlgn="base"/>
            <a:endParaRPr lang="en-US" sz="1700" b="0" i="0" dirty="0">
              <a:solidFill>
                <a:schemeClr val="accent2"/>
              </a:solidFill>
              <a:effectLst/>
              <a:latin typeface="Montserrat Light" panose="00000400000000000000" pitchFamily="2" charset="0"/>
            </a:endParaRPr>
          </a:p>
          <a:p>
            <a:pPr algn="l" rtl="0" fontAlgn="base"/>
            <a:r>
              <a:rPr lang="en-US" sz="1700" b="0" i="0" u="none" strike="noStrike" dirty="0">
                <a:solidFill>
                  <a:schemeClr val="accent2"/>
                </a:solidFill>
                <a:effectLst/>
                <a:latin typeface="Montserrat Light" panose="00000400000000000000" pitchFamily="2" charset="0"/>
              </a:rPr>
              <a:t>Potential Answers</a:t>
            </a:r>
            <a:r>
              <a:rPr lang="en-US" sz="1700" b="0" i="0" dirty="0">
                <a:solidFill>
                  <a:schemeClr val="accent2"/>
                </a:solidFill>
                <a:effectLst/>
                <a:latin typeface="Montserrat Light" panose="00000400000000000000" pitchFamily="2" charset="0"/>
              </a:rPr>
              <a:t>​</a:t>
            </a:r>
          </a:p>
          <a:p>
            <a:pPr algn="l" rtl="0" fontAlgn="base"/>
            <a:endParaRPr lang="en-US" sz="1700" b="0" i="0" dirty="0">
              <a:solidFill>
                <a:schemeClr val="accent2"/>
              </a:solidFill>
              <a:effectLst/>
              <a:latin typeface="Montserrat Light" panose="00000400000000000000" pitchFamily="2" charset="0"/>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endParaRPr lang="en-US" b="1" dirty="0">
              <a:solidFill>
                <a:schemeClr val="accent2"/>
              </a:solidFill>
              <a:latin typeface="Montserrat Light" panose="00000400000000000000" pitchFamily="2" charset="0"/>
            </a:endParaRPr>
          </a:p>
        </p:txBody>
      </p:sp>
      <p:sp>
        <p:nvSpPr>
          <p:cNvPr id="2" name="Title 1"/>
          <p:cNvSpPr>
            <a:spLocks noGrp="1"/>
          </p:cNvSpPr>
          <p:nvPr>
            <p:ph type="title"/>
          </p:nvPr>
        </p:nvSpPr>
        <p:spPr/>
        <p:txBody>
          <a:bodyPr/>
          <a:lstStyle/>
          <a:p>
            <a:r>
              <a:rPr lang="en-US" b="1" dirty="0"/>
              <a:t>P</a:t>
            </a:r>
            <a:r>
              <a:rPr lang="en-US" dirty="0"/>
              <a:t>ICB</a:t>
            </a:r>
            <a:r>
              <a:rPr lang="en-US" dirty="0">
                <a:solidFill>
                  <a:schemeClr val="accent2"/>
                </a:solidFill>
              </a:rPr>
              <a:t>A</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10</a:t>
            </a:fld>
            <a:endParaRPr lang="en-US"/>
          </a:p>
        </p:txBody>
      </p:sp>
      <p:sp>
        <p:nvSpPr>
          <p:cNvPr id="7" name="Oval 6">
            <a:extLst>
              <a:ext uri="{FF2B5EF4-FFF2-40B4-BE49-F238E27FC236}">
                <a16:creationId xmlns:a16="http://schemas.microsoft.com/office/drawing/2014/main" id="{EA8DCA60-DE8F-D5D5-7B5D-26F024F01C15}"/>
              </a:ext>
            </a:extLst>
          </p:cNvPr>
          <p:cNvSpPr/>
          <p:nvPr/>
        </p:nvSpPr>
        <p:spPr>
          <a:xfrm>
            <a:off x="5194202" y="7808748"/>
            <a:ext cx="2476500" cy="2242757"/>
          </a:xfrm>
          <a:prstGeom prst="ellipse">
            <a:avLst/>
          </a:prstGeom>
          <a:solidFill>
            <a:schemeClr val="accent2">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8AFD9AB0-6906-E656-271A-458715D19E8A}"/>
              </a:ext>
            </a:extLst>
          </p:cNvPr>
          <p:cNvSpPr/>
          <p:nvPr/>
        </p:nvSpPr>
        <p:spPr>
          <a:xfrm flipH="1">
            <a:off x="5778304" y="7998750"/>
            <a:ext cx="1255721" cy="1819879"/>
          </a:xfrm>
          <a:custGeom>
            <a:avLst/>
            <a:gdLst/>
            <a:ahLst/>
            <a:cxnLst/>
            <a:rect l="l" t="t" r="r" b="b"/>
            <a:pathLst>
              <a:path w="3881778" h="5059190">
                <a:moveTo>
                  <a:pt x="0" y="0"/>
                </a:moveTo>
                <a:lnTo>
                  <a:pt x="3881778" y="0"/>
                </a:lnTo>
                <a:lnTo>
                  <a:pt x="3881778" y="5059190"/>
                </a:lnTo>
                <a:lnTo>
                  <a:pt x="0" y="5059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39226206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100</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854513" cy="8118200"/>
          </a:xfrm>
        </p:spPr>
        <p:txBody>
          <a:bodyPr>
            <a:noAutofit/>
          </a:bodyPr>
          <a:lstStyle/>
          <a:p>
            <a:pPr algn="l" rtl="0" fontAlgn="base"/>
            <a:r>
              <a:rPr lang="en-US" sz="1400" b="1" i="0" u="none" strike="noStrike" dirty="0">
                <a:solidFill>
                  <a:srgbClr val="000000"/>
                </a:solidFill>
                <a:effectLst/>
                <a:latin typeface="+mn-lt"/>
              </a:rPr>
              <a:t>Psychotic Disorders</a:t>
            </a:r>
            <a:r>
              <a:rPr lang="en-US" sz="1400" b="0" i="0" u="none" strike="noStrike" dirty="0">
                <a:solidFill>
                  <a:srgbClr val="000000"/>
                </a:solidFill>
                <a:effectLst/>
                <a:latin typeface="+mn-lt"/>
              </a:rPr>
              <a:t>: Severe mental illness that causes irregular thinking and perceptions.</a:t>
            </a:r>
            <a:r>
              <a:rPr lang="en-US" sz="1400" b="0" i="0" dirty="0">
                <a:solidFill>
                  <a:srgbClr val="444444"/>
                </a:solidFill>
                <a:effectLst/>
                <a:latin typeface="+mn-lt"/>
              </a:rPr>
              <a:t>​</a:t>
            </a:r>
          </a:p>
          <a:p>
            <a:pPr algn="l" rtl="0" fontAlgn="base">
              <a:buFont typeface="+mj-lt"/>
              <a:buAutoNum type="arabicPeriod"/>
            </a:pPr>
            <a:r>
              <a:rPr lang="en-US" sz="1400" b="0" i="0" u="none" strike="noStrike" dirty="0">
                <a:solidFill>
                  <a:srgbClr val="000000"/>
                </a:solidFill>
                <a:effectLst/>
                <a:latin typeface="+mn-lt"/>
              </a:rPr>
              <a:t>Schizophrenia- a major brain disorder that affects an individual’s ability to perceive reality normally. </a:t>
            </a:r>
            <a:r>
              <a:rPr lang="en-US" sz="1400" b="0" i="0" dirty="0">
                <a:solidFill>
                  <a:srgbClr val="444444"/>
                </a:solidFill>
                <a:effectLst/>
                <a:latin typeface="+mn-lt"/>
              </a:rPr>
              <a:t>​ </a:t>
            </a:r>
            <a:r>
              <a:rPr lang="en-US" sz="1400" b="0" i="1" u="none" strike="noStrike" dirty="0">
                <a:solidFill>
                  <a:srgbClr val="000000"/>
                </a:solidFill>
                <a:effectLst/>
                <a:latin typeface="+mn-lt"/>
              </a:rPr>
              <a:t>Can </a:t>
            </a:r>
            <a:r>
              <a:rPr lang="en-US" sz="1400" b="0" i="1" u="none" strike="noStrike" dirty="0">
                <a:solidFill>
                  <a:srgbClr val="202124"/>
                </a:solidFill>
                <a:effectLst/>
                <a:latin typeface="+mn-lt"/>
              </a:rPr>
              <a:t>involve </a:t>
            </a:r>
            <a:r>
              <a:rPr lang="en-US" sz="1400" b="0" i="1" u="none" strike="noStrike" dirty="0">
                <a:solidFill>
                  <a:srgbClr val="040C28"/>
                </a:solidFill>
                <a:effectLst/>
                <a:latin typeface="+mn-lt"/>
              </a:rPr>
              <a:t>delusions (false beliefs), hallucinations (seeing or hearing things that don't exist), unusual physical behavior, and disorganized thinking and speech</a:t>
            </a:r>
            <a:r>
              <a:rPr lang="en-US" sz="1400" b="0" i="1" u="none" strike="noStrike" dirty="0">
                <a:solidFill>
                  <a:srgbClr val="202124"/>
                </a:solidFill>
                <a:effectLst/>
                <a:latin typeface="+mn-lt"/>
              </a:rPr>
              <a:t>.</a:t>
            </a:r>
            <a:r>
              <a:rPr lang="en-US" sz="1400" b="0" i="0" dirty="0">
                <a:solidFill>
                  <a:srgbClr val="444444"/>
                </a:solidFill>
                <a:effectLst/>
                <a:latin typeface="+mn-lt"/>
              </a:rPr>
              <a:t>​</a:t>
            </a:r>
          </a:p>
          <a:p>
            <a:pPr algn="l" rtl="0" fontAlgn="base"/>
            <a:r>
              <a:rPr lang="en-US" sz="1400" b="0" i="0" u="none" strike="noStrike" dirty="0">
                <a:solidFill>
                  <a:srgbClr val="000000"/>
                </a:solidFill>
                <a:effectLst/>
                <a:latin typeface="+mn-lt"/>
              </a:rPr>
              <a:t>2. Schizoaffective Disorder- affects thoughts, moods, and behavior.  </a:t>
            </a:r>
            <a:r>
              <a:rPr lang="en-US" sz="1400" b="0" i="0" dirty="0">
                <a:solidFill>
                  <a:srgbClr val="444444"/>
                </a:solidFill>
                <a:effectLst/>
                <a:latin typeface="+mn-lt"/>
              </a:rPr>
              <a:t>​</a:t>
            </a:r>
            <a:r>
              <a:rPr lang="en-US" sz="1400" b="0" i="1" u="none" strike="noStrike" dirty="0">
                <a:solidFill>
                  <a:srgbClr val="353535"/>
                </a:solidFill>
                <a:effectLst/>
                <a:latin typeface="+mn-lt"/>
              </a:rPr>
              <a:t>A chronic mental health condition characterized primarily by symptoms of schizophrenia, such as hallucinations or delusions, and symptoms of a mood disorder, such as mania and depression.</a:t>
            </a:r>
            <a:r>
              <a:rPr lang="en-US" sz="1400" b="0" i="0" dirty="0">
                <a:solidFill>
                  <a:srgbClr val="444444"/>
                </a:solidFill>
                <a:effectLst/>
                <a:latin typeface="+mn-lt"/>
              </a:rPr>
              <a:t>​</a:t>
            </a:r>
          </a:p>
          <a:p>
            <a:pPr algn="l" rtl="0" fontAlgn="base"/>
            <a:r>
              <a:rPr lang="en-US" sz="1400" b="0" i="0" u="none" strike="noStrike" dirty="0">
                <a:solidFill>
                  <a:srgbClr val="000000"/>
                </a:solidFill>
                <a:effectLst/>
                <a:latin typeface="+mn-lt"/>
              </a:rPr>
              <a:t>3. Delusional Disorder- an immovable belief in something untrue.</a:t>
            </a:r>
            <a:r>
              <a:rPr lang="en-US" sz="1400" b="0" i="0" dirty="0">
                <a:solidFill>
                  <a:srgbClr val="444444"/>
                </a:solidFill>
                <a:effectLst/>
                <a:latin typeface="+mn-lt"/>
              </a:rPr>
              <a:t>​ </a:t>
            </a:r>
            <a:r>
              <a:rPr lang="en-US" sz="1400" b="0" i="1" u="none" strike="noStrike" dirty="0">
                <a:solidFill>
                  <a:srgbClr val="4D5156"/>
                </a:solidFill>
                <a:effectLst/>
                <a:latin typeface="+mn-lt"/>
              </a:rPr>
              <a:t>A delusion is </a:t>
            </a:r>
            <a:r>
              <a:rPr lang="en-US" sz="1400" b="0" i="1" u="none" strike="noStrike" dirty="0">
                <a:solidFill>
                  <a:srgbClr val="5F6368"/>
                </a:solidFill>
                <a:effectLst/>
                <a:latin typeface="+mn-lt"/>
              </a:rPr>
              <a:t>a fixed false belief based on an inaccurate interpretation of an external</a:t>
            </a:r>
            <a:r>
              <a:rPr lang="en-US" sz="1400" b="0" i="1" u="none" strike="noStrike" dirty="0">
                <a:solidFill>
                  <a:srgbClr val="4D5156"/>
                </a:solidFill>
                <a:effectLst/>
                <a:latin typeface="+mn-lt"/>
              </a:rPr>
              <a:t> reality despite evidence to the contrary.</a:t>
            </a:r>
          </a:p>
          <a:p>
            <a:pPr algn="l" rtl="0" fontAlgn="base"/>
            <a:endParaRPr lang="en-US" sz="1400" i="1" dirty="0">
              <a:solidFill>
                <a:srgbClr val="4D5156"/>
              </a:solidFill>
              <a:latin typeface="+mn-lt"/>
            </a:endParaRPr>
          </a:p>
          <a:p>
            <a:pPr algn="l" rtl="0" fontAlgn="base"/>
            <a:r>
              <a:rPr lang="en-US" sz="1400" b="1" i="0" u="none" strike="noStrike" dirty="0">
                <a:solidFill>
                  <a:srgbClr val="000000"/>
                </a:solidFill>
                <a:effectLst/>
                <a:latin typeface="+mn-lt"/>
              </a:rPr>
              <a:t>Substance Use Disorders:</a:t>
            </a:r>
            <a:r>
              <a:rPr lang="en-US" sz="1400" b="0" i="0" u="none" strike="noStrike" dirty="0">
                <a:solidFill>
                  <a:srgbClr val="000000"/>
                </a:solidFill>
                <a:effectLst/>
                <a:latin typeface="+mn-lt"/>
              </a:rPr>
              <a:t> Characterized by the inability to control the use of legal or illegal substances despite harmful consequences</a:t>
            </a:r>
            <a:r>
              <a:rPr lang="en-US" sz="1400" b="0" i="0" dirty="0">
                <a:solidFill>
                  <a:srgbClr val="444444"/>
                </a:solidFill>
                <a:effectLst/>
                <a:latin typeface="+mn-lt"/>
              </a:rPr>
              <a:t>​. </a:t>
            </a:r>
          </a:p>
          <a:p>
            <a:pPr algn="l" rtl="0" fontAlgn="base"/>
            <a:r>
              <a:rPr lang="en-US" sz="1400" b="0" i="0" u="none" strike="noStrike" dirty="0">
                <a:solidFill>
                  <a:srgbClr val="000000"/>
                </a:solidFill>
                <a:effectLst/>
                <a:latin typeface="+mn-lt"/>
              </a:rPr>
              <a:t>1. Alcohol Use Disorder- abuse of alcohol</a:t>
            </a:r>
            <a:r>
              <a:rPr lang="en-US" sz="1400" b="0" i="0" dirty="0">
                <a:solidFill>
                  <a:srgbClr val="444444"/>
                </a:solidFill>
                <a:effectLst/>
                <a:latin typeface="+mn-lt"/>
              </a:rPr>
              <a:t>​</a:t>
            </a:r>
          </a:p>
          <a:p>
            <a:pPr algn="l" rtl="0" fontAlgn="base"/>
            <a:r>
              <a:rPr lang="en-US" sz="1400" b="0" i="0" u="none" strike="noStrike" dirty="0">
                <a:solidFill>
                  <a:srgbClr val="000000"/>
                </a:solidFill>
                <a:effectLst/>
                <a:latin typeface="+mn-lt"/>
              </a:rPr>
              <a:t>2. Opioid Use Disorder- abuse of opioids</a:t>
            </a:r>
            <a:r>
              <a:rPr lang="en-US" sz="1400" b="0" i="0" dirty="0">
                <a:solidFill>
                  <a:srgbClr val="444444"/>
                </a:solidFill>
                <a:effectLst/>
                <a:latin typeface="+mn-lt"/>
              </a:rPr>
              <a:t>​</a:t>
            </a:r>
          </a:p>
          <a:p>
            <a:pPr algn="l" rtl="0" fontAlgn="base"/>
            <a:r>
              <a:rPr lang="en-US" sz="1400" b="0" i="0" u="none" strike="noStrike" dirty="0">
                <a:solidFill>
                  <a:srgbClr val="000000"/>
                </a:solidFill>
                <a:effectLst/>
                <a:latin typeface="+mn-lt"/>
              </a:rPr>
              <a:t>3. Nicotine Use Disorder- abuse of nicotine</a:t>
            </a:r>
            <a:r>
              <a:rPr lang="en-US" sz="1400" b="0" i="0" dirty="0">
                <a:solidFill>
                  <a:srgbClr val="444444"/>
                </a:solidFill>
                <a:effectLst/>
                <a:latin typeface="+mn-lt"/>
              </a:rPr>
              <a:t>​</a:t>
            </a:r>
          </a:p>
          <a:p>
            <a:pPr algn="l" rtl="0" fontAlgn="base"/>
            <a:r>
              <a:rPr lang="en-US" sz="1400" b="0" i="0" dirty="0">
                <a:solidFill>
                  <a:srgbClr val="444444"/>
                </a:solidFill>
                <a:effectLst/>
                <a:highlight>
                  <a:srgbClr val="F5F5F5"/>
                </a:highlight>
                <a:latin typeface="+mn-lt"/>
              </a:rPr>
              <a:t>​</a:t>
            </a:r>
          </a:p>
          <a:p>
            <a:pPr algn="l" rtl="0" fontAlgn="base"/>
            <a:r>
              <a:rPr lang="en-US" sz="1400" b="1" i="0" u="none" strike="noStrike" dirty="0">
                <a:solidFill>
                  <a:srgbClr val="000000"/>
                </a:solidFill>
                <a:effectLst/>
                <a:latin typeface="+mn-lt"/>
              </a:rPr>
              <a:t>Mood Disorders: </a:t>
            </a:r>
            <a:r>
              <a:rPr lang="en-US" sz="1400" b="0" i="0" u="none" strike="noStrike" dirty="0">
                <a:solidFill>
                  <a:srgbClr val="000000"/>
                </a:solidFill>
                <a:effectLst/>
                <a:latin typeface="+mn-lt"/>
              </a:rPr>
              <a:t>Mental disorder that is characterized by extreme highs and lows in mood.</a:t>
            </a:r>
            <a:r>
              <a:rPr lang="en-US" sz="1400" b="0" i="0" dirty="0">
                <a:solidFill>
                  <a:srgbClr val="444444"/>
                </a:solidFill>
                <a:effectLst/>
                <a:latin typeface="+mn-lt"/>
              </a:rPr>
              <a:t>​</a:t>
            </a:r>
          </a:p>
          <a:p>
            <a:pPr algn="l" rtl="0" fontAlgn="base">
              <a:buFont typeface="+mj-lt"/>
              <a:buAutoNum type="arabicPeriod"/>
            </a:pPr>
            <a:r>
              <a:rPr lang="en-US" sz="1400" b="0" i="0" u="none" strike="noStrike" dirty="0">
                <a:solidFill>
                  <a:srgbClr val="000000"/>
                </a:solidFill>
                <a:effectLst/>
                <a:latin typeface="+mn-lt"/>
              </a:rPr>
              <a:t>Bipolar- a condition where an individual experiences periods of depression alternating with phases of mania</a:t>
            </a:r>
            <a:r>
              <a:rPr lang="en-US" sz="1400" b="0" i="0" dirty="0">
                <a:solidFill>
                  <a:srgbClr val="444444"/>
                </a:solidFill>
                <a:effectLst/>
                <a:latin typeface="+mn-lt"/>
              </a:rPr>
              <a:t>​. </a:t>
            </a:r>
            <a:r>
              <a:rPr lang="en-US" sz="1400" b="0" i="1" u="none" strike="noStrike" dirty="0">
                <a:solidFill>
                  <a:srgbClr val="040C28"/>
                </a:solidFill>
                <a:effectLst/>
                <a:latin typeface="+mn-lt"/>
              </a:rPr>
              <a:t>Causes unusual shifts in a person's mood, energy, activity levels, and concentration</a:t>
            </a:r>
            <a:r>
              <a:rPr lang="en-US" sz="1400" b="0" i="1" u="none" strike="noStrike" dirty="0">
                <a:solidFill>
                  <a:srgbClr val="202124"/>
                </a:solidFill>
                <a:effectLst/>
                <a:latin typeface="+mn-lt"/>
              </a:rPr>
              <a:t>.</a:t>
            </a:r>
            <a:r>
              <a:rPr lang="en-US" sz="1400" b="0" i="0" dirty="0">
                <a:solidFill>
                  <a:srgbClr val="444444"/>
                </a:solidFill>
                <a:effectLst/>
                <a:latin typeface="+mn-lt"/>
              </a:rPr>
              <a:t>​</a:t>
            </a:r>
          </a:p>
          <a:p>
            <a:pPr algn="l" rtl="0" fontAlgn="base"/>
            <a:r>
              <a:rPr lang="en-US" sz="1400" b="0" i="0" u="none" strike="noStrike" dirty="0">
                <a:solidFill>
                  <a:srgbClr val="000000"/>
                </a:solidFill>
                <a:effectLst/>
                <a:latin typeface="+mn-lt"/>
              </a:rPr>
              <a:t>2. Major Depressive Disorder- characterized by feelings of sadness, hopelessness, and loss of interest</a:t>
            </a:r>
            <a:r>
              <a:rPr lang="en-US" sz="1400" b="0" i="0" dirty="0">
                <a:solidFill>
                  <a:srgbClr val="444444"/>
                </a:solidFill>
                <a:effectLst/>
                <a:latin typeface="+mn-lt"/>
              </a:rPr>
              <a:t>​ </a:t>
            </a:r>
            <a:r>
              <a:rPr lang="en-US" sz="1400" b="0" i="1" u="none" strike="noStrike" dirty="0">
                <a:solidFill>
                  <a:srgbClr val="202124"/>
                </a:solidFill>
                <a:effectLst/>
                <a:latin typeface="+mn-lt"/>
              </a:rPr>
              <a:t>It is diagnosed when an individual has a persistently low or depressed mood, anhedonia or decreased interest in pleasurable activities, feelings of guilt or worthlessness, lack of energy, poor concentration, appetite changes, psychomotor retardation or agitation, sleep disturbances, or suicidal thoughts.</a:t>
            </a:r>
            <a:r>
              <a:rPr lang="en-US" sz="1400" b="0" i="0" dirty="0">
                <a:solidFill>
                  <a:srgbClr val="444444"/>
                </a:solidFill>
                <a:effectLst/>
                <a:latin typeface="+mn-lt"/>
              </a:rPr>
              <a:t>​</a:t>
            </a:r>
          </a:p>
          <a:p>
            <a:pPr algn="l" rtl="0" fontAlgn="base"/>
            <a:r>
              <a:rPr lang="en-US" sz="1400" b="0" i="0" u="none" strike="noStrike" dirty="0">
                <a:solidFill>
                  <a:srgbClr val="000000"/>
                </a:solidFill>
                <a:effectLst/>
                <a:latin typeface="+mn-lt"/>
              </a:rPr>
              <a:t>3. Dysthymia- a milder, but longer-lasting form of depression. </a:t>
            </a:r>
            <a:r>
              <a:rPr lang="en-US" sz="1400" b="0" i="1" u="none" strike="noStrike" dirty="0">
                <a:solidFill>
                  <a:srgbClr val="040C28"/>
                </a:solidFill>
                <a:effectLst/>
                <a:latin typeface="+mn-lt"/>
              </a:rPr>
              <a:t>Chronic low-level depression that is not as severe, but may be longer lasting than, major depressive disorder</a:t>
            </a:r>
            <a:r>
              <a:rPr lang="en-US" sz="1400" b="0" i="1" u="none" strike="noStrike" dirty="0">
                <a:solidFill>
                  <a:srgbClr val="202124"/>
                </a:solidFill>
                <a:effectLst/>
                <a:latin typeface="+mn-lt"/>
              </a:rPr>
              <a:t>.</a:t>
            </a:r>
            <a:r>
              <a:rPr lang="en-US" sz="1400" b="0" i="0" dirty="0">
                <a:solidFill>
                  <a:srgbClr val="444444"/>
                </a:solidFill>
                <a:effectLst/>
                <a:latin typeface="+mn-lt"/>
              </a:rPr>
              <a:t>​</a:t>
            </a:r>
          </a:p>
          <a:p>
            <a:pPr algn="l" rtl="0" fontAlgn="base"/>
            <a:r>
              <a:rPr lang="en-US" sz="1400" b="0" i="0" dirty="0">
                <a:solidFill>
                  <a:srgbClr val="444444"/>
                </a:solidFill>
                <a:effectLst/>
                <a:latin typeface="+mn-lt"/>
              </a:rPr>
              <a:t>​</a:t>
            </a:r>
          </a:p>
          <a:p>
            <a:pPr algn="l" rtl="0" fontAlgn="base"/>
            <a:endParaRPr lang="en-US" sz="1800" b="0" i="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Autofit/>
          </a:bodyPr>
          <a:lstStyle/>
          <a:p>
            <a:r>
              <a:rPr lang="en-US" sz="2400" dirty="0"/>
              <a:t>Types of Mental Health Disorders</a:t>
            </a:r>
          </a:p>
        </p:txBody>
      </p:sp>
    </p:spTree>
    <p:extLst>
      <p:ext uri="{BB962C8B-B14F-4D97-AF65-F5344CB8AC3E}">
        <p14:creationId xmlns:p14="http://schemas.microsoft.com/office/powerpoint/2010/main" val="2483201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101</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350521" y="1083205"/>
            <a:ext cx="7101840" cy="8118200"/>
          </a:xfrm>
        </p:spPr>
        <p:txBody>
          <a:bodyPr>
            <a:noAutofit/>
          </a:bodyPr>
          <a:lstStyle/>
          <a:p>
            <a:pPr algn="l" rtl="0" fontAlgn="base"/>
            <a:r>
              <a:rPr lang="en-US" b="0" i="1" u="none" strike="noStrike" dirty="0">
                <a:solidFill>
                  <a:srgbClr val="000000"/>
                </a:solidFill>
                <a:effectLst/>
                <a:latin typeface="+mn-lt"/>
              </a:rPr>
              <a:t>Many things can factor into a co-occurring mental health disorder and substance use disorder. Genetics, environment, and stress/trauma all play a role.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One or more mental health conditions paired with one or more substance use disorders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Mental disorders can contribute to SUD’s and substance use can contribute to other mental disorders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000000"/>
                </a:solidFill>
                <a:effectLst/>
                <a:latin typeface="+mn-lt"/>
              </a:rPr>
              <a:t>The 5 most common co-occurring mental health/substance use disorders: </a:t>
            </a:r>
            <a:r>
              <a:rPr lang="en-US" b="1"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Generalized Anxiety Disorder – </a:t>
            </a:r>
            <a:r>
              <a:rPr lang="en-US" b="0" i="1" u="none" strike="noStrike" dirty="0">
                <a:solidFill>
                  <a:srgbClr val="000000"/>
                </a:solidFill>
                <a:effectLst/>
                <a:latin typeface="+mn-lt"/>
              </a:rPr>
              <a:t>A condition of excessive worry lasting longer than 6 months.</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ADHD - </a:t>
            </a:r>
            <a:r>
              <a:rPr lang="en-US" b="0" i="1" u="none" strike="noStrike" dirty="0">
                <a:solidFill>
                  <a:srgbClr val="444444"/>
                </a:solidFill>
                <a:effectLst/>
                <a:latin typeface="+mn-lt"/>
              </a:rPr>
              <a:t>Symptoms of ADHD include inattention (not being able to keep focus), hyperactivity (excess movement that is not fitting to the setting) and impulsivity (hasty acts that occur in the moment without thought). ADHD is considered a chronic and debilitating disorder and is known to impact the individual in many aspects of their life, including academic and professional achievements, interpersonal relationships, and daily functioning </a:t>
            </a:r>
            <a:r>
              <a:rPr lang="en-US" b="0" i="0" u="none" strike="noStrike" dirty="0">
                <a:solidFill>
                  <a:srgbClr val="444444"/>
                </a:solidFill>
                <a:effectLst/>
                <a:latin typeface="+mn-lt"/>
              </a:rPr>
              <a:t>(Harpin, 2005).</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PTSD – </a:t>
            </a:r>
            <a:r>
              <a:rPr lang="en-US" b="0" i="1" u="none" strike="noStrike" dirty="0">
                <a:solidFill>
                  <a:srgbClr val="000000"/>
                </a:solidFill>
                <a:effectLst/>
                <a:latin typeface="+mn-lt"/>
              </a:rPr>
              <a:t>Post Traumatic Stress Disorder. Fear lasting after the danger is over. </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Clinical Depression </a:t>
            </a:r>
            <a:r>
              <a:rPr lang="en-US" b="0" i="1" u="none" strike="noStrike" dirty="0">
                <a:solidFill>
                  <a:srgbClr val="000000"/>
                </a:solidFill>
                <a:effectLst/>
                <a:latin typeface="+mn-lt"/>
              </a:rPr>
              <a:t>- </a:t>
            </a:r>
            <a:r>
              <a:rPr lang="en-US" b="0" i="1" u="none" strike="noStrike" dirty="0">
                <a:solidFill>
                  <a:srgbClr val="040C28"/>
                </a:solidFill>
                <a:effectLst/>
                <a:latin typeface="+mn-lt"/>
              </a:rPr>
              <a:t>Feelings of sadness, tearfulness, emptiness or hopelessness</a:t>
            </a:r>
            <a:r>
              <a:rPr lang="en-US" b="0" i="1" u="none" strike="noStrike" dirty="0">
                <a:solidFill>
                  <a:srgbClr val="202124"/>
                </a:solidFill>
                <a:effectLst/>
                <a:latin typeface="+mn-lt"/>
              </a:rPr>
              <a:t>. Angry outbursts, irritability or frustration, even over small matters. Loss of interest or pleasure in most or all normal activities, such as sex, hobbies or sports.</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Bipolar Disorder - </a:t>
            </a:r>
            <a:r>
              <a:rPr lang="en-US" b="0" i="1" u="none" strike="noStrike" dirty="0">
                <a:solidFill>
                  <a:srgbClr val="040C28"/>
                </a:solidFill>
                <a:effectLst/>
                <a:latin typeface="+mn-lt"/>
              </a:rPr>
              <a:t>causes unusual shifts in mood, ranging from extreme highs (mania or “manic” episodes) to lows (depression or “depressive” episode)</a:t>
            </a:r>
            <a:r>
              <a:rPr lang="en-US" b="0" i="1" u="none" strike="noStrike" dirty="0">
                <a:solidFill>
                  <a:srgbClr val="202124"/>
                </a:solidFill>
                <a:effectLst/>
                <a:latin typeface="+mn-lt"/>
              </a:rPr>
              <a:t>.</a:t>
            </a:r>
            <a:r>
              <a:rPr lang="en-US" b="0" i="0" dirty="0">
                <a:solidFill>
                  <a:srgbClr val="444444"/>
                </a:solidFill>
                <a:effectLst/>
                <a:highlight>
                  <a:srgbClr val="F5F5F5"/>
                </a:highlight>
                <a:latin typeface="+mn-lt"/>
              </a:rPr>
              <a:t>​</a:t>
            </a:r>
          </a:p>
          <a:p>
            <a:pPr algn="l" rtl="0" fontAlgn="base"/>
            <a:endParaRPr lang="en-US" sz="1600" b="0" i="0" dirty="0">
              <a:solidFill>
                <a:srgbClr val="444444"/>
              </a:solidFill>
              <a:effectLst/>
              <a:highlight>
                <a:srgbClr val="F5F5F5"/>
              </a:highlight>
              <a:latin typeface="Calibri" panose="020F0502020204030204" pitchFamily="34" charset="0"/>
            </a:endParaRPr>
          </a:p>
          <a:p>
            <a:pPr algn="l" rtl="0" fontAlgn="base"/>
            <a:endParaRPr lang="en-US" sz="1800" b="0" i="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Autofit/>
          </a:bodyPr>
          <a:lstStyle/>
          <a:p>
            <a:r>
              <a:rPr lang="en-US" sz="2400" dirty="0"/>
              <a:t>Co-Occurring Mental Health with Substance Use Disorders</a:t>
            </a:r>
          </a:p>
        </p:txBody>
      </p:sp>
    </p:spTree>
    <p:extLst>
      <p:ext uri="{BB962C8B-B14F-4D97-AF65-F5344CB8AC3E}">
        <p14:creationId xmlns:p14="http://schemas.microsoft.com/office/powerpoint/2010/main" val="41373750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CB6843-7B7B-459F-B141-35A89D767DFB}"/>
              </a:ext>
            </a:extLst>
          </p:cNvPr>
          <p:cNvSpPr>
            <a:spLocks noGrp="1"/>
          </p:cNvSpPr>
          <p:nvPr>
            <p:ph type="sldNum" sz="quarter" idx="12"/>
          </p:nvPr>
        </p:nvSpPr>
        <p:spPr/>
        <p:txBody>
          <a:bodyPr/>
          <a:lstStyle/>
          <a:p>
            <a:fld id="{AA91BEA5-B99F-432C-AC2D-F9392A4662AF}" type="slidenum">
              <a:rPr lang="en-US" smtClean="0"/>
              <a:t>102</a:t>
            </a:fld>
            <a:endParaRPr lang="en-US"/>
          </a:p>
        </p:txBody>
      </p:sp>
      <p:sp>
        <p:nvSpPr>
          <p:cNvPr id="3" name="Title 2">
            <a:extLst>
              <a:ext uri="{FF2B5EF4-FFF2-40B4-BE49-F238E27FC236}">
                <a16:creationId xmlns:a16="http://schemas.microsoft.com/office/drawing/2014/main" id="{511A1CDB-DF7F-8CA7-BF8A-AEFB6F227DB6}"/>
              </a:ext>
            </a:extLst>
          </p:cNvPr>
          <p:cNvSpPr>
            <a:spLocks noGrp="1"/>
          </p:cNvSpPr>
          <p:nvPr>
            <p:ph type="ctrTitle"/>
          </p:nvPr>
        </p:nvSpPr>
        <p:spPr/>
        <p:txBody>
          <a:bodyPr/>
          <a:lstStyle/>
          <a:p>
            <a:r>
              <a:rPr lang="en-US" dirty="0"/>
              <a:t>The 5 Stages of Change</a:t>
            </a:r>
          </a:p>
        </p:txBody>
      </p:sp>
      <p:sp>
        <p:nvSpPr>
          <p:cNvPr id="4" name="Footer Placeholder 3">
            <a:extLst>
              <a:ext uri="{FF2B5EF4-FFF2-40B4-BE49-F238E27FC236}">
                <a16:creationId xmlns:a16="http://schemas.microsoft.com/office/drawing/2014/main" id="{C6D50A72-1AE1-3D9C-DD47-5297B11A8CCF}"/>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12711298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0A5F4-6C04-077F-3718-8D83B3C55687}"/>
              </a:ext>
            </a:extLst>
          </p:cNvPr>
          <p:cNvSpPr>
            <a:spLocks noGrp="1"/>
          </p:cNvSpPr>
          <p:nvPr>
            <p:ph type="sldNum" sz="quarter" idx="15"/>
          </p:nvPr>
        </p:nvSpPr>
        <p:spPr/>
        <p:txBody>
          <a:bodyPr/>
          <a:lstStyle/>
          <a:p>
            <a:fld id="{AA91BEA5-B99F-432C-AC2D-F9392A4662AF}" type="slidenum">
              <a:rPr lang="en-US" smtClean="0"/>
              <a:t>103</a:t>
            </a:fld>
            <a:endParaRPr lang="en-US"/>
          </a:p>
        </p:txBody>
      </p:sp>
      <p:sp>
        <p:nvSpPr>
          <p:cNvPr id="3" name="Text Placeholder 2">
            <a:extLst>
              <a:ext uri="{FF2B5EF4-FFF2-40B4-BE49-F238E27FC236}">
                <a16:creationId xmlns:a16="http://schemas.microsoft.com/office/drawing/2014/main" id="{B6127721-F485-23FB-26A7-A6596B119CF8}"/>
              </a:ext>
            </a:extLst>
          </p:cNvPr>
          <p:cNvSpPr>
            <a:spLocks noGrp="1"/>
          </p:cNvSpPr>
          <p:nvPr>
            <p:ph type="body" sz="quarter" idx="16"/>
          </p:nvPr>
        </p:nvSpPr>
        <p:spPr/>
        <p:txBody>
          <a:bodyPr>
            <a:normAutofit/>
          </a:bodyPr>
          <a:lstStyle/>
          <a:p>
            <a:r>
              <a:rPr lang="en-US" sz="2400" b="0" i="1" u="none" strike="noStrike" dirty="0">
                <a:solidFill>
                  <a:srgbClr val="000000"/>
                </a:solidFill>
                <a:effectLst/>
                <a:latin typeface="+mn-lt"/>
              </a:rPr>
              <a:t>“I can quit when I want to,” “I just use to relax,” or “I don’t have a problem.” </a:t>
            </a:r>
            <a:endParaRPr lang="en-US" sz="2800" dirty="0">
              <a:latin typeface="+mn-lt"/>
            </a:endParaRPr>
          </a:p>
        </p:txBody>
      </p:sp>
      <p:sp>
        <p:nvSpPr>
          <p:cNvPr id="7" name="Title 6">
            <a:extLst>
              <a:ext uri="{FF2B5EF4-FFF2-40B4-BE49-F238E27FC236}">
                <a16:creationId xmlns:a16="http://schemas.microsoft.com/office/drawing/2014/main" id="{9B86C083-AA65-7410-A999-34E34C2BAA27}"/>
              </a:ext>
            </a:extLst>
          </p:cNvPr>
          <p:cNvSpPr>
            <a:spLocks noGrp="1"/>
          </p:cNvSpPr>
          <p:nvPr>
            <p:ph type="title"/>
          </p:nvPr>
        </p:nvSpPr>
        <p:spPr>
          <a:xfrm>
            <a:off x="567323" y="156053"/>
            <a:ext cx="6703695" cy="715767"/>
          </a:xfrm>
        </p:spPr>
        <p:txBody>
          <a:bodyPr>
            <a:normAutofit/>
          </a:bodyPr>
          <a:lstStyle/>
          <a:p>
            <a:pPr algn="ctr"/>
            <a:r>
              <a:rPr lang="en-US" sz="3000" dirty="0"/>
              <a:t>Stage 1: Pre-Contemplation</a:t>
            </a:r>
          </a:p>
        </p:txBody>
      </p:sp>
      <p:sp>
        <p:nvSpPr>
          <p:cNvPr id="8" name="Footer Placeholder 7">
            <a:extLst>
              <a:ext uri="{FF2B5EF4-FFF2-40B4-BE49-F238E27FC236}">
                <a16:creationId xmlns:a16="http://schemas.microsoft.com/office/drawing/2014/main" id="{D3E5E8ED-7A41-328F-419A-AE518D1DD3CA}"/>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A38887FE-CC23-B6FC-4442-3CCE43D32BD0}"/>
              </a:ext>
            </a:extLst>
          </p:cNvPr>
          <p:cNvSpPr/>
          <p:nvPr/>
        </p:nvSpPr>
        <p:spPr>
          <a:xfrm>
            <a:off x="468253" y="2641920"/>
            <a:ext cx="2040255" cy="3537702"/>
          </a:xfrm>
          <a:prstGeom prst="rect">
            <a:avLst/>
          </a:prstGeom>
          <a:solidFill>
            <a:schemeClr val="accent2">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Does not see a need for change.</a:t>
            </a:r>
          </a:p>
        </p:txBody>
      </p:sp>
      <p:sp>
        <p:nvSpPr>
          <p:cNvPr id="10" name="Rectangle 9">
            <a:extLst>
              <a:ext uri="{FF2B5EF4-FFF2-40B4-BE49-F238E27FC236}">
                <a16:creationId xmlns:a16="http://schemas.microsoft.com/office/drawing/2014/main" id="{44AE0DAE-C4F9-417E-F281-99D56CCB122E}"/>
              </a:ext>
            </a:extLst>
          </p:cNvPr>
          <p:cNvSpPr/>
          <p:nvPr/>
        </p:nvSpPr>
        <p:spPr>
          <a:xfrm>
            <a:off x="2664083" y="2242610"/>
            <a:ext cx="2507280" cy="4336322"/>
          </a:xfrm>
          <a:prstGeom prst="rect">
            <a:avLst/>
          </a:prstGeom>
          <a:solidFill>
            <a:schemeClr val="accent2">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Continues negative behavior,</a:t>
            </a:r>
          </a:p>
        </p:txBody>
      </p:sp>
      <p:sp>
        <p:nvSpPr>
          <p:cNvPr id="11" name="Rectangle 10">
            <a:extLst>
              <a:ext uri="{FF2B5EF4-FFF2-40B4-BE49-F238E27FC236}">
                <a16:creationId xmlns:a16="http://schemas.microsoft.com/office/drawing/2014/main" id="{D2361D92-E89B-D005-09C0-2D3671BFBB82}"/>
              </a:ext>
            </a:extLst>
          </p:cNvPr>
          <p:cNvSpPr/>
          <p:nvPr/>
        </p:nvSpPr>
        <p:spPr>
          <a:xfrm>
            <a:off x="5326938" y="2641920"/>
            <a:ext cx="2046205" cy="3537702"/>
          </a:xfrm>
          <a:prstGeom prst="rect">
            <a:avLst/>
          </a:prstGeom>
          <a:solidFill>
            <a:schemeClr val="accent2">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Feels like they are in control.</a:t>
            </a:r>
          </a:p>
        </p:txBody>
      </p:sp>
    </p:spTree>
    <p:extLst>
      <p:ext uri="{BB962C8B-B14F-4D97-AF65-F5344CB8AC3E}">
        <p14:creationId xmlns:p14="http://schemas.microsoft.com/office/powerpoint/2010/main" val="1940688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0A5F4-6C04-077F-3718-8D83B3C55687}"/>
              </a:ext>
            </a:extLst>
          </p:cNvPr>
          <p:cNvSpPr>
            <a:spLocks noGrp="1"/>
          </p:cNvSpPr>
          <p:nvPr>
            <p:ph type="sldNum" sz="quarter" idx="15"/>
          </p:nvPr>
        </p:nvSpPr>
        <p:spPr/>
        <p:txBody>
          <a:bodyPr/>
          <a:lstStyle/>
          <a:p>
            <a:fld id="{AA91BEA5-B99F-432C-AC2D-F9392A4662AF}" type="slidenum">
              <a:rPr lang="en-US" smtClean="0"/>
              <a:t>104</a:t>
            </a:fld>
            <a:endParaRPr lang="en-US"/>
          </a:p>
        </p:txBody>
      </p:sp>
      <p:sp>
        <p:nvSpPr>
          <p:cNvPr id="3" name="Text Placeholder 2">
            <a:extLst>
              <a:ext uri="{FF2B5EF4-FFF2-40B4-BE49-F238E27FC236}">
                <a16:creationId xmlns:a16="http://schemas.microsoft.com/office/drawing/2014/main" id="{B6127721-F485-23FB-26A7-A6596B119CF8}"/>
              </a:ext>
            </a:extLst>
          </p:cNvPr>
          <p:cNvSpPr>
            <a:spLocks noGrp="1"/>
          </p:cNvSpPr>
          <p:nvPr>
            <p:ph type="body" sz="quarter" idx="16"/>
          </p:nvPr>
        </p:nvSpPr>
        <p:spPr/>
        <p:txBody>
          <a:bodyPr>
            <a:normAutofit lnSpcReduction="10000"/>
          </a:bodyPr>
          <a:lstStyle/>
          <a:p>
            <a:endParaRPr lang="en-US" sz="2400" b="0" i="1" u="none" strike="noStrike" dirty="0">
              <a:solidFill>
                <a:srgbClr val="000000"/>
              </a:solidFill>
              <a:effectLst/>
              <a:latin typeface="+mn-lt"/>
            </a:endParaRPr>
          </a:p>
          <a:p>
            <a:r>
              <a:rPr lang="en-US" sz="2400" b="0" i="1" u="none" strike="noStrike" dirty="0">
                <a:solidFill>
                  <a:srgbClr val="000000"/>
                </a:solidFill>
                <a:effectLst/>
                <a:latin typeface="+mn-lt"/>
              </a:rPr>
              <a:t>At this stage, the person both considers change, and rejects it.</a:t>
            </a:r>
            <a:endParaRPr lang="en-US" sz="2800" dirty="0">
              <a:latin typeface="+mn-lt"/>
            </a:endParaRPr>
          </a:p>
        </p:txBody>
      </p:sp>
      <p:sp>
        <p:nvSpPr>
          <p:cNvPr id="7" name="Title 6">
            <a:extLst>
              <a:ext uri="{FF2B5EF4-FFF2-40B4-BE49-F238E27FC236}">
                <a16:creationId xmlns:a16="http://schemas.microsoft.com/office/drawing/2014/main" id="{9B86C083-AA65-7410-A999-34E34C2BAA27}"/>
              </a:ext>
            </a:extLst>
          </p:cNvPr>
          <p:cNvSpPr>
            <a:spLocks noGrp="1"/>
          </p:cNvSpPr>
          <p:nvPr>
            <p:ph type="title"/>
          </p:nvPr>
        </p:nvSpPr>
        <p:spPr>
          <a:xfrm>
            <a:off x="567323" y="156053"/>
            <a:ext cx="6703695" cy="715767"/>
          </a:xfrm>
        </p:spPr>
        <p:txBody>
          <a:bodyPr>
            <a:normAutofit/>
          </a:bodyPr>
          <a:lstStyle/>
          <a:p>
            <a:pPr algn="ctr"/>
            <a:r>
              <a:rPr lang="en-US" sz="3000" dirty="0"/>
              <a:t>Stage 2: Contemplation</a:t>
            </a:r>
          </a:p>
        </p:txBody>
      </p:sp>
      <p:sp>
        <p:nvSpPr>
          <p:cNvPr id="8" name="Footer Placeholder 7">
            <a:extLst>
              <a:ext uri="{FF2B5EF4-FFF2-40B4-BE49-F238E27FC236}">
                <a16:creationId xmlns:a16="http://schemas.microsoft.com/office/drawing/2014/main" id="{D3E5E8ED-7A41-328F-419A-AE518D1DD3CA}"/>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A38887FE-CC23-B6FC-4442-3CCE43D32BD0}"/>
              </a:ext>
            </a:extLst>
          </p:cNvPr>
          <p:cNvSpPr/>
          <p:nvPr/>
        </p:nvSpPr>
        <p:spPr>
          <a:xfrm>
            <a:off x="468253" y="2641920"/>
            <a:ext cx="2040255" cy="3537702"/>
          </a:xfrm>
          <a:prstGeom prst="rect">
            <a:avLst/>
          </a:prstGeom>
          <a:solidFill>
            <a:schemeClr val="accent2">
              <a:lumMod val="20000"/>
              <a:lumOff val="8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Acknowledge there is a problem.</a:t>
            </a:r>
          </a:p>
        </p:txBody>
      </p:sp>
      <p:sp>
        <p:nvSpPr>
          <p:cNvPr id="10" name="Rectangle 9">
            <a:extLst>
              <a:ext uri="{FF2B5EF4-FFF2-40B4-BE49-F238E27FC236}">
                <a16:creationId xmlns:a16="http://schemas.microsoft.com/office/drawing/2014/main" id="{44AE0DAE-C4F9-417E-F281-99D56CCB122E}"/>
              </a:ext>
            </a:extLst>
          </p:cNvPr>
          <p:cNvSpPr/>
          <p:nvPr/>
        </p:nvSpPr>
        <p:spPr>
          <a:xfrm>
            <a:off x="2664083" y="2242610"/>
            <a:ext cx="2507280" cy="4336322"/>
          </a:xfrm>
          <a:prstGeom prst="rect">
            <a:avLst/>
          </a:prstGeom>
          <a:solidFill>
            <a:schemeClr val="accent2">
              <a:lumMod val="20000"/>
              <a:lumOff val="8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Begins thinking of a change.</a:t>
            </a:r>
          </a:p>
        </p:txBody>
      </p:sp>
      <p:sp>
        <p:nvSpPr>
          <p:cNvPr id="11" name="Rectangle 10">
            <a:extLst>
              <a:ext uri="{FF2B5EF4-FFF2-40B4-BE49-F238E27FC236}">
                <a16:creationId xmlns:a16="http://schemas.microsoft.com/office/drawing/2014/main" id="{D2361D92-E89B-D005-09C0-2D3671BFBB82}"/>
              </a:ext>
            </a:extLst>
          </p:cNvPr>
          <p:cNvSpPr/>
          <p:nvPr/>
        </p:nvSpPr>
        <p:spPr>
          <a:xfrm>
            <a:off x="5326938" y="2641920"/>
            <a:ext cx="2046205" cy="3537702"/>
          </a:xfrm>
          <a:prstGeom prst="rect">
            <a:avLst/>
          </a:prstGeom>
          <a:solidFill>
            <a:schemeClr val="accent2">
              <a:lumMod val="20000"/>
              <a:lumOff val="8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path is clear, but they are not ready to make the change.</a:t>
            </a:r>
          </a:p>
        </p:txBody>
      </p:sp>
    </p:spTree>
    <p:extLst>
      <p:ext uri="{BB962C8B-B14F-4D97-AF65-F5344CB8AC3E}">
        <p14:creationId xmlns:p14="http://schemas.microsoft.com/office/powerpoint/2010/main" val="1414007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0A5F4-6C04-077F-3718-8D83B3C55687}"/>
              </a:ext>
            </a:extLst>
          </p:cNvPr>
          <p:cNvSpPr>
            <a:spLocks noGrp="1"/>
          </p:cNvSpPr>
          <p:nvPr>
            <p:ph type="sldNum" sz="quarter" idx="15"/>
          </p:nvPr>
        </p:nvSpPr>
        <p:spPr/>
        <p:txBody>
          <a:bodyPr/>
          <a:lstStyle/>
          <a:p>
            <a:fld id="{AA91BEA5-B99F-432C-AC2D-F9392A4662AF}" type="slidenum">
              <a:rPr lang="en-US" smtClean="0"/>
              <a:t>105</a:t>
            </a:fld>
            <a:endParaRPr lang="en-US"/>
          </a:p>
        </p:txBody>
      </p:sp>
      <p:sp>
        <p:nvSpPr>
          <p:cNvPr id="3" name="Text Placeholder 2">
            <a:extLst>
              <a:ext uri="{FF2B5EF4-FFF2-40B4-BE49-F238E27FC236}">
                <a16:creationId xmlns:a16="http://schemas.microsoft.com/office/drawing/2014/main" id="{B6127721-F485-23FB-26A7-A6596B119CF8}"/>
              </a:ext>
            </a:extLst>
          </p:cNvPr>
          <p:cNvSpPr>
            <a:spLocks noGrp="1"/>
          </p:cNvSpPr>
          <p:nvPr>
            <p:ph type="body" sz="quarter" idx="16"/>
          </p:nvPr>
        </p:nvSpPr>
        <p:spPr/>
        <p:txBody>
          <a:bodyPr>
            <a:normAutofit lnSpcReduction="10000"/>
          </a:bodyPr>
          <a:lstStyle/>
          <a:p>
            <a:endParaRPr lang="en-US" sz="2400" b="0" i="1" u="none" strike="noStrike" dirty="0">
              <a:solidFill>
                <a:srgbClr val="000000"/>
              </a:solidFill>
              <a:effectLst/>
              <a:latin typeface="+mn-lt"/>
            </a:endParaRPr>
          </a:p>
          <a:p>
            <a:r>
              <a:rPr lang="en-US" sz="2400" b="0" i="1" u="none" strike="noStrike" dirty="0">
                <a:solidFill>
                  <a:srgbClr val="000000"/>
                </a:solidFill>
                <a:effectLst/>
                <a:latin typeface="+mn-lt"/>
              </a:rPr>
              <a:t>In the preparation stage, people begin to prepare for their recovery journey.</a:t>
            </a:r>
            <a:endParaRPr lang="en-US" sz="2800" dirty="0">
              <a:latin typeface="+mn-lt"/>
            </a:endParaRPr>
          </a:p>
        </p:txBody>
      </p:sp>
      <p:sp>
        <p:nvSpPr>
          <p:cNvPr id="7" name="Title 6">
            <a:extLst>
              <a:ext uri="{FF2B5EF4-FFF2-40B4-BE49-F238E27FC236}">
                <a16:creationId xmlns:a16="http://schemas.microsoft.com/office/drawing/2014/main" id="{9B86C083-AA65-7410-A999-34E34C2BAA27}"/>
              </a:ext>
            </a:extLst>
          </p:cNvPr>
          <p:cNvSpPr>
            <a:spLocks noGrp="1"/>
          </p:cNvSpPr>
          <p:nvPr>
            <p:ph type="title"/>
          </p:nvPr>
        </p:nvSpPr>
        <p:spPr>
          <a:xfrm>
            <a:off x="567323" y="156053"/>
            <a:ext cx="6703695" cy="715767"/>
          </a:xfrm>
        </p:spPr>
        <p:txBody>
          <a:bodyPr>
            <a:normAutofit/>
          </a:bodyPr>
          <a:lstStyle/>
          <a:p>
            <a:pPr algn="ctr"/>
            <a:r>
              <a:rPr lang="en-US" sz="3000" dirty="0"/>
              <a:t>Stage 3: Preparation</a:t>
            </a:r>
          </a:p>
        </p:txBody>
      </p:sp>
      <p:sp>
        <p:nvSpPr>
          <p:cNvPr id="8" name="Footer Placeholder 7">
            <a:extLst>
              <a:ext uri="{FF2B5EF4-FFF2-40B4-BE49-F238E27FC236}">
                <a16:creationId xmlns:a16="http://schemas.microsoft.com/office/drawing/2014/main" id="{D3E5E8ED-7A41-328F-419A-AE518D1DD3CA}"/>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A38887FE-CC23-B6FC-4442-3CCE43D32BD0}"/>
              </a:ext>
            </a:extLst>
          </p:cNvPr>
          <p:cNvSpPr/>
          <p:nvPr/>
        </p:nvSpPr>
        <p:spPr>
          <a:xfrm>
            <a:off x="468253" y="2641920"/>
            <a:ext cx="2040255" cy="3537702"/>
          </a:xfrm>
          <a:prstGeom prst="rect">
            <a:avLst/>
          </a:prstGeom>
          <a:solidFill>
            <a:schemeClr val="accent2">
              <a:lumMod val="40000"/>
              <a:lumOff val="6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Beginning to take action.</a:t>
            </a:r>
          </a:p>
        </p:txBody>
      </p:sp>
      <p:sp>
        <p:nvSpPr>
          <p:cNvPr id="10" name="Rectangle 9">
            <a:extLst>
              <a:ext uri="{FF2B5EF4-FFF2-40B4-BE49-F238E27FC236}">
                <a16:creationId xmlns:a16="http://schemas.microsoft.com/office/drawing/2014/main" id="{44AE0DAE-C4F9-417E-F281-99D56CCB122E}"/>
              </a:ext>
            </a:extLst>
          </p:cNvPr>
          <p:cNvSpPr/>
          <p:nvPr/>
        </p:nvSpPr>
        <p:spPr>
          <a:xfrm>
            <a:off x="2664083" y="2242610"/>
            <a:ext cx="2507280" cy="4336322"/>
          </a:xfrm>
          <a:prstGeom prst="rect">
            <a:avLst/>
          </a:prstGeom>
          <a:solidFill>
            <a:schemeClr val="accent2">
              <a:lumMod val="40000"/>
              <a:lumOff val="6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Admitting there is a problem.</a:t>
            </a:r>
          </a:p>
        </p:txBody>
      </p:sp>
      <p:sp>
        <p:nvSpPr>
          <p:cNvPr id="11" name="Rectangle 10">
            <a:extLst>
              <a:ext uri="{FF2B5EF4-FFF2-40B4-BE49-F238E27FC236}">
                <a16:creationId xmlns:a16="http://schemas.microsoft.com/office/drawing/2014/main" id="{D2361D92-E89B-D005-09C0-2D3671BFBB82}"/>
              </a:ext>
            </a:extLst>
          </p:cNvPr>
          <p:cNvSpPr/>
          <p:nvPr/>
        </p:nvSpPr>
        <p:spPr>
          <a:xfrm>
            <a:off x="5326938" y="2641920"/>
            <a:ext cx="2046205" cy="3537702"/>
          </a:xfrm>
          <a:prstGeom prst="rect">
            <a:avLst/>
          </a:prstGeom>
          <a:solidFill>
            <a:schemeClr val="accent2">
              <a:lumMod val="40000"/>
              <a:lumOff val="6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Motivated to change.</a:t>
            </a:r>
          </a:p>
        </p:txBody>
      </p:sp>
    </p:spTree>
    <p:extLst>
      <p:ext uri="{BB962C8B-B14F-4D97-AF65-F5344CB8AC3E}">
        <p14:creationId xmlns:p14="http://schemas.microsoft.com/office/powerpoint/2010/main" val="1749296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0A5F4-6C04-077F-3718-8D83B3C55687}"/>
              </a:ext>
            </a:extLst>
          </p:cNvPr>
          <p:cNvSpPr>
            <a:spLocks noGrp="1"/>
          </p:cNvSpPr>
          <p:nvPr>
            <p:ph type="sldNum" sz="quarter" idx="15"/>
          </p:nvPr>
        </p:nvSpPr>
        <p:spPr/>
        <p:txBody>
          <a:bodyPr/>
          <a:lstStyle/>
          <a:p>
            <a:fld id="{AA91BEA5-B99F-432C-AC2D-F9392A4662AF}" type="slidenum">
              <a:rPr lang="en-US" smtClean="0"/>
              <a:t>106</a:t>
            </a:fld>
            <a:endParaRPr lang="en-US"/>
          </a:p>
        </p:txBody>
      </p:sp>
      <p:sp>
        <p:nvSpPr>
          <p:cNvPr id="3" name="Text Placeholder 2">
            <a:extLst>
              <a:ext uri="{FF2B5EF4-FFF2-40B4-BE49-F238E27FC236}">
                <a16:creationId xmlns:a16="http://schemas.microsoft.com/office/drawing/2014/main" id="{B6127721-F485-23FB-26A7-A6596B119CF8}"/>
              </a:ext>
            </a:extLst>
          </p:cNvPr>
          <p:cNvSpPr>
            <a:spLocks noGrp="1"/>
          </p:cNvSpPr>
          <p:nvPr>
            <p:ph type="body" sz="quarter" idx="16"/>
          </p:nvPr>
        </p:nvSpPr>
        <p:spPr/>
        <p:txBody>
          <a:bodyPr>
            <a:normAutofit fontScale="85000" lnSpcReduction="20000"/>
          </a:bodyPr>
          <a:lstStyle/>
          <a:p>
            <a:r>
              <a:rPr lang="en-US" sz="2400" b="0" i="1" u="none" strike="noStrike" dirty="0">
                <a:solidFill>
                  <a:srgbClr val="000000"/>
                </a:solidFill>
                <a:effectLst/>
                <a:latin typeface="+mn-lt"/>
              </a:rPr>
              <a:t>Requires a commitment of time and energy – people learn about their behavior, how  to prevent relapse, and how to live a healthy lifestyle.</a:t>
            </a:r>
            <a:endParaRPr lang="en-US" sz="2800" dirty="0">
              <a:latin typeface="+mn-lt"/>
            </a:endParaRPr>
          </a:p>
        </p:txBody>
      </p:sp>
      <p:sp>
        <p:nvSpPr>
          <p:cNvPr id="7" name="Title 6">
            <a:extLst>
              <a:ext uri="{FF2B5EF4-FFF2-40B4-BE49-F238E27FC236}">
                <a16:creationId xmlns:a16="http://schemas.microsoft.com/office/drawing/2014/main" id="{9B86C083-AA65-7410-A999-34E34C2BAA27}"/>
              </a:ext>
            </a:extLst>
          </p:cNvPr>
          <p:cNvSpPr>
            <a:spLocks noGrp="1"/>
          </p:cNvSpPr>
          <p:nvPr>
            <p:ph type="title"/>
          </p:nvPr>
        </p:nvSpPr>
        <p:spPr>
          <a:xfrm>
            <a:off x="567323" y="156053"/>
            <a:ext cx="6703695" cy="715767"/>
          </a:xfrm>
        </p:spPr>
        <p:txBody>
          <a:bodyPr>
            <a:normAutofit/>
          </a:bodyPr>
          <a:lstStyle/>
          <a:p>
            <a:pPr algn="ctr"/>
            <a:r>
              <a:rPr lang="en-US" sz="3000" dirty="0"/>
              <a:t>Stage 4: Action</a:t>
            </a:r>
          </a:p>
        </p:txBody>
      </p:sp>
      <p:sp>
        <p:nvSpPr>
          <p:cNvPr id="8" name="Footer Placeholder 7">
            <a:extLst>
              <a:ext uri="{FF2B5EF4-FFF2-40B4-BE49-F238E27FC236}">
                <a16:creationId xmlns:a16="http://schemas.microsoft.com/office/drawing/2014/main" id="{D3E5E8ED-7A41-328F-419A-AE518D1DD3CA}"/>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A38887FE-CC23-B6FC-4442-3CCE43D32BD0}"/>
              </a:ext>
            </a:extLst>
          </p:cNvPr>
          <p:cNvSpPr/>
          <p:nvPr/>
        </p:nvSpPr>
        <p:spPr>
          <a:xfrm>
            <a:off x="468253" y="2641920"/>
            <a:ext cx="2040255" cy="3537702"/>
          </a:xfrm>
          <a:prstGeom prst="rect">
            <a:avLst/>
          </a:prstGeom>
          <a:solidFill>
            <a:schemeClr val="accent2">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They begin to modify behaviors.</a:t>
            </a:r>
          </a:p>
        </p:txBody>
      </p:sp>
      <p:sp>
        <p:nvSpPr>
          <p:cNvPr id="10" name="Rectangle 9">
            <a:extLst>
              <a:ext uri="{FF2B5EF4-FFF2-40B4-BE49-F238E27FC236}">
                <a16:creationId xmlns:a16="http://schemas.microsoft.com/office/drawing/2014/main" id="{44AE0DAE-C4F9-417E-F281-99D56CCB122E}"/>
              </a:ext>
            </a:extLst>
          </p:cNvPr>
          <p:cNvSpPr/>
          <p:nvPr/>
        </p:nvSpPr>
        <p:spPr>
          <a:xfrm>
            <a:off x="2664083" y="2242610"/>
            <a:ext cx="2507280" cy="4336322"/>
          </a:xfrm>
          <a:prstGeom prst="rect">
            <a:avLst/>
          </a:prstGeom>
          <a:solidFill>
            <a:schemeClr val="accent2">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Rehabilitation or counseling is happening.</a:t>
            </a:r>
          </a:p>
        </p:txBody>
      </p:sp>
      <p:sp>
        <p:nvSpPr>
          <p:cNvPr id="11" name="Rectangle 10">
            <a:extLst>
              <a:ext uri="{FF2B5EF4-FFF2-40B4-BE49-F238E27FC236}">
                <a16:creationId xmlns:a16="http://schemas.microsoft.com/office/drawing/2014/main" id="{D2361D92-E89B-D005-09C0-2D3671BFBB82}"/>
              </a:ext>
            </a:extLst>
          </p:cNvPr>
          <p:cNvSpPr/>
          <p:nvPr/>
        </p:nvSpPr>
        <p:spPr>
          <a:xfrm>
            <a:off x="5326938" y="2641920"/>
            <a:ext cx="2046205" cy="3537702"/>
          </a:xfrm>
          <a:prstGeom prst="rect">
            <a:avLst/>
          </a:prstGeom>
          <a:solidFill>
            <a:schemeClr val="accent2">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Others begin to see changes.</a:t>
            </a:r>
          </a:p>
        </p:txBody>
      </p:sp>
    </p:spTree>
    <p:extLst>
      <p:ext uri="{BB962C8B-B14F-4D97-AF65-F5344CB8AC3E}">
        <p14:creationId xmlns:p14="http://schemas.microsoft.com/office/powerpoint/2010/main" val="2877622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0A5F4-6C04-077F-3718-8D83B3C55687}"/>
              </a:ext>
            </a:extLst>
          </p:cNvPr>
          <p:cNvSpPr>
            <a:spLocks noGrp="1"/>
          </p:cNvSpPr>
          <p:nvPr>
            <p:ph type="sldNum" sz="quarter" idx="15"/>
          </p:nvPr>
        </p:nvSpPr>
        <p:spPr/>
        <p:txBody>
          <a:bodyPr/>
          <a:lstStyle/>
          <a:p>
            <a:fld id="{AA91BEA5-B99F-432C-AC2D-F9392A4662AF}" type="slidenum">
              <a:rPr lang="en-US" smtClean="0"/>
              <a:t>107</a:t>
            </a:fld>
            <a:endParaRPr lang="en-US"/>
          </a:p>
        </p:txBody>
      </p:sp>
      <p:sp>
        <p:nvSpPr>
          <p:cNvPr id="3" name="Text Placeholder 2">
            <a:extLst>
              <a:ext uri="{FF2B5EF4-FFF2-40B4-BE49-F238E27FC236}">
                <a16:creationId xmlns:a16="http://schemas.microsoft.com/office/drawing/2014/main" id="{B6127721-F485-23FB-26A7-A6596B119CF8}"/>
              </a:ext>
            </a:extLst>
          </p:cNvPr>
          <p:cNvSpPr>
            <a:spLocks noGrp="1"/>
          </p:cNvSpPr>
          <p:nvPr>
            <p:ph type="body" sz="quarter" idx="16"/>
          </p:nvPr>
        </p:nvSpPr>
        <p:spPr/>
        <p:txBody>
          <a:bodyPr>
            <a:normAutofit lnSpcReduction="10000"/>
          </a:bodyPr>
          <a:lstStyle/>
          <a:p>
            <a:r>
              <a:rPr lang="en-US" sz="2400" b="0" i="1" u="none" strike="noStrike" dirty="0">
                <a:solidFill>
                  <a:srgbClr val="000000"/>
                </a:solidFill>
                <a:effectLst/>
                <a:latin typeface="+mn-lt"/>
              </a:rPr>
              <a:t>The person is living life free from adverse behaviors, and they see behavior change in a positive light.</a:t>
            </a:r>
            <a:endParaRPr lang="en-US" sz="2800" dirty="0">
              <a:latin typeface="+mn-lt"/>
            </a:endParaRPr>
          </a:p>
        </p:txBody>
      </p:sp>
      <p:sp>
        <p:nvSpPr>
          <p:cNvPr id="7" name="Title 6">
            <a:extLst>
              <a:ext uri="{FF2B5EF4-FFF2-40B4-BE49-F238E27FC236}">
                <a16:creationId xmlns:a16="http://schemas.microsoft.com/office/drawing/2014/main" id="{9B86C083-AA65-7410-A999-34E34C2BAA27}"/>
              </a:ext>
            </a:extLst>
          </p:cNvPr>
          <p:cNvSpPr>
            <a:spLocks noGrp="1"/>
          </p:cNvSpPr>
          <p:nvPr>
            <p:ph type="title"/>
          </p:nvPr>
        </p:nvSpPr>
        <p:spPr>
          <a:xfrm>
            <a:off x="567323" y="156053"/>
            <a:ext cx="6703695" cy="715767"/>
          </a:xfrm>
        </p:spPr>
        <p:txBody>
          <a:bodyPr>
            <a:normAutofit/>
          </a:bodyPr>
          <a:lstStyle/>
          <a:p>
            <a:pPr algn="ctr"/>
            <a:r>
              <a:rPr lang="en-US" sz="3000" dirty="0"/>
              <a:t>Stage 5: Maintenance</a:t>
            </a:r>
          </a:p>
        </p:txBody>
      </p:sp>
      <p:sp>
        <p:nvSpPr>
          <p:cNvPr id="8" name="Footer Placeholder 7">
            <a:extLst>
              <a:ext uri="{FF2B5EF4-FFF2-40B4-BE49-F238E27FC236}">
                <a16:creationId xmlns:a16="http://schemas.microsoft.com/office/drawing/2014/main" id="{D3E5E8ED-7A41-328F-419A-AE518D1DD3CA}"/>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A38887FE-CC23-B6FC-4442-3CCE43D32BD0}"/>
              </a:ext>
            </a:extLst>
          </p:cNvPr>
          <p:cNvSpPr/>
          <p:nvPr/>
        </p:nvSpPr>
        <p:spPr>
          <a:xfrm>
            <a:off x="468253" y="2641920"/>
            <a:ext cx="2040255" cy="3537702"/>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They apply learned tools.</a:t>
            </a:r>
          </a:p>
        </p:txBody>
      </p:sp>
      <p:sp>
        <p:nvSpPr>
          <p:cNvPr id="10" name="Rectangle 9">
            <a:extLst>
              <a:ext uri="{FF2B5EF4-FFF2-40B4-BE49-F238E27FC236}">
                <a16:creationId xmlns:a16="http://schemas.microsoft.com/office/drawing/2014/main" id="{44AE0DAE-C4F9-417E-F281-99D56CCB122E}"/>
              </a:ext>
            </a:extLst>
          </p:cNvPr>
          <p:cNvSpPr/>
          <p:nvPr/>
        </p:nvSpPr>
        <p:spPr>
          <a:xfrm>
            <a:off x="2664083" y="2242610"/>
            <a:ext cx="2507280" cy="4336322"/>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Making amends for past mistakes,</a:t>
            </a:r>
          </a:p>
        </p:txBody>
      </p:sp>
      <p:sp>
        <p:nvSpPr>
          <p:cNvPr id="11" name="Rectangle 10">
            <a:extLst>
              <a:ext uri="{FF2B5EF4-FFF2-40B4-BE49-F238E27FC236}">
                <a16:creationId xmlns:a16="http://schemas.microsoft.com/office/drawing/2014/main" id="{D2361D92-E89B-D005-09C0-2D3671BFBB82}"/>
              </a:ext>
            </a:extLst>
          </p:cNvPr>
          <p:cNvSpPr/>
          <p:nvPr/>
        </p:nvSpPr>
        <p:spPr>
          <a:xfrm>
            <a:off x="5326938" y="2641920"/>
            <a:ext cx="2046205" cy="3537702"/>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Continuing progress in behavior modification.</a:t>
            </a:r>
          </a:p>
        </p:txBody>
      </p:sp>
    </p:spTree>
    <p:extLst>
      <p:ext uri="{BB962C8B-B14F-4D97-AF65-F5344CB8AC3E}">
        <p14:creationId xmlns:p14="http://schemas.microsoft.com/office/powerpoint/2010/main" val="2092211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2553C-BF2A-51E9-2D67-AEA530A579B1}"/>
              </a:ext>
            </a:extLst>
          </p:cNvPr>
          <p:cNvSpPr>
            <a:spLocks noGrp="1"/>
          </p:cNvSpPr>
          <p:nvPr>
            <p:ph type="sldNum" sz="quarter" idx="12"/>
          </p:nvPr>
        </p:nvSpPr>
        <p:spPr/>
        <p:txBody>
          <a:bodyPr/>
          <a:lstStyle/>
          <a:p>
            <a:fld id="{AA91BEA5-B99F-432C-AC2D-F9392A4662AF}" type="slidenum">
              <a:rPr lang="en-US" smtClean="0"/>
              <a:t>108</a:t>
            </a:fld>
            <a:endParaRPr lang="en-US"/>
          </a:p>
        </p:txBody>
      </p:sp>
      <p:sp>
        <p:nvSpPr>
          <p:cNvPr id="3" name="Title 2">
            <a:extLst>
              <a:ext uri="{FF2B5EF4-FFF2-40B4-BE49-F238E27FC236}">
                <a16:creationId xmlns:a16="http://schemas.microsoft.com/office/drawing/2014/main" id="{371E5547-6CC4-A4A7-7C12-D772367FB430}"/>
              </a:ext>
            </a:extLst>
          </p:cNvPr>
          <p:cNvSpPr>
            <a:spLocks noGrp="1"/>
          </p:cNvSpPr>
          <p:nvPr>
            <p:ph type="ctrTitle"/>
          </p:nvPr>
        </p:nvSpPr>
        <p:spPr/>
        <p:txBody>
          <a:bodyPr/>
          <a:lstStyle/>
          <a:p>
            <a:r>
              <a:rPr lang="en-US" dirty="0"/>
              <a:t>Principles of Recovery</a:t>
            </a:r>
          </a:p>
        </p:txBody>
      </p:sp>
      <p:sp>
        <p:nvSpPr>
          <p:cNvPr id="4" name="Footer Placeholder 3">
            <a:extLst>
              <a:ext uri="{FF2B5EF4-FFF2-40B4-BE49-F238E27FC236}">
                <a16:creationId xmlns:a16="http://schemas.microsoft.com/office/drawing/2014/main" id="{06C2FBBB-44DF-DC02-A475-D6400F3A61B9}"/>
              </a:ext>
            </a:extLst>
          </p:cNvPr>
          <p:cNvSpPr>
            <a:spLocks noGrp="1"/>
          </p:cNvSpPr>
          <p:nvPr>
            <p:ph type="ftr" sz="quarter" idx="11"/>
          </p:nvPr>
        </p:nvSpPr>
        <p:spPr/>
        <p:txBody>
          <a:bodyPr/>
          <a:lstStyle/>
          <a:p>
            <a:r>
              <a:rPr lang="fr-FR"/>
              <a:t>©</a:t>
            </a:r>
            <a:endParaRPr lang="en-US"/>
          </a:p>
        </p:txBody>
      </p:sp>
      <p:sp>
        <p:nvSpPr>
          <p:cNvPr id="5" name="TextBox 4">
            <a:extLst>
              <a:ext uri="{FF2B5EF4-FFF2-40B4-BE49-F238E27FC236}">
                <a16:creationId xmlns:a16="http://schemas.microsoft.com/office/drawing/2014/main" id="{C944FD4E-0095-7DD1-7317-24F729F375A8}"/>
              </a:ext>
            </a:extLst>
          </p:cNvPr>
          <p:cNvSpPr txBox="1"/>
          <p:nvPr/>
        </p:nvSpPr>
        <p:spPr>
          <a:xfrm>
            <a:off x="1021080" y="7845319"/>
            <a:ext cx="6522720" cy="1754326"/>
          </a:xfrm>
          <a:prstGeom prst="rect">
            <a:avLst/>
          </a:prstGeom>
          <a:noFill/>
        </p:spPr>
        <p:txBody>
          <a:bodyPr wrap="square" rtlCol="0">
            <a:spAutoFit/>
          </a:bodyPr>
          <a:lstStyle/>
          <a:p>
            <a:pPr algn="ctr"/>
            <a:r>
              <a:rPr lang="en-US" dirty="0"/>
              <a:t>Recovery:</a:t>
            </a:r>
          </a:p>
          <a:p>
            <a:r>
              <a:rPr lang="en-US" sz="1800" b="0" i="0" u="none" strike="noStrike" dirty="0">
                <a:solidFill>
                  <a:srgbClr val="000000"/>
                </a:solidFill>
                <a:effectLst/>
              </a:rPr>
              <a:t>SAMHSA Definition: A process of change through which individuals improve their health and wellness, live a self-directed life, and strive to reach their full potential.</a:t>
            </a:r>
            <a:r>
              <a:rPr lang="en-US" sz="1800" b="0" i="0" dirty="0">
                <a:solidFill>
                  <a:srgbClr val="000000"/>
                </a:solidFill>
                <a:effectLst/>
              </a:rPr>
              <a:t>​</a:t>
            </a:r>
            <a:endParaRPr lang="en-US" b="0" i="0" dirty="0">
              <a:solidFill>
                <a:srgbClr val="000000"/>
              </a:solidFill>
              <a:effectLst/>
            </a:endParaRPr>
          </a:p>
          <a:p>
            <a:endParaRPr lang="en-US" dirty="0"/>
          </a:p>
        </p:txBody>
      </p:sp>
    </p:spTree>
    <p:extLst>
      <p:ext uri="{BB962C8B-B14F-4D97-AF65-F5344CB8AC3E}">
        <p14:creationId xmlns:p14="http://schemas.microsoft.com/office/powerpoint/2010/main" val="23578442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109</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350521" y="1083205"/>
            <a:ext cx="7101840" cy="8118200"/>
          </a:xfrm>
        </p:spPr>
        <p:txBody>
          <a:bodyPr>
            <a:noAutofit/>
          </a:bodyPr>
          <a:lstStyle/>
          <a:p>
            <a:pPr algn="l" rtl="0" fontAlgn="base"/>
            <a:r>
              <a:rPr lang="en-US" sz="1800" b="0" i="0" u="none" strike="noStrike" dirty="0">
                <a:solidFill>
                  <a:srgbClr val="000000"/>
                </a:solidFill>
                <a:effectLst/>
                <a:latin typeface="+mn-lt"/>
              </a:rPr>
              <a:t>Recovery cannot occur in a vacuum. There are several components that lead to recovery.</a:t>
            </a:r>
          </a:p>
          <a:p>
            <a:pPr algn="l" rtl="0" fontAlgn="base">
              <a:buFont typeface="+mj-lt"/>
              <a:buAutoNum type="arabicPeriod"/>
            </a:pPr>
            <a:endParaRPr lang="en-US" sz="1800" dirty="0">
              <a:solidFill>
                <a:srgbClr val="000000"/>
              </a:solidFill>
              <a:latin typeface="+mn-lt"/>
            </a:endParaRPr>
          </a:p>
          <a:p>
            <a:pPr marL="342900" indent="-342900" algn="l" rtl="0" fontAlgn="base">
              <a:buFont typeface="+mj-lt"/>
              <a:buAutoNum type="arabicPeriod"/>
            </a:pPr>
            <a:r>
              <a:rPr lang="en-US" sz="1800" b="0" i="0" u="none" strike="noStrike" dirty="0">
                <a:solidFill>
                  <a:srgbClr val="000000"/>
                </a:solidFill>
                <a:effectLst/>
                <a:latin typeface="+mn-lt"/>
              </a:rPr>
              <a:t>Health - Overcoming or managing one’s disease(s) or symptoms—for example, abstaining from use of alcohol, illicit drugs, and non-prescribed medications if one has an addiction problem— and for everyone in recovery, making informed, healthy choices that support physical and emotional wellbeing.</a:t>
            </a:r>
            <a:r>
              <a:rPr lang="en-US" sz="1800" b="0" i="0" dirty="0">
                <a:solidFill>
                  <a:srgbClr val="444444"/>
                </a:solidFill>
                <a:effectLst/>
                <a:latin typeface="+mn-lt"/>
              </a:rPr>
              <a:t>​</a:t>
            </a:r>
          </a:p>
          <a:p>
            <a:pPr marL="342900" indent="-342900" algn="l" rtl="0" fontAlgn="base">
              <a:buFont typeface="+mj-lt"/>
              <a:buAutoNum type="arabicPeriod"/>
            </a:pPr>
            <a:endParaRPr lang="en-US" sz="1800" b="0" i="0" dirty="0">
              <a:solidFill>
                <a:srgbClr val="444444"/>
              </a:solidFill>
              <a:effectLst/>
              <a:latin typeface="+mn-lt"/>
            </a:endParaRPr>
          </a:p>
          <a:p>
            <a:pPr marL="342900" indent="-342900" algn="l" rtl="0" fontAlgn="base">
              <a:buFont typeface="+mj-lt"/>
              <a:buAutoNum type="arabicPeriod"/>
            </a:pPr>
            <a:r>
              <a:rPr lang="en-US" sz="1800" b="0" i="0" u="none" strike="noStrike" dirty="0">
                <a:solidFill>
                  <a:srgbClr val="000000"/>
                </a:solidFill>
                <a:effectLst/>
                <a:latin typeface="+mn-lt"/>
              </a:rPr>
              <a:t>Home – A stable and safe place to live.</a:t>
            </a:r>
            <a:r>
              <a:rPr lang="en-US" sz="1800" b="0" i="0" dirty="0">
                <a:solidFill>
                  <a:srgbClr val="444444"/>
                </a:solidFill>
                <a:effectLst/>
                <a:latin typeface="+mn-lt"/>
              </a:rPr>
              <a:t>​</a:t>
            </a:r>
          </a:p>
          <a:p>
            <a:pPr marL="342900" indent="-342900" algn="l" rtl="0" fontAlgn="base">
              <a:buFont typeface="+mj-lt"/>
              <a:buAutoNum type="arabicPeriod"/>
            </a:pPr>
            <a:endParaRPr lang="en-US" sz="1800" b="0" i="0" dirty="0">
              <a:solidFill>
                <a:srgbClr val="444444"/>
              </a:solidFill>
              <a:effectLst/>
              <a:latin typeface="+mn-lt"/>
            </a:endParaRPr>
          </a:p>
          <a:p>
            <a:pPr marL="342900" indent="-342900" algn="l" rtl="0" fontAlgn="base">
              <a:buFont typeface="+mj-lt"/>
              <a:buAutoNum type="arabicPeriod"/>
            </a:pPr>
            <a:r>
              <a:rPr lang="en-US" sz="1800" b="0" i="0" u="none" strike="noStrike" dirty="0">
                <a:solidFill>
                  <a:srgbClr val="000000"/>
                </a:solidFill>
                <a:effectLst/>
                <a:latin typeface="+mn-lt"/>
              </a:rPr>
              <a:t>Purpose - Meaningful daily activities, such as a job, school, volunteerism, family caretaking, or creative endeavors, and the independence, income and resources to participate in society.</a:t>
            </a:r>
            <a:r>
              <a:rPr lang="en-US" sz="1800" b="0" i="0" dirty="0">
                <a:solidFill>
                  <a:srgbClr val="444444"/>
                </a:solidFill>
                <a:effectLst/>
                <a:latin typeface="+mn-lt"/>
              </a:rPr>
              <a:t>​</a:t>
            </a:r>
          </a:p>
          <a:p>
            <a:pPr marL="342900" indent="-342900" algn="l" rtl="0" fontAlgn="base">
              <a:buFont typeface="+mj-lt"/>
              <a:buAutoNum type="arabicPeriod"/>
            </a:pPr>
            <a:endParaRPr lang="en-US" sz="1800" b="0" i="0" dirty="0">
              <a:solidFill>
                <a:srgbClr val="444444"/>
              </a:solidFill>
              <a:effectLst/>
              <a:latin typeface="+mn-lt"/>
            </a:endParaRPr>
          </a:p>
          <a:p>
            <a:pPr marL="342900" indent="-342900" algn="l" rtl="0" fontAlgn="base">
              <a:buFont typeface="+mj-lt"/>
              <a:buAutoNum type="arabicPeriod"/>
            </a:pPr>
            <a:r>
              <a:rPr lang="en-US" sz="1800" b="0" i="0" u="none" strike="noStrike" dirty="0">
                <a:solidFill>
                  <a:srgbClr val="000000"/>
                </a:solidFill>
                <a:effectLst/>
                <a:latin typeface="+mn-lt"/>
              </a:rPr>
              <a:t>Community - Relationships and social networks that provide support, friendship, love, and hope</a:t>
            </a:r>
            <a:r>
              <a:rPr lang="en-US" sz="1800" b="0" i="0" dirty="0">
                <a:solidFill>
                  <a:srgbClr val="444444"/>
                </a:solidFill>
                <a:effectLst/>
                <a:latin typeface="+mn-lt"/>
              </a:rPr>
              <a:t>​</a:t>
            </a:r>
          </a:p>
          <a:p>
            <a:pPr marL="342900" indent="-342900" algn="l" rtl="0" fontAlgn="base">
              <a:buFont typeface="+mj-lt"/>
              <a:buAutoNum type="arabicPeriod"/>
            </a:pPr>
            <a:endParaRPr lang="en-US" sz="1800" b="0" i="0" dirty="0">
              <a:solidFill>
                <a:srgbClr val="444444"/>
              </a:solidFill>
              <a:effectLst/>
              <a:highlight>
                <a:srgbClr val="F5F5F5"/>
              </a:highlight>
              <a:latin typeface="+mn-lt"/>
            </a:endParaRPr>
          </a:p>
          <a:p>
            <a:pPr algn="l" rtl="0" fontAlgn="base"/>
            <a:endParaRPr lang="en-US" sz="1800" b="0" i="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Autofit/>
          </a:bodyPr>
          <a:lstStyle/>
          <a:p>
            <a:r>
              <a:rPr lang="en-US" sz="2400" dirty="0"/>
              <a:t>4 Dimensions of Recovery</a:t>
            </a:r>
          </a:p>
        </p:txBody>
      </p:sp>
      <p:pic>
        <p:nvPicPr>
          <p:cNvPr id="7" name="Picture 6" descr="A group of hands holding signs&#10;&#10;Description automatically generated">
            <a:extLst>
              <a:ext uri="{FF2B5EF4-FFF2-40B4-BE49-F238E27FC236}">
                <a16:creationId xmlns:a16="http://schemas.microsoft.com/office/drawing/2014/main" id="{BD5307BE-A616-B1F9-9E25-9F90F4B89BC9}"/>
              </a:ext>
            </a:extLst>
          </p:cNvPr>
          <p:cNvPicPr>
            <a:picLocks noChangeAspect="1"/>
          </p:cNvPicPr>
          <p:nvPr/>
        </p:nvPicPr>
        <p:blipFill rotWithShape="1">
          <a:blip r:embed="rId2">
            <a:extLst>
              <a:ext uri="{28A0092B-C50C-407E-A947-70E740481C1C}">
                <a14:useLocalDpi xmlns:a14="http://schemas.microsoft.com/office/drawing/2010/main" val="0"/>
              </a:ext>
            </a:extLst>
          </a:blip>
          <a:srcRect r="22312"/>
          <a:stretch/>
        </p:blipFill>
        <p:spPr>
          <a:xfrm>
            <a:off x="1874506" y="7072427"/>
            <a:ext cx="4147835" cy="1902768"/>
          </a:xfrm>
          <a:prstGeom prst="rect">
            <a:avLst/>
          </a:prstGeom>
        </p:spPr>
      </p:pic>
    </p:spTree>
    <p:extLst>
      <p:ext uri="{BB962C8B-B14F-4D97-AF65-F5344CB8AC3E}">
        <p14:creationId xmlns:p14="http://schemas.microsoft.com/office/powerpoint/2010/main" val="54175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fontScale="70000" lnSpcReduction="20000"/>
          </a:bodyPr>
          <a:lstStyle/>
          <a:p>
            <a:pPr marL="0" marR="0">
              <a:spcBef>
                <a:spcPts val="0"/>
              </a:spcBef>
              <a:spcAft>
                <a:spcPts val="0"/>
              </a:spcAft>
            </a:pPr>
            <a:r>
              <a:rPr lang="en-US" sz="2100" b="1" dirty="0">
                <a:solidFill>
                  <a:schemeClr val="accent2"/>
                </a:solidFill>
                <a:effectLst/>
                <a:latin typeface="+mn-lt"/>
                <a:ea typeface="Calibri" panose="020F0502020204030204" pitchFamily="34" charset="0"/>
                <a:cs typeface="Times New Roman" panose="02020603050405020304" pitchFamily="18" charset="0"/>
              </a:rPr>
              <a:t>PROBLEM</a:t>
            </a:r>
            <a:endParaRPr lang="en-US" sz="2100" dirty="0">
              <a:solidFill>
                <a:schemeClr val="accent2"/>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What is the current situation, and what is the current situation keeping me from doing what I would like to do?</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b="1" dirty="0">
                <a:solidFill>
                  <a:schemeClr val="accent2"/>
                </a:solidFill>
                <a:effectLst/>
                <a:latin typeface="+mn-lt"/>
                <a:ea typeface="Calibri" panose="020F0502020204030204" pitchFamily="34" charset="0"/>
                <a:cs typeface="Times New Roman" panose="02020603050405020304" pitchFamily="18" charset="0"/>
              </a:rPr>
              <a:t>IMPACT</a:t>
            </a:r>
            <a:endParaRPr lang="en-US" sz="2100" dirty="0">
              <a:solidFill>
                <a:schemeClr val="accent2"/>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How am I negatively impacting the situation or helping to create the problem?</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b="1" dirty="0">
                <a:solidFill>
                  <a:schemeClr val="accent2"/>
                </a:solidFill>
                <a:effectLst/>
                <a:latin typeface="+mn-lt"/>
                <a:ea typeface="Calibri" panose="020F0502020204030204" pitchFamily="34" charset="0"/>
                <a:cs typeface="Times New Roman" panose="02020603050405020304" pitchFamily="18" charset="0"/>
              </a:rPr>
              <a:t>COST/BENEFITS</a:t>
            </a:r>
            <a:endParaRPr lang="en-US" sz="2100" dirty="0">
              <a:solidFill>
                <a:schemeClr val="accent2"/>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If the problem is not resolved, what is the cost in the short term? What’s going to happen in the long term? If the problem is resolved, what are the short-term benefits? What would be some of the long-term benefits?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b="1" dirty="0">
              <a:solidFill>
                <a:schemeClr val="accent2"/>
              </a:solidFill>
              <a:latin typeface="Montserrat Light" panose="00000400000000000000" pitchFamily="2" charset="0"/>
            </a:endParaRPr>
          </a:p>
        </p:txBody>
      </p:sp>
      <p:sp>
        <p:nvSpPr>
          <p:cNvPr id="2" name="Title 1"/>
          <p:cNvSpPr>
            <a:spLocks noGrp="1"/>
          </p:cNvSpPr>
          <p:nvPr>
            <p:ph type="title"/>
          </p:nvPr>
        </p:nvSpPr>
        <p:spPr/>
        <p:txBody>
          <a:bodyPr>
            <a:normAutofit fontScale="90000"/>
          </a:bodyPr>
          <a:lstStyle/>
          <a:p>
            <a:r>
              <a:rPr lang="en-US" b="1" dirty="0">
                <a:solidFill>
                  <a:schemeClr val="accent2"/>
                </a:solidFill>
              </a:rPr>
              <a:t>P</a:t>
            </a:r>
            <a:r>
              <a:rPr lang="en-US" dirty="0">
                <a:solidFill>
                  <a:schemeClr val="accent2"/>
                </a:solidFill>
              </a:rPr>
              <a:t>ICBA – Problem Solving Worksheet</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11</a:t>
            </a:fld>
            <a:endParaRPr lang="en-US"/>
          </a:p>
        </p:txBody>
      </p:sp>
    </p:spTree>
    <p:custDataLst>
      <p:tags r:id="rId1"/>
    </p:custDataLst>
    <p:extLst>
      <p:ext uri="{BB962C8B-B14F-4D97-AF65-F5344CB8AC3E}">
        <p14:creationId xmlns:p14="http://schemas.microsoft.com/office/powerpoint/2010/main" val="17971193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600A-2DE8-EA39-509C-C28240638842}"/>
              </a:ext>
            </a:extLst>
          </p:cNvPr>
          <p:cNvSpPr>
            <a:spLocks noGrp="1"/>
          </p:cNvSpPr>
          <p:nvPr>
            <p:ph type="title"/>
          </p:nvPr>
        </p:nvSpPr>
        <p:spPr/>
        <p:txBody>
          <a:bodyPr>
            <a:normAutofit fontScale="90000"/>
          </a:bodyPr>
          <a:lstStyle/>
          <a:p>
            <a:r>
              <a:rPr lang="en-US" dirty="0"/>
              <a:t>10 Guiding Principles of Recovery</a:t>
            </a:r>
          </a:p>
        </p:txBody>
      </p:sp>
      <p:sp>
        <p:nvSpPr>
          <p:cNvPr id="3" name="Slide Number Placeholder 2">
            <a:extLst>
              <a:ext uri="{FF2B5EF4-FFF2-40B4-BE49-F238E27FC236}">
                <a16:creationId xmlns:a16="http://schemas.microsoft.com/office/drawing/2014/main" id="{40264754-E8D9-EF5A-2F24-FE77C88C08A9}"/>
              </a:ext>
            </a:extLst>
          </p:cNvPr>
          <p:cNvSpPr>
            <a:spLocks noGrp="1"/>
          </p:cNvSpPr>
          <p:nvPr>
            <p:ph type="sldNum" sz="quarter" idx="12"/>
          </p:nvPr>
        </p:nvSpPr>
        <p:spPr/>
        <p:txBody>
          <a:bodyPr/>
          <a:lstStyle/>
          <a:p>
            <a:fld id="{AA91BEA5-B99F-432C-AC2D-F9392A4662AF}" type="slidenum">
              <a:rPr lang="en-US" smtClean="0"/>
              <a:t>110</a:t>
            </a:fld>
            <a:endParaRPr lang="en-US"/>
          </a:p>
        </p:txBody>
      </p:sp>
      <p:sp>
        <p:nvSpPr>
          <p:cNvPr id="4" name="Text Placeholder 3">
            <a:extLst>
              <a:ext uri="{FF2B5EF4-FFF2-40B4-BE49-F238E27FC236}">
                <a16:creationId xmlns:a16="http://schemas.microsoft.com/office/drawing/2014/main" id="{447EB938-B466-4F1A-0D6C-CBAD8BB86A19}"/>
              </a:ext>
            </a:extLst>
          </p:cNvPr>
          <p:cNvSpPr>
            <a:spLocks noGrp="1"/>
          </p:cNvSpPr>
          <p:nvPr>
            <p:ph type="body" sz="quarter" idx="13"/>
          </p:nvPr>
        </p:nvSpPr>
        <p:spPr>
          <a:xfrm>
            <a:off x="4282440" y="1714143"/>
            <a:ext cx="2954971" cy="6007085"/>
          </a:xfrm>
        </p:spPr>
        <p:txBody>
          <a:bodyPr>
            <a:normAutofit/>
          </a:bodyPr>
          <a:lstStyle/>
          <a:p>
            <a:pPr marL="342900" indent="-342900">
              <a:buAutoNum type="arabicPeriod"/>
            </a:pPr>
            <a:r>
              <a:rPr lang="en-US" sz="2000" b="1" dirty="0">
                <a:solidFill>
                  <a:schemeClr val="accent2">
                    <a:lumMod val="75000"/>
                  </a:schemeClr>
                </a:solidFill>
              </a:rPr>
              <a:t>Emerges from hope</a:t>
            </a:r>
          </a:p>
          <a:p>
            <a:pPr marL="342900" indent="-342900">
              <a:buAutoNum type="arabicPeriod"/>
            </a:pPr>
            <a:r>
              <a:rPr lang="en-US" sz="2000" b="1" dirty="0">
                <a:solidFill>
                  <a:schemeClr val="accent2">
                    <a:lumMod val="75000"/>
                  </a:schemeClr>
                </a:solidFill>
              </a:rPr>
              <a:t>Is person-driven</a:t>
            </a:r>
          </a:p>
          <a:p>
            <a:pPr marL="342900" indent="-342900">
              <a:buAutoNum type="arabicPeriod"/>
            </a:pPr>
            <a:r>
              <a:rPr lang="en-US" sz="2000" b="1" dirty="0">
                <a:solidFill>
                  <a:schemeClr val="accent2">
                    <a:lumMod val="75000"/>
                  </a:schemeClr>
                </a:solidFill>
              </a:rPr>
              <a:t>Occurs via many pathways</a:t>
            </a:r>
          </a:p>
          <a:p>
            <a:pPr marL="342900" indent="-342900">
              <a:buAutoNum type="arabicPeriod"/>
            </a:pPr>
            <a:r>
              <a:rPr lang="en-US" sz="2000" b="1" dirty="0">
                <a:solidFill>
                  <a:schemeClr val="accent2">
                    <a:lumMod val="75000"/>
                  </a:schemeClr>
                </a:solidFill>
              </a:rPr>
              <a:t>Is holistic</a:t>
            </a:r>
          </a:p>
          <a:p>
            <a:pPr marL="342900" indent="-342900">
              <a:buAutoNum type="arabicPeriod"/>
            </a:pPr>
            <a:r>
              <a:rPr lang="en-US" sz="2000" b="1" dirty="0">
                <a:solidFill>
                  <a:schemeClr val="accent2">
                    <a:lumMod val="75000"/>
                  </a:schemeClr>
                </a:solidFill>
              </a:rPr>
              <a:t>Is peer-supported</a:t>
            </a:r>
          </a:p>
          <a:p>
            <a:pPr marL="342900" indent="-342900">
              <a:buAutoNum type="arabicPeriod"/>
            </a:pPr>
            <a:r>
              <a:rPr lang="en-US" sz="2000" b="1" dirty="0">
                <a:solidFill>
                  <a:schemeClr val="accent2">
                    <a:lumMod val="75000"/>
                  </a:schemeClr>
                </a:solidFill>
              </a:rPr>
              <a:t>Is relational</a:t>
            </a:r>
          </a:p>
          <a:p>
            <a:pPr marL="342900" indent="-342900">
              <a:buAutoNum type="arabicPeriod"/>
            </a:pPr>
            <a:r>
              <a:rPr lang="en-US" sz="2000" b="1" dirty="0">
                <a:solidFill>
                  <a:schemeClr val="accent2">
                    <a:lumMod val="75000"/>
                  </a:schemeClr>
                </a:solidFill>
              </a:rPr>
              <a:t>Is cultural</a:t>
            </a:r>
          </a:p>
          <a:p>
            <a:pPr marL="342900" indent="-342900">
              <a:buAutoNum type="arabicPeriod"/>
            </a:pPr>
            <a:r>
              <a:rPr lang="en-US" sz="2000" b="1" dirty="0">
                <a:solidFill>
                  <a:schemeClr val="accent2">
                    <a:lumMod val="75000"/>
                  </a:schemeClr>
                </a:solidFill>
              </a:rPr>
              <a:t>Addresses trauma</a:t>
            </a:r>
          </a:p>
          <a:p>
            <a:pPr marL="342900" indent="-342900">
              <a:buAutoNum type="arabicPeriod"/>
            </a:pPr>
            <a:r>
              <a:rPr lang="en-US" sz="2000" b="1" dirty="0">
                <a:solidFill>
                  <a:schemeClr val="accent2">
                    <a:lumMod val="75000"/>
                  </a:schemeClr>
                </a:solidFill>
              </a:rPr>
              <a:t>Involves strengths and responsibility</a:t>
            </a:r>
          </a:p>
          <a:p>
            <a:pPr marL="342900" indent="-342900">
              <a:buAutoNum type="arabicPeriod"/>
            </a:pPr>
            <a:r>
              <a:rPr lang="en-US" sz="2000" b="1" dirty="0">
                <a:solidFill>
                  <a:schemeClr val="accent2">
                    <a:lumMod val="75000"/>
                  </a:schemeClr>
                </a:solidFill>
              </a:rPr>
              <a:t>Is based on respect.</a:t>
            </a:r>
          </a:p>
        </p:txBody>
      </p:sp>
      <p:sp>
        <p:nvSpPr>
          <p:cNvPr id="9" name="Footer Placeholder 8">
            <a:extLst>
              <a:ext uri="{FF2B5EF4-FFF2-40B4-BE49-F238E27FC236}">
                <a16:creationId xmlns:a16="http://schemas.microsoft.com/office/drawing/2014/main" id="{2FAB2130-FD28-79B7-A106-56A41914BDD8}"/>
              </a:ext>
            </a:extLst>
          </p:cNvPr>
          <p:cNvSpPr>
            <a:spLocks noGrp="1"/>
          </p:cNvSpPr>
          <p:nvPr>
            <p:ph type="ftr" sz="quarter" idx="11"/>
          </p:nvPr>
        </p:nvSpPr>
        <p:spPr/>
        <p:txBody>
          <a:bodyPr/>
          <a:lstStyle/>
          <a:p>
            <a:r>
              <a:rPr lang="fr-FR"/>
              <a:t>©</a:t>
            </a:r>
            <a:endParaRPr lang="en-US"/>
          </a:p>
        </p:txBody>
      </p:sp>
      <p:pic>
        <p:nvPicPr>
          <p:cNvPr id="15" name="Picture Placeholder 14" descr="A compass on a tree stump&#10;&#10;Description automatically generated">
            <a:extLst>
              <a:ext uri="{FF2B5EF4-FFF2-40B4-BE49-F238E27FC236}">
                <a16:creationId xmlns:a16="http://schemas.microsoft.com/office/drawing/2014/main" id="{08F3206E-98B6-AEC4-AD1E-44F8F6A7B4C4}"/>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2178" r="1588"/>
          <a:stretch/>
        </p:blipFill>
        <p:spPr>
          <a:xfrm>
            <a:off x="259080" y="1968331"/>
            <a:ext cx="4023360" cy="4766583"/>
          </a:xfrm>
        </p:spPr>
      </p:pic>
      <p:sp>
        <p:nvSpPr>
          <p:cNvPr id="16" name="Rectangle 15">
            <a:extLst>
              <a:ext uri="{FF2B5EF4-FFF2-40B4-BE49-F238E27FC236}">
                <a16:creationId xmlns:a16="http://schemas.microsoft.com/office/drawing/2014/main" id="{5D054B6A-BAAE-9891-39CC-E1FC18C1903C}"/>
              </a:ext>
            </a:extLst>
          </p:cNvPr>
          <p:cNvSpPr/>
          <p:nvPr/>
        </p:nvSpPr>
        <p:spPr>
          <a:xfrm>
            <a:off x="322951" y="7771275"/>
            <a:ext cx="684995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Guiding Principles</a:t>
            </a:r>
          </a:p>
        </p:txBody>
      </p:sp>
    </p:spTree>
    <p:extLst>
      <p:ext uri="{BB962C8B-B14F-4D97-AF65-F5344CB8AC3E}">
        <p14:creationId xmlns:p14="http://schemas.microsoft.com/office/powerpoint/2010/main" val="29451890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22BAB3-A84F-A26C-0230-0A83A04F4B90}"/>
              </a:ext>
            </a:extLst>
          </p:cNvPr>
          <p:cNvSpPr>
            <a:spLocks noGrp="1"/>
          </p:cNvSpPr>
          <p:nvPr>
            <p:ph type="sldNum" sz="quarter" idx="15"/>
          </p:nvPr>
        </p:nvSpPr>
        <p:spPr/>
        <p:txBody>
          <a:bodyPr/>
          <a:lstStyle/>
          <a:p>
            <a:fld id="{AA91BEA5-B99F-432C-AC2D-F9392A4662AF}" type="slidenum">
              <a:rPr lang="en-US" smtClean="0"/>
              <a:t>111</a:t>
            </a:fld>
            <a:endParaRPr lang="en-US"/>
          </a:p>
        </p:txBody>
      </p:sp>
      <p:sp>
        <p:nvSpPr>
          <p:cNvPr id="3" name="Text Placeholder 2">
            <a:extLst>
              <a:ext uri="{FF2B5EF4-FFF2-40B4-BE49-F238E27FC236}">
                <a16:creationId xmlns:a16="http://schemas.microsoft.com/office/drawing/2014/main" id="{6FEF688D-4175-BA26-C176-CD0D59BFA51F}"/>
              </a:ext>
            </a:extLst>
          </p:cNvPr>
          <p:cNvSpPr>
            <a:spLocks noGrp="1"/>
          </p:cNvSpPr>
          <p:nvPr>
            <p:ph type="body" sz="quarter" idx="16"/>
          </p:nvPr>
        </p:nvSpPr>
        <p:spPr>
          <a:xfrm>
            <a:off x="534987" y="8059099"/>
            <a:ext cx="6702425" cy="1117600"/>
          </a:xfrm>
        </p:spPr>
        <p:txBody>
          <a:bodyPr/>
          <a:lstStyle/>
          <a:p>
            <a:r>
              <a:rPr lang="en-US" dirty="0"/>
              <a:t>Courage is grace under pressure.</a:t>
            </a:r>
          </a:p>
        </p:txBody>
      </p:sp>
      <p:sp>
        <p:nvSpPr>
          <p:cNvPr id="4" name="Footer Placeholder 3">
            <a:extLst>
              <a:ext uri="{FF2B5EF4-FFF2-40B4-BE49-F238E27FC236}">
                <a16:creationId xmlns:a16="http://schemas.microsoft.com/office/drawing/2014/main" id="{0ADEEB7D-42D7-842C-1D2E-77F4385030B5}"/>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808040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22BAB3-A84F-A26C-0230-0A83A04F4B90}"/>
              </a:ext>
            </a:extLst>
          </p:cNvPr>
          <p:cNvSpPr>
            <a:spLocks noGrp="1"/>
          </p:cNvSpPr>
          <p:nvPr>
            <p:ph type="sldNum" sz="quarter" idx="15"/>
          </p:nvPr>
        </p:nvSpPr>
        <p:spPr/>
        <p:txBody>
          <a:bodyPr/>
          <a:lstStyle/>
          <a:p>
            <a:fld id="{AA91BEA5-B99F-432C-AC2D-F9392A4662AF}" type="slidenum">
              <a:rPr lang="en-US" smtClean="0"/>
              <a:t>112</a:t>
            </a:fld>
            <a:endParaRPr lang="en-US"/>
          </a:p>
        </p:txBody>
      </p:sp>
      <p:sp>
        <p:nvSpPr>
          <p:cNvPr id="3" name="Text Placeholder 2">
            <a:extLst>
              <a:ext uri="{FF2B5EF4-FFF2-40B4-BE49-F238E27FC236}">
                <a16:creationId xmlns:a16="http://schemas.microsoft.com/office/drawing/2014/main" id="{6FEF688D-4175-BA26-C176-CD0D59BFA51F}"/>
              </a:ext>
            </a:extLst>
          </p:cNvPr>
          <p:cNvSpPr>
            <a:spLocks noGrp="1"/>
          </p:cNvSpPr>
          <p:nvPr>
            <p:ph type="body" sz="quarter" idx="16"/>
          </p:nvPr>
        </p:nvSpPr>
        <p:spPr>
          <a:xfrm>
            <a:off x="534987" y="7876219"/>
            <a:ext cx="6702425" cy="1117600"/>
          </a:xfrm>
        </p:spPr>
        <p:txBody>
          <a:bodyPr/>
          <a:lstStyle/>
          <a:p>
            <a:r>
              <a:rPr lang="en-US" dirty="0"/>
              <a:t>Never let pride by your guiding principle. Let your accomplishments speak for you.</a:t>
            </a:r>
          </a:p>
        </p:txBody>
      </p:sp>
      <p:sp>
        <p:nvSpPr>
          <p:cNvPr id="4" name="Footer Placeholder 3">
            <a:extLst>
              <a:ext uri="{FF2B5EF4-FFF2-40B4-BE49-F238E27FC236}">
                <a16:creationId xmlns:a16="http://schemas.microsoft.com/office/drawing/2014/main" id="{0ADEEB7D-42D7-842C-1D2E-77F4385030B5}"/>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359864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3115F-4B76-1183-1A93-51AE3266F32C}"/>
              </a:ext>
            </a:extLst>
          </p:cNvPr>
          <p:cNvSpPr>
            <a:spLocks noGrp="1"/>
          </p:cNvSpPr>
          <p:nvPr>
            <p:ph type="sldNum" sz="quarter" idx="12"/>
          </p:nvPr>
        </p:nvSpPr>
        <p:spPr/>
        <p:txBody>
          <a:bodyPr/>
          <a:lstStyle/>
          <a:p>
            <a:fld id="{AA91BEA5-B99F-432C-AC2D-F9392A4662AF}" type="slidenum">
              <a:rPr lang="en-US" smtClean="0"/>
              <a:t>113</a:t>
            </a:fld>
            <a:endParaRPr lang="en-US"/>
          </a:p>
        </p:txBody>
      </p:sp>
      <p:sp>
        <p:nvSpPr>
          <p:cNvPr id="3" name="Title 2">
            <a:extLst>
              <a:ext uri="{FF2B5EF4-FFF2-40B4-BE49-F238E27FC236}">
                <a16:creationId xmlns:a16="http://schemas.microsoft.com/office/drawing/2014/main" id="{47918FDF-E36A-A676-1C3A-14D48A88F026}"/>
              </a:ext>
            </a:extLst>
          </p:cNvPr>
          <p:cNvSpPr>
            <a:spLocks noGrp="1"/>
          </p:cNvSpPr>
          <p:nvPr>
            <p:ph type="ctrTitle"/>
          </p:nvPr>
        </p:nvSpPr>
        <p:spPr>
          <a:xfrm>
            <a:off x="0" y="3873517"/>
            <a:ext cx="7879080" cy="2508852"/>
          </a:xfrm>
        </p:spPr>
        <p:txBody>
          <a:bodyPr/>
          <a:lstStyle/>
          <a:p>
            <a:r>
              <a:rPr lang="en-US" dirty="0"/>
              <a:t>Spirituality in the Recovery Process</a:t>
            </a:r>
          </a:p>
        </p:txBody>
      </p:sp>
      <p:sp>
        <p:nvSpPr>
          <p:cNvPr id="4" name="Footer Placeholder 3">
            <a:extLst>
              <a:ext uri="{FF2B5EF4-FFF2-40B4-BE49-F238E27FC236}">
                <a16:creationId xmlns:a16="http://schemas.microsoft.com/office/drawing/2014/main" id="{028A8D82-BBBF-39FC-363F-61EA8CF26C27}"/>
              </a:ext>
            </a:extLst>
          </p:cNvPr>
          <p:cNvSpPr>
            <a:spLocks noGrp="1"/>
          </p:cNvSpPr>
          <p:nvPr>
            <p:ph type="ftr" sz="quarter" idx="11"/>
          </p:nvPr>
        </p:nvSpPr>
        <p:spPr/>
        <p:txBody>
          <a:bodyPr/>
          <a:lstStyle/>
          <a:p>
            <a:r>
              <a:rPr lang="fr-FR"/>
              <a:t>©</a:t>
            </a:r>
            <a:endParaRPr lang="en-US"/>
          </a:p>
        </p:txBody>
      </p:sp>
      <p:sp>
        <p:nvSpPr>
          <p:cNvPr id="5" name="TextBox 4">
            <a:extLst>
              <a:ext uri="{FF2B5EF4-FFF2-40B4-BE49-F238E27FC236}">
                <a16:creationId xmlns:a16="http://schemas.microsoft.com/office/drawing/2014/main" id="{41C434E2-652F-E069-67C4-DF38E2974651}"/>
              </a:ext>
            </a:extLst>
          </p:cNvPr>
          <p:cNvSpPr txBox="1"/>
          <p:nvPr/>
        </p:nvSpPr>
        <p:spPr>
          <a:xfrm>
            <a:off x="1615441" y="7498080"/>
            <a:ext cx="5958840" cy="1754326"/>
          </a:xfrm>
          <a:prstGeom prst="rect">
            <a:avLst/>
          </a:prstGeom>
          <a:noFill/>
        </p:spPr>
        <p:txBody>
          <a:bodyPr wrap="square" rtlCol="0">
            <a:spAutoFit/>
          </a:bodyPr>
          <a:lstStyle/>
          <a:p>
            <a:pPr algn="ctr"/>
            <a:r>
              <a:rPr lang="en-US" dirty="0"/>
              <a:t>Spirituality:</a:t>
            </a:r>
          </a:p>
          <a:p>
            <a:r>
              <a:rPr lang="en-US" sz="1800" b="0" i="0" u="none" strike="noStrike" dirty="0">
                <a:solidFill>
                  <a:srgbClr val="000000"/>
                </a:solidFill>
                <a:effectLst/>
              </a:rPr>
              <a:t>Finding meaning and purpose in one’s life. Gaining a sense of identity, based on one’s own values and beliefs, which may include one’s relationship with the divine or a power greater than oneself.” (IDHS-DMH)</a:t>
            </a:r>
            <a:r>
              <a:rPr lang="en-US" sz="1800" b="0" i="0" dirty="0">
                <a:solidFill>
                  <a:srgbClr val="000000"/>
                </a:solidFill>
                <a:effectLst/>
              </a:rPr>
              <a:t>​</a:t>
            </a:r>
            <a:endParaRPr lang="en-US" dirty="0"/>
          </a:p>
        </p:txBody>
      </p:sp>
    </p:spTree>
    <p:extLst>
      <p:ext uri="{BB962C8B-B14F-4D97-AF65-F5344CB8AC3E}">
        <p14:creationId xmlns:p14="http://schemas.microsoft.com/office/powerpoint/2010/main" val="29073367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114</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lnSpcReduction="10000"/>
          </a:bodyPr>
          <a:lstStyle/>
          <a:p>
            <a:pPr algn="l" rtl="0" fontAlgn="base"/>
            <a:r>
              <a:rPr lang="en-US" sz="1800" b="1" i="0" u="none" strike="noStrike" dirty="0">
                <a:solidFill>
                  <a:srgbClr val="000000"/>
                </a:solidFill>
                <a:effectLst/>
                <a:latin typeface="+mn-lt"/>
              </a:rPr>
              <a:t>Common Themes in Spirituality</a:t>
            </a:r>
            <a:r>
              <a:rPr lang="en-US" sz="1800" b="0" i="0" dirty="0">
                <a:solidFill>
                  <a:srgbClr val="444444"/>
                </a:solidFill>
                <a:effectLst/>
                <a:latin typeface="+mn-lt"/>
              </a:rPr>
              <a:t>​</a:t>
            </a:r>
          </a:p>
          <a:p>
            <a:pPr algn="l" rtl="0" fontAlgn="base"/>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Sense of purpose – </a:t>
            </a:r>
            <a:r>
              <a:rPr lang="en-US" sz="1800" b="0" i="1" u="none" strike="noStrike" dirty="0">
                <a:solidFill>
                  <a:srgbClr val="000000"/>
                </a:solidFill>
                <a:effectLst/>
                <a:latin typeface="+mn-lt"/>
              </a:rPr>
              <a:t>you are here for a reason – The quality of having great value or significance – being directed towards something you feel strongly about</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A level of transcendence – </a:t>
            </a:r>
            <a:r>
              <a:rPr lang="en-US" sz="1800" b="0" i="1" u="none" strike="noStrike" dirty="0">
                <a:solidFill>
                  <a:srgbClr val="000000"/>
                </a:solidFill>
                <a:effectLst/>
                <a:latin typeface="+mn-lt"/>
              </a:rPr>
              <a:t>awareness of more than the physical/material – Existence or experience beyond normal or physical level – developing a spiritual level to self</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Belief in a higher being(s) – </a:t>
            </a:r>
            <a:r>
              <a:rPr lang="en-US" sz="1800" b="0" i="1" u="none" strike="noStrike" dirty="0">
                <a:solidFill>
                  <a:srgbClr val="000000"/>
                </a:solidFill>
                <a:effectLst/>
                <a:latin typeface="+mn-lt"/>
              </a:rPr>
              <a:t>a god or gods, angels, demons, etc. – Being directed by a higher calling or higher power</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A sense of connectedness to the universe</a:t>
            </a:r>
            <a:r>
              <a:rPr lang="en-US" sz="1800" b="0" i="0" dirty="0">
                <a:solidFill>
                  <a:srgbClr val="444444"/>
                </a:solidFill>
                <a:effectLst/>
                <a:latin typeface="+mn-lt"/>
              </a:rPr>
              <a:t>​</a:t>
            </a:r>
          </a:p>
          <a:p>
            <a:pPr algn="l" rtl="0" fontAlgn="base"/>
            <a:endParaRPr lang="en-US" sz="1800" dirty="0">
              <a:solidFill>
                <a:srgbClr val="444444"/>
              </a:solidFill>
              <a:highlight>
                <a:srgbClr val="F5F5F5"/>
              </a:highlight>
              <a:latin typeface="+mn-lt"/>
            </a:endParaRPr>
          </a:p>
          <a:p>
            <a:pPr algn="l" rtl="0" fontAlgn="base"/>
            <a:r>
              <a:rPr lang="en-US" sz="1800" b="1" i="0" u="none" strike="noStrike" dirty="0">
                <a:solidFill>
                  <a:srgbClr val="000000"/>
                </a:solidFill>
                <a:effectLst/>
                <a:latin typeface="+mn-lt"/>
              </a:rPr>
              <a:t>Religion VS Spirituality - </a:t>
            </a:r>
            <a:r>
              <a:rPr lang="en-US" sz="1800" b="0" i="1" u="none" strike="noStrike" dirty="0">
                <a:solidFill>
                  <a:srgbClr val="000000"/>
                </a:solidFill>
                <a:effectLst/>
                <a:latin typeface="+mn-lt"/>
              </a:rPr>
              <a:t>often used interchangeably; however, spirituality is a more individualized concept.</a:t>
            </a:r>
            <a:r>
              <a:rPr lang="en-US" sz="1800" b="0" i="0" dirty="0">
                <a:solidFill>
                  <a:srgbClr val="444444"/>
                </a:solidFill>
                <a:effectLst/>
                <a:latin typeface="+mn-lt"/>
              </a:rPr>
              <a:t>​</a:t>
            </a:r>
          </a:p>
          <a:p>
            <a:pPr algn="l" rtl="0" fontAlgn="base"/>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mn-lt"/>
              </a:rPr>
              <a:t>Religion is institutionalized, spirituality is individual</a:t>
            </a:r>
            <a:r>
              <a:rPr lang="en-US" sz="1800" b="0" i="0" dirty="0">
                <a:solidFill>
                  <a:srgbClr val="444444"/>
                </a:solidFill>
                <a:effectLst/>
                <a:latin typeface="+mn-lt"/>
              </a:rPr>
              <a:t>​</a:t>
            </a:r>
          </a:p>
          <a:p>
            <a:pPr marL="285750" indent="-285750" algn="l" rtl="0" fontAlgn="base">
              <a:buFont typeface="Arial" panose="020B0604020202020204" pitchFamily="34" charset="0"/>
              <a:buChar char="•"/>
            </a:pPr>
            <a:endParaRPr lang="en-US" sz="1800" b="0" i="0" dirty="0">
              <a:solidFill>
                <a:srgbClr val="444444"/>
              </a:solidFill>
              <a:effectLst/>
              <a:latin typeface="+mn-lt"/>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mn-lt"/>
              </a:rPr>
              <a:t>Religion has rules, spirituality is subjective to one’s own experience</a:t>
            </a:r>
            <a:r>
              <a:rPr lang="en-US" sz="1800" b="0" i="0" dirty="0">
                <a:solidFill>
                  <a:srgbClr val="444444"/>
                </a:solidFill>
                <a:effectLst/>
                <a:latin typeface="+mn-lt"/>
              </a:rPr>
              <a:t>​</a:t>
            </a:r>
          </a:p>
          <a:p>
            <a:pPr marL="285750" indent="-285750" algn="l" rtl="0" fontAlgn="base">
              <a:buFont typeface="Arial" panose="020B0604020202020204" pitchFamily="34" charset="0"/>
              <a:buChar char="•"/>
            </a:pPr>
            <a:endParaRPr lang="en-US" sz="1800" b="0" i="0" dirty="0">
              <a:solidFill>
                <a:srgbClr val="444444"/>
              </a:solidFill>
              <a:effectLst/>
              <a:latin typeface="+mn-lt"/>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mn-lt"/>
              </a:rPr>
              <a:t>Religion is about worship, spirituality is about the soul</a:t>
            </a:r>
            <a:r>
              <a:rPr lang="en-US" sz="1800" b="0" i="0" dirty="0">
                <a:solidFill>
                  <a:srgbClr val="444444"/>
                </a:solidFill>
                <a:effectLst/>
                <a:latin typeface="+mn-lt"/>
              </a:rPr>
              <a:t>​</a:t>
            </a: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highlight>
                <a:srgbClr val="F5F5F5"/>
              </a:highlight>
              <a:latin typeface="+mn-lt"/>
            </a:endParaRP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lstStyle/>
          <a:p>
            <a:r>
              <a:rPr lang="en-US" dirty="0"/>
              <a:t>Spirituality in Recovery</a:t>
            </a:r>
          </a:p>
        </p:txBody>
      </p:sp>
    </p:spTree>
    <p:extLst>
      <p:ext uri="{BB962C8B-B14F-4D97-AF65-F5344CB8AC3E}">
        <p14:creationId xmlns:p14="http://schemas.microsoft.com/office/powerpoint/2010/main" val="37265540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115</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a:bodyPr>
          <a:lstStyle/>
          <a:p>
            <a:pPr algn="l" rtl="0" fontAlgn="base"/>
            <a:r>
              <a:rPr lang="en-US" sz="1800" b="1" i="0" u="none" strike="noStrike" dirty="0">
                <a:solidFill>
                  <a:srgbClr val="000000"/>
                </a:solidFill>
                <a:effectLst/>
                <a:latin typeface="+mn-lt"/>
              </a:rPr>
              <a:t>Spirituality’s Importance in Recovery</a:t>
            </a:r>
            <a:r>
              <a:rPr lang="en-US" sz="1800" b="0" i="0" dirty="0">
                <a:solidFill>
                  <a:srgbClr val="444444"/>
                </a:solidFill>
                <a:effectLst/>
                <a:latin typeface="+mn-lt"/>
              </a:rPr>
              <a:t>​</a:t>
            </a:r>
          </a:p>
          <a:p>
            <a:pPr algn="l" rtl="0" fontAlgn="base"/>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Feeling of purpose gives direction to an individual’s life</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Sustains and keeps you going in difficult times.</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Spirituality produces in man qualities such as love, honesty, patience, tolerance, compassion, a sense of detachment, faith, and hope. (</a:t>
            </a:r>
            <a:r>
              <a:rPr lang="en-US" sz="1800" b="0" i="0" u="none" strike="noStrike" dirty="0" err="1">
                <a:solidFill>
                  <a:srgbClr val="000000"/>
                </a:solidFill>
                <a:effectLst/>
                <a:latin typeface="+mn-lt"/>
              </a:rPr>
              <a:t>Verghese</a:t>
            </a:r>
            <a:r>
              <a:rPr lang="en-US" sz="1800" b="0" i="0" u="none" strike="noStrike" dirty="0">
                <a:solidFill>
                  <a:srgbClr val="000000"/>
                </a:solidFill>
                <a:effectLst/>
                <a:latin typeface="+mn-lt"/>
              </a:rPr>
              <a:t>, 2008)</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Serves as a coping mechanism</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Promotes a positive worldview that is optimistic and hopeful; they provide role models in sacred writings that facilitate acceptance of suffering; they give people a sense of indirect control over circumstances, reducing the need for personal control; and they offer a community of support, both human and divine, to help reduce isolation and loneliness (Koenig, May 2009)</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Is related to better coping with stress and less depression, suicide, anxiety, and substance abuse. (Koenig, May 2009)</a:t>
            </a:r>
            <a:r>
              <a:rPr lang="en-US" sz="1800" b="0" i="0" dirty="0">
                <a:solidFill>
                  <a:srgbClr val="444444"/>
                </a:solidFill>
                <a:effectLst/>
                <a:latin typeface="+mn-lt"/>
              </a:rPr>
              <a:t>​</a:t>
            </a:r>
          </a:p>
          <a:p>
            <a:pPr marL="342900" indent="-342900" algn="l" rtl="0" fontAlgn="base">
              <a:buFont typeface="+mj-lt"/>
              <a:buAutoNum type="arabicPeriod"/>
            </a:pP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highlight>
                <a:srgbClr val="F5F5F5"/>
              </a:highlight>
              <a:latin typeface="+mn-lt"/>
            </a:endParaRP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lstStyle/>
          <a:p>
            <a:r>
              <a:rPr lang="en-US" dirty="0"/>
              <a:t>Spirituality in Recovery</a:t>
            </a:r>
          </a:p>
        </p:txBody>
      </p:sp>
    </p:spTree>
    <p:extLst>
      <p:ext uri="{BB962C8B-B14F-4D97-AF65-F5344CB8AC3E}">
        <p14:creationId xmlns:p14="http://schemas.microsoft.com/office/powerpoint/2010/main" val="41182090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116</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a:bodyPr>
          <a:lstStyle/>
          <a:p>
            <a:pPr algn="l" rtl="0" fontAlgn="base"/>
            <a:r>
              <a:rPr lang="en-US" sz="1800" b="1" i="0" u="none" strike="noStrike" dirty="0">
                <a:solidFill>
                  <a:srgbClr val="000000"/>
                </a:solidFill>
                <a:effectLst/>
                <a:latin typeface="+mn-lt"/>
              </a:rPr>
              <a:t>The Ethic of Reciprocity</a:t>
            </a:r>
            <a:r>
              <a:rPr lang="en-US" sz="1800" b="0" i="0" dirty="0">
                <a:solidFill>
                  <a:srgbClr val="444444"/>
                </a:solidFill>
                <a:effectLst/>
                <a:latin typeface="+mn-lt"/>
              </a:rPr>
              <a:t>​</a:t>
            </a:r>
          </a:p>
          <a:p>
            <a:pPr algn="l" rtl="0" fontAlgn="base"/>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The Golden Rule – </a:t>
            </a:r>
            <a:r>
              <a:rPr lang="en-US" sz="1800" b="0" i="1" u="none" strike="noStrike" dirty="0">
                <a:solidFill>
                  <a:srgbClr val="000000"/>
                </a:solidFill>
                <a:effectLst/>
                <a:latin typeface="+mn-lt"/>
              </a:rPr>
              <a:t>“Do unto others as you would have them do unto you.”</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A major component of many religious and cultural backgrounds</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It is NOT eye for an eye or tit for tat or retaliation</a:t>
            </a:r>
            <a:r>
              <a:rPr lang="en-US" sz="1800" b="0" i="0" dirty="0">
                <a:solidFill>
                  <a:srgbClr val="444444"/>
                </a:solidFill>
                <a:effectLst/>
                <a:latin typeface="+mn-lt"/>
              </a:rPr>
              <a:t>​</a:t>
            </a:r>
          </a:p>
          <a:p>
            <a:pPr marL="342900" indent="-342900" algn="l" rtl="0" fontAlgn="base">
              <a:buFont typeface="+mj-lt"/>
              <a:buAutoNum type="arabicPeriod"/>
            </a:pPr>
            <a:r>
              <a:rPr lang="en-US" sz="1800" b="0" i="0" u="none" strike="noStrike" dirty="0">
                <a:solidFill>
                  <a:srgbClr val="000000"/>
                </a:solidFill>
                <a:effectLst/>
                <a:latin typeface="+mn-lt"/>
              </a:rPr>
              <a:t>All human beings are equal</a:t>
            </a:r>
            <a:r>
              <a:rPr lang="en-US" sz="1800" b="0" i="0" dirty="0">
                <a:solidFill>
                  <a:srgbClr val="444444"/>
                </a:solidFill>
                <a:effectLst/>
                <a:latin typeface="+mn-lt"/>
              </a:rPr>
              <a:t>​</a:t>
            </a:r>
          </a:p>
          <a:p>
            <a:pPr algn="l" rtl="0" fontAlgn="base"/>
            <a:r>
              <a:rPr lang="en-US" sz="1800" b="0" i="0" dirty="0">
                <a:solidFill>
                  <a:srgbClr val="444444"/>
                </a:solidFill>
                <a:effectLst/>
                <a:latin typeface="+mn-lt"/>
              </a:rPr>
              <a:t>​</a:t>
            </a:r>
          </a:p>
          <a:p>
            <a:pPr algn="l" rtl="0" fontAlgn="base"/>
            <a:r>
              <a:rPr lang="en-US" sz="1800" b="1" i="0" u="none" strike="noStrike" dirty="0">
                <a:solidFill>
                  <a:srgbClr val="000000"/>
                </a:solidFill>
                <a:effectLst/>
                <a:latin typeface="+mn-lt"/>
              </a:rPr>
              <a:t>Reciprocity is a concept where what you do comes back to you, good or bad.</a:t>
            </a:r>
            <a:r>
              <a:rPr lang="en-US" sz="1800"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lstStyle/>
          <a:p>
            <a:r>
              <a:rPr lang="en-US" dirty="0"/>
              <a:t>Spirituality in Recovery</a:t>
            </a:r>
          </a:p>
        </p:txBody>
      </p:sp>
      <p:sp>
        <p:nvSpPr>
          <p:cNvPr id="6" name="Freeform 17">
            <a:extLst>
              <a:ext uri="{FF2B5EF4-FFF2-40B4-BE49-F238E27FC236}">
                <a16:creationId xmlns:a16="http://schemas.microsoft.com/office/drawing/2014/main" id="{919AA377-2B03-BBB9-A06D-917516CBDEA4}"/>
              </a:ext>
            </a:extLst>
          </p:cNvPr>
          <p:cNvSpPr/>
          <p:nvPr/>
        </p:nvSpPr>
        <p:spPr>
          <a:xfrm>
            <a:off x="1094176" y="7035893"/>
            <a:ext cx="1347329" cy="1829706"/>
          </a:xfrm>
          <a:custGeom>
            <a:avLst/>
            <a:gdLst/>
            <a:ahLst/>
            <a:cxnLst/>
            <a:rect l="l" t="t" r="r" b="b"/>
            <a:pathLst>
              <a:path w="1347329" h="1829706">
                <a:moveTo>
                  <a:pt x="0" y="0"/>
                </a:moveTo>
                <a:lnTo>
                  <a:pt x="1347329" y="0"/>
                </a:lnTo>
                <a:lnTo>
                  <a:pt x="1347329" y="1829706"/>
                </a:lnTo>
                <a:lnTo>
                  <a:pt x="0" y="1829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14">
            <a:extLst>
              <a:ext uri="{FF2B5EF4-FFF2-40B4-BE49-F238E27FC236}">
                <a16:creationId xmlns:a16="http://schemas.microsoft.com/office/drawing/2014/main" id="{2E953F39-4CED-9C09-E923-11A36EE0A5FB}"/>
              </a:ext>
            </a:extLst>
          </p:cNvPr>
          <p:cNvSpPr/>
          <p:nvPr/>
        </p:nvSpPr>
        <p:spPr>
          <a:xfrm>
            <a:off x="5194202" y="7103291"/>
            <a:ext cx="1297376" cy="1694909"/>
          </a:xfrm>
          <a:custGeom>
            <a:avLst/>
            <a:gdLst/>
            <a:ahLst/>
            <a:cxnLst/>
            <a:rect l="l" t="t" r="r" b="b"/>
            <a:pathLst>
              <a:path w="1297376" h="1694909">
                <a:moveTo>
                  <a:pt x="0" y="0"/>
                </a:moveTo>
                <a:lnTo>
                  <a:pt x="1297376" y="0"/>
                </a:lnTo>
                <a:lnTo>
                  <a:pt x="1297376" y="1694909"/>
                </a:lnTo>
                <a:lnTo>
                  <a:pt x="0" y="16949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201580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161659-E0C3-3D58-7D03-F688426BD8E1}"/>
              </a:ext>
            </a:extLst>
          </p:cNvPr>
          <p:cNvSpPr>
            <a:spLocks noGrp="1"/>
          </p:cNvSpPr>
          <p:nvPr>
            <p:ph type="sldNum" sz="quarter" idx="12"/>
          </p:nvPr>
        </p:nvSpPr>
        <p:spPr/>
        <p:txBody>
          <a:bodyPr/>
          <a:lstStyle/>
          <a:p>
            <a:fld id="{AA91BEA5-B99F-432C-AC2D-F9392A4662AF}" type="slidenum">
              <a:rPr lang="en-US" smtClean="0"/>
              <a:t>117</a:t>
            </a:fld>
            <a:endParaRPr lang="en-US"/>
          </a:p>
        </p:txBody>
      </p:sp>
      <p:sp>
        <p:nvSpPr>
          <p:cNvPr id="3" name="Title 2">
            <a:extLst>
              <a:ext uri="{FF2B5EF4-FFF2-40B4-BE49-F238E27FC236}">
                <a16:creationId xmlns:a16="http://schemas.microsoft.com/office/drawing/2014/main" id="{21FF5FD9-1CE0-5FD9-2502-964BCE3ADAC9}"/>
              </a:ext>
            </a:extLst>
          </p:cNvPr>
          <p:cNvSpPr>
            <a:spLocks noGrp="1"/>
          </p:cNvSpPr>
          <p:nvPr>
            <p:ph type="ctrTitle"/>
          </p:nvPr>
        </p:nvSpPr>
        <p:spPr/>
        <p:txBody>
          <a:bodyPr/>
          <a:lstStyle/>
          <a:p>
            <a:r>
              <a:rPr lang="en-US" dirty="0"/>
              <a:t>Evidence Based Practices</a:t>
            </a:r>
          </a:p>
        </p:txBody>
      </p:sp>
      <p:sp>
        <p:nvSpPr>
          <p:cNvPr id="4" name="Footer Placeholder 3">
            <a:extLst>
              <a:ext uri="{FF2B5EF4-FFF2-40B4-BE49-F238E27FC236}">
                <a16:creationId xmlns:a16="http://schemas.microsoft.com/office/drawing/2014/main" id="{465B3794-2826-A669-E874-0C0FD5E976B8}"/>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24172769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118</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a:bodyPr>
          <a:lstStyle/>
          <a:p>
            <a:pPr algn="l" rtl="0" fontAlgn="base"/>
            <a:r>
              <a:rPr lang="en-US" sz="1900" b="1" i="0" u="none" strike="noStrike" dirty="0">
                <a:solidFill>
                  <a:srgbClr val="000000"/>
                </a:solidFill>
                <a:effectLst/>
                <a:latin typeface="+mn-lt"/>
              </a:rPr>
              <a:t>Evidence-Based Practice Includes:</a:t>
            </a:r>
            <a:r>
              <a:rPr lang="en-US" sz="1900" b="0" i="0" dirty="0">
                <a:solidFill>
                  <a:srgbClr val="444444"/>
                </a:solidFill>
                <a:effectLst/>
                <a:latin typeface="+mn-lt"/>
              </a:rPr>
              <a:t>​</a:t>
            </a:r>
          </a:p>
          <a:p>
            <a:pPr algn="l" rtl="0" fontAlgn="base"/>
            <a:r>
              <a:rPr lang="en-US" sz="1900" b="0" i="0" dirty="0">
                <a:solidFill>
                  <a:srgbClr val="444444"/>
                </a:solidFill>
                <a:effectLst/>
                <a:latin typeface="+mn-lt"/>
              </a:rPr>
              <a:t>​</a:t>
            </a:r>
          </a:p>
          <a:p>
            <a:pPr algn="l" rtl="0" fontAlgn="base"/>
            <a:r>
              <a:rPr lang="en-US" sz="1900" b="0" i="0" u="none" strike="noStrike" dirty="0">
                <a:solidFill>
                  <a:srgbClr val="000000"/>
                </a:solidFill>
                <a:effectLst/>
                <a:latin typeface="+mn-lt"/>
              </a:rPr>
              <a:t>1. Scientific research</a:t>
            </a:r>
            <a:r>
              <a:rPr lang="en-US" sz="1900" b="0" i="0" dirty="0">
                <a:solidFill>
                  <a:srgbClr val="444444"/>
                </a:solidFill>
                <a:effectLst/>
                <a:latin typeface="+mn-lt"/>
              </a:rPr>
              <a:t>​</a:t>
            </a:r>
          </a:p>
          <a:p>
            <a:pPr algn="l" rtl="0" fontAlgn="base"/>
            <a:r>
              <a:rPr lang="en-US" sz="1900" b="0" i="0" u="none" strike="noStrike" dirty="0">
                <a:solidFill>
                  <a:srgbClr val="000000"/>
                </a:solidFill>
                <a:effectLst/>
                <a:latin typeface="+mn-lt"/>
              </a:rPr>
              <a:t>2. Professional expertise</a:t>
            </a:r>
            <a:r>
              <a:rPr lang="en-US" sz="1900" b="0" i="0" dirty="0">
                <a:solidFill>
                  <a:srgbClr val="444444"/>
                </a:solidFill>
                <a:effectLst/>
                <a:latin typeface="+mn-lt"/>
              </a:rPr>
              <a:t>​</a:t>
            </a:r>
          </a:p>
          <a:p>
            <a:pPr algn="l" rtl="0" fontAlgn="base"/>
            <a:r>
              <a:rPr lang="en-US" sz="1900" b="0" i="0" u="none" strike="noStrike" dirty="0">
                <a:solidFill>
                  <a:srgbClr val="000000"/>
                </a:solidFill>
                <a:effectLst/>
                <a:latin typeface="+mn-lt"/>
              </a:rPr>
              <a:t>3. Patient perspectives and preferences</a:t>
            </a:r>
            <a:r>
              <a:rPr lang="en-US" sz="1900" b="0" i="0" dirty="0">
                <a:solidFill>
                  <a:srgbClr val="444444"/>
                </a:solidFill>
                <a:effectLst/>
                <a:latin typeface="+mn-lt"/>
              </a:rPr>
              <a:t>​</a:t>
            </a:r>
          </a:p>
          <a:p>
            <a:pPr algn="l" rtl="0" fontAlgn="base"/>
            <a:endParaRPr lang="en-US" sz="1900" b="0" i="0" dirty="0">
              <a:solidFill>
                <a:srgbClr val="444444"/>
              </a:solidFill>
              <a:effectLst/>
              <a:latin typeface="+mn-lt"/>
            </a:endParaRPr>
          </a:p>
          <a:p>
            <a:pPr algn="l" rtl="0" fontAlgn="base"/>
            <a:r>
              <a:rPr lang="en-US" sz="1900" b="0" i="1" u="none" strike="noStrike" dirty="0">
                <a:solidFill>
                  <a:srgbClr val="000000"/>
                </a:solidFill>
                <a:effectLst/>
                <a:latin typeface="+mn-lt"/>
              </a:rPr>
              <a:t>EBP require proof, or evidence </a:t>
            </a:r>
            <a:r>
              <a:rPr lang="en-US" sz="1900" b="0" i="0" dirty="0">
                <a:solidFill>
                  <a:srgbClr val="444444"/>
                </a:solidFill>
                <a:effectLst/>
                <a:latin typeface="+mn-lt"/>
              </a:rPr>
              <a:t>​</a:t>
            </a:r>
          </a:p>
          <a:p>
            <a:endParaRPr lang="en-US" sz="1900" dirty="0">
              <a:latin typeface="+mn-lt"/>
            </a:endParaRPr>
          </a:p>
          <a:p>
            <a:pPr algn="l" rtl="0" fontAlgn="base"/>
            <a:r>
              <a:rPr lang="en-US" sz="1900" b="1" i="0" u="none" strike="noStrike" dirty="0">
                <a:solidFill>
                  <a:srgbClr val="000000"/>
                </a:solidFill>
                <a:effectLst/>
                <a:latin typeface="+mn-lt"/>
              </a:rPr>
              <a:t>Peer Supports</a:t>
            </a:r>
            <a:endParaRPr lang="en-US" sz="1900" b="0" i="0" dirty="0">
              <a:solidFill>
                <a:srgbClr val="444444"/>
              </a:solidFill>
              <a:effectLst/>
              <a:latin typeface="+mn-lt"/>
            </a:endParaRPr>
          </a:p>
          <a:p>
            <a:pPr marL="285750" indent="-285750" algn="l" rtl="0" fontAlgn="base">
              <a:buFont typeface="Arial" panose="020B0604020202020204" pitchFamily="34" charset="0"/>
              <a:buChar char="•"/>
            </a:pPr>
            <a:r>
              <a:rPr lang="en-US" sz="1900" b="0" i="0" u="none" strike="noStrike" dirty="0">
                <a:solidFill>
                  <a:srgbClr val="000000"/>
                </a:solidFill>
                <a:effectLst/>
                <a:latin typeface="+mn-lt"/>
              </a:rPr>
              <a:t>Peer support services are an evidence-based mental health model of care which consists of a qualified peer support provider who assists individuals with their recovery from mental illness and substance use disorders. (Smith)</a:t>
            </a:r>
            <a:r>
              <a:rPr lang="en-US" sz="1900" b="0" i="0" dirty="0">
                <a:solidFill>
                  <a:srgbClr val="444444"/>
                </a:solidFill>
                <a:effectLst/>
                <a:latin typeface="+mn-lt"/>
              </a:rPr>
              <a:t>​</a:t>
            </a:r>
          </a:p>
          <a:p>
            <a:pPr marL="285750" indent="-285750" algn="l" rtl="0" fontAlgn="base">
              <a:buFont typeface="Arial" panose="020B0604020202020204" pitchFamily="34" charset="0"/>
              <a:buChar char="•"/>
            </a:pPr>
            <a:r>
              <a:rPr lang="en-US" sz="1900" b="0" i="0" u="none" strike="noStrike" dirty="0">
                <a:solidFill>
                  <a:srgbClr val="000000"/>
                </a:solidFill>
                <a:effectLst/>
                <a:latin typeface="+mn-lt"/>
              </a:rPr>
              <a:t>The Center for Medicare and Medicaid Services (CMS) declared peer support an evidence-based practice in 2007.</a:t>
            </a:r>
            <a:r>
              <a:rPr lang="en-US" sz="1900" b="0" i="0" dirty="0">
                <a:solidFill>
                  <a:srgbClr val="444444"/>
                </a:solidFill>
                <a:effectLst/>
                <a:latin typeface="+mn-lt"/>
              </a:rPr>
              <a:t>​</a:t>
            </a:r>
          </a:p>
          <a:p>
            <a:pPr marL="285750" indent="-285750" algn="l" rtl="0" fontAlgn="base">
              <a:buFont typeface="Arial" panose="020B0604020202020204" pitchFamily="34" charset="0"/>
              <a:buChar char="•"/>
            </a:pPr>
            <a:r>
              <a:rPr lang="en-US" sz="1900" b="0" i="0" u="none" strike="noStrike" dirty="0">
                <a:solidFill>
                  <a:srgbClr val="000000"/>
                </a:solidFill>
                <a:effectLst/>
                <a:latin typeface="+mn-lt"/>
              </a:rPr>
              <a:t>CMS recognizes that the experiences of peer support providers, as consumers of mental health and substance use services, can be an important component in a State’s delivery of effective treatment. (Smith)</a:t>
            </a:r>
            <a:r>
              <a:rPr lang="en-US" sz="1900" b="0" i="0" dirty="0">
                <a:solidFill>
                  <a:srgbClr val="444444"/>
                </a:solidFill>
                <a:effectLst/>
                <a:latin typeface="+mn-lt"/>
              </a:rPr>
              <a:t>​</a:t>
            </a:r>
          </a:p>
          <a:p>
            <a:pPr algn="l" rtl="0" fontAlgn="base"/>
            <a:endParaRPr lang="en-US" sz="2300" b="0" i="0" dirty="0">
              <a:solidFill>
                <a:srgbClr val="444444"/>
              </a:solidFill>
              <a:effectLst/>
              <a:latin typeface="+mn-lt"/>
            </a:endParaRP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lstStyle/>
          <a:p>
            <a:r>
              <a:rPr lang="en-US" dirty="0"/>
              <a:t>Evidenced Based Practice</a:t>
            </a:r>
          </a:p>
        </p:txBody>
      </p:sp>
    </p:spTree>
    <p:extLst>
      <p:ext uri="{BB962C8B-B14F-4D97-AF65-F5344CB8AC3E}">
        <p14:creationId xmlns:p14="http://schemas.microsoft.com/office/powerpoint/2010/main" val="2014401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119</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fontScale="70000" lnSpcReduction="20000"/>
          </a:bodyPr>
          <a:lstStyle/>
          <a:p>
            <a:pPr algn="l" rtl="0" fontAlgn="base"/>
            <a:endParaRPr lang="en-US" sz="2300" b="0" i="0" dirty="0">
              <a:solidFill>
                <a:srgbClr val="444444"/>
              </a:solidFill>
              <a:effectLst/>
              <a:latin typeface="+mn-lt"/>
            </a:endParaRPr>
          </a:p>
          <a:p>
            <a:pPr algn="l" rtl="0" fontAlgn="base"/>
            <a:r>
              <a:rPr lang="en-US" sz="2300" b="1" i="0" u="none" strike="noStrike" dirty="0">
                <a:solidFill>
                  <a:srgbClr val="000000"/>
                </a:solidFill>
                <a:effectLst/>
                <a:latin typeface="+mn-lt"/>
              </a:rPr>
              <a:t>Peer Support as an EBP</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Reduced Hospitalization Rates 32-79%</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Reduced In-patient Days by 71-90%</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Lower Overall Costs</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Increased Use of Out-patient Services</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Increased Quality of Life Outcomes</a:t>
            </a:r>
            <a:r>
              <a:rPr lang="en-US" sz="2300" b="0" i="0" dirty="0">
                <a:solidFill>
                  <a:srgbClr val="444444"/>
                </a:solidFill>
                <a:effectLst/>
                <a:latin typeface="+mn-lt"/>
              </a:rPr>
              <a:t>​</a:t>
            </a:r>
          </a:p>
          <a:p>
            <a:pPr marL="634411" lvl="1" indent="-342900" fontAlgn="base"/>
            <a:r>
              <a:rPr lang="en-US" sz="2600" b="0" i="0" u="none" strike="noStrike" dirty="0">
                <a:solidFill>
                  <a:srgbClr val="000000"/>
                </a:solidFill>
                <a:effectLst/>
                <a:latin typeface="+mn-lt"/>
              </a:rPr>
              <a:t>A meta-analysis showed peer support is superior to usual care in reducing depressive symptoms</a:t>
            </a:r>
            <a:r>
              <a:rPr lang="en-US" sz="2600" b="0" i="0" dirty="0">
                <a:solidFill>
                  <a:srgbClr val="444444"/>
                </a:solidFill>
                <a:effectLst/>
                <a:latin typeface="+mn-lt"/>
              </a:rPr>
              <a:t>​</a:t>
            </a:r>
          </a:p>
          <a:p>
            <a:pPr marL="634411" lvl="1" indent="-342900" fontAlgn="base"/>
            <a:r>
              <a:rPr lang="en-US" sz="2600" b="0" i="0" u="none" strike="noStrike" dirty="0">
                <a:solidFill>
                  <a:srgbClr val="000000"/>
                </a:solidFill>
                <a:effectLst/>
                <a:latin typeface="+mn-lt"/>
              </a:rPr>
              <a:t>A meta synthesis showed that those receiving peer support services had increased social networks</a:t>
            </a:r>
            <a:r>
              <a:rPr lang="en-US" sz="2600" b="0" i="0" dirty="0">
                <a:solidFill>
                  <a:srgbClr val="444444"/>
                </a:solidFill>
                <a:effectLst/>
                <a:latin typeface="+mn-lt"/>
              </a:rPr>
              <a:t>​</a:t>
            </a:r>
          </a:p>
          <a:p>
            <a:pPr algn="l" rtl="0" fontAlgn="base"/>
            <a:r>
              <a:rPr lang="en-US" sz="2300" b="0" i="0" u="none" strike="noStrike" dirty="0">
                <a:solidFill>
                  <a:srgbClr val="000000"/>
                </a:solidFill>
                <a:effectLst/>
                <a:latin typeface="+mn-lt"/>
              </a:rPr>
              <a:t>6.     Increased Engagement Rates</a:t>
            </a:r>
            <a:r>
              <a:rPr lang="en-US" sz="2300" b="0" i="0" dirty="0">
                <a:solidFill>
                  <a:srgbClr val="444444"/>
                </a:solidFill>
                <a:effectLst/>
                <a:latin typeface="+mn-lt"/>
              </a:rPr>
              <a:t>​</a:t>
            </a:r>
          </a:p>
          <a:p>
            <a:pPr marL="634411" lvl="1" indent="-342900" fontAlgn="base"/>
            <a:r>
              <a:rPr lang="en-US" sz="2300" b="0" i="0" u="none" strike="noStrike" dirty="0">
                <a:solidFill>
                  <a:srgbClr val="000000"/>
                </a:solidFill>
                <a:effectLst/>
                <a:latin typeface="+mn-lt"/>
              </a:rPr>
              <a:t>Individuals working with peers felt more empowered to be outspoken about pursuing their goals</a:t>
            </a:r>
            <a:r>
              <a:rPr lang="en-US" sz="2300" b="0" i="0" dirty="0">
                <a:solidFill>
                  <a:srgbClr val="444444"/>
                </a:solidFill>
                <a:effectLst/>
                <a:latin typeface="+mn-lt"/>
              </a:rPr>
              <a:t>​</a:t>
            </a:r>
          </a:p>
          <a:p>
            <a:pPr marL="634411" lvl="1" indent="-342900" fontAlgn="base"/>
            <a:r>
              <a:rPr lang="en-US" sz="2300" b="0" i="0" u="none" strike="noStrike" dirty="0">
                <a:solidFill>
                  <a:srgbClr val="000000"/>
                </a:solidFill>
                <a:effectLst/>
                <a:latin typeface="+mn-lt"/>
              </a:rPr>
              <a:t>When trained peers employed by a local community organization provide a variety of services, including connections to social and rehabilitation services, arranging appointments and providing transport, participants with peer support are significantly more likely to make connections to primary medical care</a:t>
            </a:r>
            <a:r>
              <a:rPr lang="en-US" sz="2300" b="0" i="0" dirty="0">
                <a:solidFill>
                  <a:srgbClr val="444444"/>
                </a:solidFill>
                <a:effectLst/>
                <a:latin typeface="+mn-lt"/>
              </a:rPr>
              <a:t>​</a:t>
            </a:r>
          </a:p>
          <a:p>
            <a:pPr algn="l" rtl="0" fontAlgn="base"/>
            <a:r>
              <a:rPr lang="en-US" sz="2300" b="0" i="0" u="none" strike="noStrike" dirty="0">
                <a:solidFill>
                  <a:srgbClr val="000000"/>
                </a:solidFill>
                <a:effectLst/>
                <a:latin typeface="+mn-lt"/>
              </a:rPr>
              <a:t>7.     Increased Whole Health</a:t>
            </a:r>
            <a:r>
              <a:rPr lang="en-US" sz="2300" b="0" i="0" dirty="0">
                <a:solidFill>
                  <a:srgbClr val="444444"/>
                </a:solidFill>
                <a:effectLst/>
                <a:latin typeface="+mn-lt"/>
              </a:rPr>
              <a:t>​</a:t>
            </a:r>
          </a:p>
          <a:p>
            <a:pPr marL="634411" lvl="1" indent="-342900" fontAlgn="base"/>
            <a:r>
              <a:rPr lang="en-US" sz="2300" b="0" i="0" u="none" strike="noStrike" dirty="0">
                <a:solidFill>
                  <a:srgbClr val="000000"/>
                </a:solidFill>
                <a:effectLst/>
                <a:latin typeface="+mn-lt"/>
              </a:rPr>
              <a:t>100% self-reported reaching a whole health goal</a:t>
            </a:r>
            <a:r>
              <a:rPr lang="en-US" sz="2300" b="0" i="0" dirty="0">
                <a:solidFill>
                  <a:srgbClr val="444444"/>
                </a:solidFill>
                <a:effectLst/>
                <a:latin typeface="+mn-lt"/>
              </a:rPr>
              <a:t>​</a:t>
            </a:r>
          </a:p>
          <a:p>
            <a:pPr marL="634411" lvl="1" indent="-342900" fontAlgn="base"/>
            <a:r>
              <a:rPr lang="en-US" sz="2300" b="0" i="0" u="none" strike="noStrike" dirty="0">
                <a:solidFill>
                  <a:srgbClr val="000000"/>
                </a:solidFill>
                <a:effectLst/>
                <a:latin typeface="+mn-lt"/>
              </a:rPr>
              <a:t>100% strongly liked the focus on setting simple, achievable health goals</a:t>
            </a:r>
            <a:r>
              <a:rPr lang="en-US" sz="2300" b="0" i="0" dirty="0">
                <a:solidFill>
                  <a:srgbClr val="444444"/>
                </a:solidFill>
                <a:effectLst/>
                <a:latin typeface="+mn-lt"/>
              </a:rPr>
              <a:t>​</a:t>
            </a:r>
          </a:p>
          <a:p>
            <a:pPr marL="634411" lvl="1" indent="-342900" fontAlgn="base"/>
            <a:r>
              <a:rPr lang="en-US" sz="2300" b="0" i="0" u="none" strike="noStrike" dirty="0">
                <a:solidFill>
                  <a:srgbClr val="000000"/>
                </a:solidFill>
                <a:effectLst/>
                <a:latin typeface="+mn-lt"/>
              </a:rPr>
              <a:t>89% self-reported improvement in whole health</a:t>
            </a:r>
            <a:r>
              <a:rPr lang="en-US" sz="2300" b="0" i="0" dirty="0">
                <a:solidFill>
                  <a:srgbClr val="444444"/>
                </a:solidFill>
                <a:effectLst/>
                <a:latin typeface="+mn-lt"/>
              </a:rPr>
              <a:t>​</a:t>
            </a:r>
          </a:p>
          <a:p>
            <a:pPr marL="634411" lvl="1" indent="-342900" fontAlgn="base"/>
            <a:r>
              <a:rPr lang="en-US" sz="2300" b="0" i="0" u="none" strike="noStrike" dirty="0">
                <a:solidFill>
                  <a:srgbClr val="000000"/>
                </a:solidFill>
                <a:effectLst/>
                <a:latin typeface="+mn-lt"/>
              </a:rPr>
              <a:t>(Mental Health America, 2018)</a:t>
            </a:r>
            <a:r>
              <a:rPr lang="en-US" sz="2300"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lstStyle/>
          <a:p>
            <a:r>
              <a:rPr lang="en-US" dirty="0"/>
              <a:t>Evidenced Based Practice</a:t>
            </a:r>
          </a:p>
        </p:txBody>
      </p:sp>
      <p:sp>
        <p:nvSpPr>
          <p:cNvPr id="6" name="Oval 5">
            <a:extLst>
              <a:ext uri="{FF2B5EF4-FFF2-40B4-BE49-F238E27FC236}">
                <a16:creationId xmlns:a16="http://schemas.microsoft.com/office/drawing/2014/main" id="{58EF6A59-9CDD-8232-64A7-6FD4399794FE}"/>
              </a:ext>
            </a:extLst>
          </p:cNvPr>
          <p:cNvSpPr/>
          <p:nvPr/>
        </p:nvSpPr>
        <p:spPr>
          <a:xfrm>
            <a:off x="2141849" y="7604760"/>
            <a:ext cx="3611880" cy="1717887"/>
          </a:xfrm>
          <a:prstGeom prst="ellipse">
            <a:avLst/>
          </a:prstGeom>
          <a:solidFill>
            <a:schemeClr val="tx2">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EBS</a:t>
            </a:r>
          </a:p>
        </p:txBody>
      </p:sp>
    </p:spTree>
    <p:extLst>
      <p:ext uri="{BB962C8B-B14F-4D97-AF65-F5344CB8AC3E}">
        <p14:creationId xmlns:p14="http://schemas.microsoft.com/office/powerpoint/2010/main" val="245196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fontScale="70000" lnSpcReduction="20000"/>
          </a:bodyPr>
          <a:lstStyle/>
          <a:p>
            <a:pPr marL="0" marR="0">
              <a:spcBef>
                <a:spcPts val="0"/>
              </a:spcBef>
              <a:spcAft>
                <a:spcPts val="0"/>
              </a:spcAft>
            </a:pPr>
            <a:r>
              <a:rPr lang="en-US" sz="2100" b="1" dirty="0">
                <a:solidFill>
                  <a:schemeClr val="accent2"/>
                </a:solidFill>
                <a:effectLst/>
                <a:latin typeface="+mn-lt"/>
                <a:ea typeface="Calibri" panose="020F0502020204030204" pitchFamily="34" charset="0"/>
                <a:cs typeface="Times New Roman" panose="02020603050405020304" pitchFamily="18" charset="0"/>
              </a:rPr>
              <a:t>PROBLEM</a:t>
            </a:r>
            <a:endParaRPr lang="en-US" sz="2100" dirty="0">
              <a:solidFill>
                <a:schemeClr val="accent2"/>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What is the current situation, and what is the current situation keeping me from doing what I would like to do?</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b="1" dirty="0">
                <a:solidFill>
                  <a:schemeClr val="accent2"/>
                </a:solidFill>
                <a:effectLst/>
                <a:latin typeface="+mn-lt"/>
                <a:ea typeface="Calibri" panose="020F0502020204030204" pitchFamily="34" charset="0"/>
                <a:cs typeface="Times New Roman" panose="02020603050405020304" pitchFamily="18" charset="0"/>
              </a:rPr>
              <a:t>IMPACT</a:t>
            </a:r>
            <a:endParaRPr lang="en-US" sz="2100" dirty="0">
              <a:solidFill>
                <a:schemeClr val="accent2"/>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How am I negatively impacting the situation or helping to create the problem?</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r>
              <a:rPr lang="en-US" sz="2100" b="1" dirty="0">
                <a:solidFill>
                  <a:schemeClr val="accent2"/>
                </a:solidFill>
                <a:effectLst/>
                <a:latin typeface="+mn-lt"/>
                <a:ea typeface="Calibri" panose="020F0502020204030204" pitchFamily="34" charset="0"/>
                <a:cs typeface="Times New Roman" panose="02020603050405020304" pitchFamily="18" charset="0"/>
              </a:rPr>
              <a:t>COST/BENEFITS</a:t>
            </a:r>
            <a:endParaRPr lang="en-US" sz="2100" dirty="0">
              <a:solidFill>
                <a:schemeClr val="accent2"/>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100" dirty="0">
                <a:solidFill>
                  <a:schemeClr val="accent2"/>
                </a:solidFill>
                <a:effectLst/>
                <a:latin typeface="+mn-lt"/>
                <a:ea typeface="Calibri" panose="020F0502020204030204" pitchFamily="34" charset="0"/>
                <a:cs typeface="Times New Roman" panose="02020603050405020304" pitchFamily="18" charset="0"/>
              </a:rPr>
              <a:t>If the problem is not resolved, what is the cost in the short term? What’s going to happen in the long term? If the problem is resolved, what are the short-term benefits? What would be some of the long-term benefits?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b="1" dirty="0">
              <a:solidFill>
                <a:schemeClr val="accent2"/>
              </a:solidFill>
              <a:latin typeface="Montserrat Light" panose="00000400000000000000" pitchFamily="2" charset="0"/>
            </a:endParaRPr>
          </a:p>
        </p:txBody>
      </p:sp>
      <p:sp>
        <p:nvSpPr>
          <p:cNvPr id="2" name="Title 1"/>
          <p:cNvSpPr>
            <a:spLocks noGrp="1"/>
          </p:cNvSpPr>
          <p:nvPr>
            <p:ph type="title"/>
          </p:nvPr>
        </p:nvSpPr>
        <p:spPr/>
        <p:txBody>
          <a:bodyPr>
            <a:normAutofit fontScale="90000"/>
          </a:bodyPr>
          <a:lstStyle/>
          <a:p>
            <a:r>
              <a:rPr lang="en-US" b="1" dirty="0">
                <a:solidFill>
                  <a:schemeClr val="accent2"/>
                </a:solidFill>
              </a:rPr>
              <a:t>P</a:t>
            </a:r>
            <a:r>
              <a:rPr lang="en-US" dirty="0">
                <a:solidFill>
                  <a:schemeClr val="accent2"/>
                </a:solidFill>
              </a:rPr>
              <a:t>ICBA – Problem Solving Worksheet</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12</a:t>
            </a:fld>
            <a:endParaRPr lang="en-US"/>
          </a:p>
        </p:txBody>
      </p:sp>
    </p:spTree>
    <p:custDataLst>
      <p:tags r:id="rId1"/>
    </p:custDataLst>
    <p:extLst>
      <p:ext uri="{BB962C8B-B14F-4D97-AF65-F5344CB8AC3E}">
        <p14:creationId xmlns:p14="http://schemas.microsoft.com/office/powerpoint/2010/main" val="1847561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lide Number Placeholder 2">
            <a:extLst>
              <a:ext uri="{FF2B5EF4-FFF2-40B4-BE49-F238E27FC236}">
                <a16:creationId xmlns:a16="http://schemas.microsoft.com/office/drawing/2014/main" id="{E97833D0-8072-7844-A86C-F6607A0E636B}"/>
              </a:ext>
            </a:extLst>
          </p:cNvPr>
          <p:cNvSpPr>
            <a:spLocks noGrp="1"/>
          </p:cNvSpPr>
          <p:nvPr>
            <p:ph type="sldNum" sz="quarter" idx="12"/>
          </p:nvPr>
        </p:nvSpPr>
        <p:spPr/>
        <p:txBody>
          <a:bodyPr/>
          <a:lstStyle/>
          <a:p>
            <a:fld id="{9EB2E7FF-6D7B-4C76-A550-054A21B0D9A7}" type="slidenum">
              <a:rPr lang="en-US" smtClean="0"/>
              <a:t>120</a:t>
            </a:fld>
            <a:endParaRPr lang="en-US" dirty="0"/>
          </a:p>
        </p:txBody>
      </p:sp>
      <p:sp>
        <p:nvSpPr>
          <p:cNvPr id="3" name="Content Placeholder 2">
            <a:extLst>
              <a:ext uri="{FF2B5EF4-FFF2-40B4-BE49-F238E27FC236}">
                <a16:creationId xmlns:a16="http://schemas.microsoft.com/office/drawing/2014/main" id="{5A49292A-DF58-1E45-A132-89C304268F07}"/>
              </a:ext>
            </a:extLst>
          </p:cNvPr>
          <p:cNvSpPr>
            <a:spLocks noGrp="1"/>
          </p:cNvSpPr>
          <p:nvPr>
            <p:ph type="body" sz="quarter" idx="13"/>
          </p:nvPr>
        </p:nvSpPr>
        <p:spPr>
          <a:xfrm>
            <a:off x="518809" y="1242258"/>
            <a:ext cx="6702425" cy="6739313"/>
          </a:xfrm>
        </p:spPr>
        <p:txBody>
          <a:bodyPr>
            <a:noAutofit/>
          </a:bodyPr>
          <a:lstStyle/>
          <a:p>
            <a:r>
              <a:rPr lang="en-US" sz="1800" b="1" dirty="0">
                <a:latin typeface="+mj-lt"/>
              </a:rPr>
              <a:t>Core Competency 4 – Effective Listening Skills</a:t>
            </a:r>
          </a:p>
          <a:p>
            <a:endParaRPr lang="en-US" sz="1800" b="1" dirty="0">
              <a:latin typeface="+mj-lt"/>
            </a:endParaRPr>
          </a:p>
          <a:p>
            <a:pPr marL="285750" indent="-285750">
              <a:buFont typeface="Arial" panose="020B0604020202020204" pitchFamily="34" charset="0"/>
              <a:buChar char="•"/>
            </a:pPr>
            <a:r>
              <a:rPr lang="en-US" sz="1400" dirty="0">
                <a:latin typeface="+mn-lt"/>
              </a:rPr>
              <a:t>Participants will understand the attributes of effective listening skills, and how to ask helpful questions.</a:t>
            </a:r>
          </a:p>
          <a:p>
            <a:pPr marL="285750" indent="-285750">
              <a:buFont typeface="Arial" panose="020B0604020202020204" pitchFamily="34" charset="0"/>
              <a:buChar char="•"/>
            </a:pPr>
            <a:r>
              <a:rPr lang="en-US" sz="1400" dirty="0">
                <a:latin typeface="+mn-lt"/>
              </a:rPr>
              <a:t>Participants will recognize helpful and non-helpful questions.</a:t>
            </a:r>
          </a:p>
          <a:p>
            <a:pPr marL="285750" indent="-285750">
              <a:buFont typeface="Arial" panose="020B0604020202020204" pitchFamily="34" charset="0"/>
              <a:buChar char="•"/>
            </a:pPr>
            <a:r>
              <a:rPr lang="en-US" sz="1400" dirty="0">
                <a:latin typeface="+mn-lt"/>
              </a:rPr>
              <a:t>Participants will be able to recognize negative messages, how people process them, and will be able to identify the various ways that negative messages are sent in different environments.</a:t>
            </a:r>
          </a:p>
          <a:p>
            <a:pPr marL="285750" indent="-285750">
              <a:buFont typeface="Arial" panose="020B0604020202020204" pitchFamily="34" charset="0"/>
              <a:buChar char="•"/>
            </a:pPr>
            <a:r>
              <a:rPr lang="en-US" sz="1400" dirty="0">
                <a:latin typeface="+mn-lt"/>
              </a:rPr>
              <a:t>Participants will understand the value of “What happened to you?” instead of “What’s wrong with you?”</a:t>
            </a:r>
          </a:p>
          <a:p>
            <a:pPr marL="285750" indent="-285750">
              <a:buFont typeface="Arial" panose="020B0604020202020204" pitchFamily="34" charset="0"/>
              <a:buChar char="•"/>
            </a:pPr>
            <a:r>
              <a:rPr lang="en-US" sz="1400" dirty="0">
                <a:latin typeface="+mn-lt"/>
              </a:rPr>
              <a:t>Participants will understand the profound affect of trauma on a person, and how to not inadvertently re-traumatize someone.</a:t>
            </a:r>
          </a:p>
          <a:p>
            <a:pPr marL="285750" indent="-285750">
              <a:buFont typeface="Arial" panose="020B0604020202020204" pitchFamily="34" charset="0"/>
              <a:buChar char="•"/>
            </a:pPr>
            <a:r>
              <a:rPr lang="en-US" sz="1400" dirty="0">
                <a:latin typeface="+mn-lt"/>
              </a:rPr>
              <a:t>Participants will understand the value of cultural awareness, and how to respect and value diversity of those around them.</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endParaRPr lang="en-US" sz="1400" dirty="0">
              <a:latin typeface="+mn-lt"/>
            </a:endParaRPr>
          </a:p>
        </p:txBody>
      </p:sp>
      <p:sp>
        <p:nvSpPr>
          <p:cNvPr id="4" name="Title 3">
            <a:extLst>
              <a:ext uri="{FF2B5EF4-FFF2-40B4-BE49-F238E27FC236}">
                <a16:creationId xmlns:a16="http://schemas.microsoft.com/office/drawing/2014/main" id="{C92D872F-0C0F-7F4B-BD22-94914B0F4360}"/>
              </a:ext>
            </a:extLst>
          </p:cNvPr>
          <p:cNvSpPr>
            <a:spLocks noGrp="1"/>
          </p:cNvSpPr>
          <p:nvPr>
            <p:ph type="title"/>
          </p:nvPr>
        </p:nvSpPr>
        <p:spPr/>
        <p:txBody>
          <a:bodyPr>
            <a:normAutofit fontScale="90000"/>
          </a:bodyPr>
          <a:lstStyle/>
          <a:p>
            <a:r>
              <a:rPr lang="en-US" dirty="0"/>
              <a:t>Core Competencies and Objectives</a:t>
            </a:r>
          </a:p>
        </p:txBody>
      </p:sp>
      <p:grpSp>
        <p:nvGrpSpPr>
          <p:cNvPr id="56" name="Group 55">
            <a:extLst>
              <a:ext uri="{FF2B5EF4-FFF2-40B4-BE49-F238E27FC236}">
                <a16:creationId xmlns:a16="http://schemas.microsoft.com/office/drawing/2014/main" id="{F5962AF8-430C-AC44-A81A-4985AD4DF488}"/>
              </a:ext>
            </a:extLst>
          </p:cNvPr>
          <p:cNvGrpSpPr/>
          <p:nvPr/>
        </p:nvGrpSpPr>
        <p:grpSpPr>
          <a:xfrm flipH="1">
            <a:off x="2706715" y="5029200"/>
            <a:ext cx="2480669" cy="3786942"/>
            <a:chOff x="1273256" y="564201"/>
            <a:chExt cx="3619967" cy="5445381"/>
          </a:xfrm>
        </p:grpSpPr>
        <p:sp>
          <p:nvSpPr>
            <p:cNvPr id="57" name="Freeform 56">
              <a:extLst>
                <a:ext uri="{FF2B5EF4-FFF2-40B4-BE49-F238E27FC236}">
                  <a16:creationId xmlns:a16="http://schemas.microsoft.com/office/drawing/2014/main" id="{D3F41D45-2152-C14A-85AF-A9A48B6BD2F3}"/>
                </a:ext>
              </a:extLst>
            </p:cNvPr>
            <p:cNvSpPr>
              <a:spLocks noEditPoints="1"/>
            </p:cNvSpPr>
            <p:nvPr/>
          </p:nvSpPr>
          <p:spPr bwMode="auto">
            <a:xfrm>
              <a:off x="4436537" y="2383231"/>
              <a:ext cx="406408" cy="376689"/>
            </a:xfrm>
            <a:custGeom>
              <a:avLst/>
              <a:gdLst>
                <a:gd name="T0" fmla="*/ 84 w 97"/>
                <a:gd name="T1" fmla="*/ 36 h 96"/>
                <a:gd name="T2" fmla="*/ 82 w 97"/>
                <a:gd name="T3" fmla="*/ 32 h 96"/>
                <a:gd name="T4" fmla="*/ 87 w 97"/>
                <a:gd name="T5" fmla="*/ 17 h 96"/>
                <a:gd name="T6" fmla="*/ 79 w 97"/>
                <a:gd name="T7" fmla="*/ 10 h 96"/>
                <a:gd name="T8" fmla="*/ 79 w 97"/>
                <a:gd name="T9" fmla="*/ 10 h 96"/>
                <a:gd name="T10" fmla="*/ 78 w 97"/>
                <a:gd name="T11" fmla="*/ 10 h 96"/>
                <a:gd name="T12" fmla="*/ 65 w 97"/>
                <a:gd name="T13" fmla="*/ 15 h 96"/>
                <a:gd name="T14" fmla="*/ 61 w 97"/>
                <a:gd name="T15" fmla="*/ 13 h 96"/>
                <a:gd name="T16" fmla="*/ 53 w 97"/>
                <a:gd name="T17" fmla="*/ 0 h 96"/>
                <a:gd name="T18" fmla="*/ 43 w 97"/>
                <a:gd name="T19" fmla="*/ 0 h 96"/>
                <a:gd name="T20" fmla="*/ 36 w 97"/>
                <a:gd name="T21" fmla="*/ 13 h 96"/>
                <a:gd name="T22" fmla="*/ 32 w 97"/>
                <a:gd name="T23" fmla="*/ 15 h 96"/>
                <a:gd name="T24" fmla="*/ 19 w 97"/>
                <a:gd name="T25" fmla="*/ 10 h 96"/>
                <a:gd name="T26" fmla="*/ 18 w 97"/>
                <a:gd name="T27" fmla="*/ 10 h 96"/>
                <a:gd name="T28" fmla="*/ 10 w 97"/>
                <a:gd name="T29" fmla="*/ 18 h 96"/>
                <a:gd name="T30" fmla="*/ 15 w 97"/>
                <a:gd name="T31" fmla="*/ 32 h 96"/>
                <a:gd name="T32" fmla="*/ 13 w 97"/>
                <a:gd name="T33" fmla="*/ 36 h 96"/>
                <a:gd name="T34" fmla="*/ 0 w 97"/>
                <a:gd name="T35" fmla="*/ 43 h 96"/>
                <a:gd name="T36" fmla="*/ 0 w 97"/>
                <a:gd name="T37" fmla="*/ 53 h 96"/>
                <a:gd name="T38" fmla="*/ 13 w 97"/>
                <a:gd name="T39" fmla="*/ 60 h 96"/>
                <a:gd name="T40" fmla="*/ 15 w 97"/>
                <a:gd name="T41" fmla="*/ 64 h 96"/>
                <a:gd name="T42" fmla="*/ 10 w 97"/>
                <a:gd name="T43" fmla="*/ 78 h 96"/>
                <a:gd name="T44" fmla="*/ 18 w 97"/>
                <a:gd name="T45" fmla="*/ 85 h 96"/>
                <a:gd name="T46" fmla="*/ 18 w 97"/>
                <a:gd name="T47" fmla="*/ 86 h 96"/>
                <a:gd name="T48" fmla="*/ 19 w 97"/>
                <a:gd name="T49" fmla="*/ 86 h 96"/>
                <a:gd name="T50" fmla="*/ 32 w 97"/>
                <a:gd name="T51" fmla="*/ 81 h 96"/>
                <a:gd name="T52" fmla="*/ 36 w 97"/>
                <a:gd name="T53" fmla="*/ 83 h 96"/>
                <a:gd name="T54" fmla="*/ 44 w 97"/>
                <a:gd name="T55" fmla="*/ 96 h 96"/>
                <a:gd name="T56" fmla="*/ 54 w 97"/>
                <a:gd name="T57" fmla="*/ 96 h 96"/>
                <a:gd name="T58" fmla="*/ 61 w 97"/>
                <a:gd name="T59" fmla="*/ 83 h 96"/>
                <a:gd name="T60" fmla="*/ 65 w 97"/>
                <a:gd name="T61" fmla="*/ 81 h 96"/>
                <a:gd name="T62" fmla="*/ 78 w 97"/>
                <a:gd name="T63" fmla="*/ 86 h 96"/>
                <a:gd name="T64" fmla="*/ 79 w 97"/>
                <a:gd name="T65" fmla="*/ 86 h 96"/>
                <a:gd name="T66" fmla="*/ 87 w 97"/>
                <a:gd name="T67" fmla="*/ 78 h 96"/>
                <a:gd name="T68" fmla="*/ 82 w 97"/>
                <a:gd name="T69" fmla="*/ 64 h 96"/>
                <a:gd name="T70" fmla="*/ 84 w 97"/>
                <a:gd name="T71" fmla="*/ 60 h 96"/>
                <a:gd name="T72" fmla="*/ 97 w 97"/>
                <a:gd name="T73" fmla="*/ 53 h 96"/>
                <a:gd name="T74" fmla="*/ 97 w 97"/>
                <a:gd name="T75" fmla="*/ 43 h 96"/>
                <a:gd name="T76" fmla="*/ 84 w 97"/>
                <a:gd name="T77" fmla="*/ 36 h 96"/>
                <a:gd name="T78" fmla="*/ 48 w 97"/>
                <a:gd name="T79" fmla="*/ 65 h 96"/>
                <a:gd name="T80" fmla="*/ 31 w 97"/>
                <a:gd name="T81" fmla="*/ 48 h 96"/>
                <a:gd name="T82" fmla="*/ 48 w 97"/>
                <a:gd name="T83" fmla="*/ 31 h 96"/>
                <a:gd name="T84" fmla="*/ 66 w 97"/>
                <a:gd name="T85" fmla="*/ 48 h 96"/>
                <a:gd name="T86" fmla="*/ 48 w 97"/>
                <a:gd name="T87" fmla="*/ 65 h 96"/>
                <a:gd name="T88" fmla="*/ 48 w 97"/>
                <a:gd name="T89" fmla="*/ 65 h 96"/>
                <a:gd name="T90" fmla="*/ 48 w 97"/>
                <a:gd name="T9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4" y="36"/>
                  </a:moveTo>
                  <a:cubicBezTo>
                    <a:pt x="82" y="32"/>
                    <a:pt x="82" y="32"/>
                    <a:pt x="82" y="32"/>
                  </a:cubicBezTo>
                  <a:cubicBezTo>
                    <a:pt x="88" y="19"/>
                    <a:pt x="88" y="18"/>
                    <a:pt x="87" y="17"/>
                  </a:cubicBezTo>
                  <a:cubicBezTo>
                    <a:pt x="79" y="10"/>
                    <a:pt x="79" y="10"/>
                    <a:pt x="79" y="10"/>
                  </a:cubicBezTo>
                  <a:cubicBezTo>
                    <a:pt x="79" y="10"/>
                    <a:pt x="79" y="10"/>
                    <a:pt x="79" y="10"/>
                  </a:cubicBezTo>
                  <a:cubicBezTo>
                    <a:pt x="78" y="10"/>
                    <a:pt x="78" y="10"/>
                    <a:pt x="78" y="10"/>
                  </a:cubicBezTo>
                  <a:cubicBezTo>
                    <a:pt x="77" y="10"/>
                    <a:pt x="76" y="10"/>
                    <a:pt x="65" y="15"/>
                  </a:cubicBezTo>
                  <a:cubicBezTo>
                    <a:pt x="61" y="13"/>
                    <a:pt x="61" y="13"/>
                    <a:pt x="61" y="13"/>
                  </a:cubicBezTo>
                  <a:cubicBezTo>
                    <a:pt x="55" y="0"/>
                    <a:pt x="55" y="0"/>
                    <a:pt x="53" y="0"/>
                  </a:cubicBezTo>
                  <a:cubicBezTo>
                    <a:pt x="43" y="0"/>
                    <a:pt x="43" y="0"/>
                    <a:pt x="43" y="0"/>
                  </a:cubicBezTo>
                  <a:cubicBezTo>
                    <a:pt x="42" y="0"/>
                    <a:pt x="41" y="0"/>
                    <a:pt x="36" y="13"/>
                  </a:cubicBezTo>
                  <a:cubicBezTo>
                    <a:pt x="32" y="15"/>
                    <a:pt x="32" y="15"/>
                    <a:pt x="32" y="15"/>
                  </a:cubicBezTo>
                  <a:cubicBezTo>
                    <a:pt x="25" y="11"/>
                    <a:pt x="20" y="10"/>
                    <a:pt x="19" y="10"/>
                  </a:cubicBezTo>
                  <a:cubicBezTo>
                    <a:pt x="18" y="10"/>
                    <a:pt x="18" y="10"/>
                    <a:pt x="18" y="10"/>
                  </a:cubicBezTo>
                  <a:cubicBezTo>
                    <a:pt x="10" y="18"/>
                    <a:pt x="10" y="18"/>
                    <a:pt x="10" y="18"/>
                  </a:cubicBezTo>
                  <a:cubicBezTo>
                    <a:pt x="9" y="19"/>
                    <a:pt x="8" y="19"/>
                    <a:pt x="15" y="32"/>
                  </a:cubicBezTo>
                  <a:cubicBezTo>
                    <a:pt x="13" y="36"/>
                    <a:pt x="13" y="36"/>
                    <a:pt x="13" y="36"/>
                  </a:cubicBezTo>
                  <a:cubicBezTo>
                    <a:pt x="0" y="41"/>
                    <a:pt x="0" y="41"/>
                    <a:pt x="0" y="43"/>
                  </a:cubicBezTo>
                  <a:cubicBezTo>
                    <a:pt x="0" y="53"/>
                    <a:pt x="0" y="53"/>
                    <a:pt x="0" y="53"/>
                  </a:cubicBezTo>
                  <a:cubicBezTo>
                    <a:pt x="0" y="55"/>
                    <a:pt x="0" y="55"/>
                    <a:pt x="13" y="60"/>
                  </a:cubicBezTo>
                  <a:cubicBezTo>
                    <a:pt x="15" y="64"/>
                    <a:pt x="15" y="64"/>
                    <a:pt x="15" y="64"/>
                  </a:cubicBezTo>
                  <a:cubicBezTo>
                    <a:pt x="9" y="77"/>
                    <a:pt x="9" y="77"/>
                    <a:pt x="10" y="78"/>
                  </a:cubicBezTo>
                  <a:cubicBezTo>
                    <a:pt x="18" y="85"/>
                    <a:pt x="18" y="85"/>
                    <a:pt x="18" y="85"/>
                  </a:cubicBezTo>
                  <a:cubicBezTo>
                    <a:pt x="18" y="86"/>
                    <a:pt x="18" y="86"/>
                    <a:pt x="18" y="86"/>
                  </a:cubicBezTo>
                  <a:cubicBezTo>
                    <a:pt x="19" y="86"/>
                    <a:pt x="19" y="86"/>
                    <a:pt x="19" y="86"/>
                  </a:cubicBezTo>
                  <a:cubicBezTo>
                    <a:pt x="20" y="86"/>
                    <a:pt x="21" y="86"/>
                    <a:pt x="32" y="81"/>
                  </a:cubicBezTo>
                  <a:cubicBezTo>
                    <a:pt x="36" y="83"/>
                    <a:pt x="36" y="83"/>
                    <a:pt x="36" y="83"/>
                  </a:cubicBezTo>
                  <a:cubicBezTo>
                    <a:pt x="41" y="96"/>
                    <a:pt x="42" y="96"/>
                    <a:pt x="44" y="96"/>
                  </a:cubicBezTo>
                  <a:cubicBezTo>
                    <a:pt x="54" y="96"/>
                    <a:pt x="54" y="96"/>
                    <a:pt x="54" y="96"/>
                  </a:cubicBezTo>
                  <a:cubicBezTo>
                    <a:pt x="55" y="96"/>
                    <a:pt x="56" y="96"/>
                    <a:pt x="61" y="83"/>
                  </a:cubicBezTo>
                  <a:cubicBezTo>
                    <a:pt x="65" y="81"/>
                    <a:pt x="65" y="81"/>
                    <a:pt x="65" y="81"/>
                  </a:cubicBezTo>
                  <a:cubicBezTo>
                    <a:pt x="72" y="84"/>
                    <a:pt x="77" y="86"/>
                    <a:pt x="78" y="86"/>
                  </a:cubicBezTo>
                  <a:cubicBezTo>
                    <a:pt x="79" y="86"/>
                    <a:pt x="79" y="86"/>
                    <a:pt x="79" y="86"/>
                  </a:cubicBezTo>
                  <a:cubicBezTo>
                    <a:pt x="87" y="78"/>
                    <a:pt x="87" y="78"/>
                    <a:pt x="87" y="78"/>
                  </a:cubicBezTo>
                  <a:cubicBezTo>
                    <a:pt x="88" y="77"/>
                    <a:pt x="88" y="76"/>
                    <a:pt x="82" y="64"/>
                  </a:cubicBezTo>
                  <a:cubicBezTo>
                    <a:pt x="84" y="60"/>
                    <a:pt x="84" y="60"/>
                    <a:pt x="84" y="60"/>
                  </a:cubicBezTo>
                  <a:cubicBezTo>
                    <a:pt x="97" y="55"/>
                    <a:pt x="97" y="54"/>
                    <a:pt x="97" y="53"/>
                  </a:cubicBezTo>
                  <a:cubicBezTo>
                    <a:pt x="97" y="43"/>
                    <a:pt x="97" y="43"/>
                    <a:pt x="97" y="43"/>
                  </a:cubicBezTo>
                  <a:cubicBezTo>
                    <a:pt x="97" y="41"/>
                    <a:pt x="97" y="40"/>
                    <a:pt x="84" y="36"/>
                  </a:cubicBezTo>
                  <a:close/>
                  <a:moveTo>
                    <a:pt x="48" y="65"/>
                  </a:moveTo>
                  <a:cubicBezTo>
                    <a:pt x="39" y="65"/>
                    <a:pt x="31" y="57"/>
                    <a:pt x="31" y="48"/>
                  </a:cubicBezTo>
                  <a:cubicBezTo>
                    <a:pt x="31" y="39"/>
                    <a:pt x="39" y="31"/>
                    <a:pt x="48" y="31"/>
                  </a:cubicBezTo>
                  <a:cubicBezTo>
                    <a:pt x="58" y="31"/>
                    <a:pt x="66" y="39"/>
                    <a:pt x="66" y="48"/>
                  </a:cubicBezTo>
                  <a:cubicBezTo>
                    <a:pt x="66" y="57"/>
                    <a:pt x="58" y="65"/>
                    <a:pt x="48" y="65"/>
                  </a:cubicBezTo>
                  <a:close/>
                  <a:moveTo>
                    <a:pt x="48" y="65"/>
                  </a:moveTo>
                  <a:cubicBezTo>
                    <a:pt x="48" y="65"/>
                    <a:pt x="48" y="65"/>
                    <a:pt x="48" y="6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8" name="Freeform 6">
              <a:extLst>
                <a:ext uri="{FF2B5EF4-FFF2-40B4-BE49-F238E27FC236}">
                  <a16:creationId xmlns:a16="http://schemas.microsoft.com/office/drawing/2014/main" id="{30CDEDDA-72ED-CA42-A3C0-005182D7A6F7}"/>
                </a:ext>
              </a:extLst>
            </p:cNvPr>
            <p:cNvSpPr>
              <a:spLocks noEditPoints="1"/>
            </p:cNvSpPr>
            <p:nvPr/>
          </p:nvSpPr>
          <p:spPr bwMode="auto">
            <a:xfrm>
              <a:off x="4566420" y="1506897"/>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2"/>
                    <a:pt x="5" y="12"/>
                    <a:pt x="5" y="12"/>
                  </a:cubicBezTo>
                  <a:cubicBezTo>
                    <a:pt x="0" y="14"/>
                    <a:pt x="0" y="15"/>
                    <a:pt x="0" y="15"/>
                  </a:cubicBezTo>
                  <a:cubicBezTo>
                    <a:pt x="0" y="19"/>
                    <a:pt x="0" y="19"/>
                    <a:pt x="0" y="19"/>
                  </a:cubicBezTo>
                  <a:cubicBezTo>
                    <a:pt x="0" y="19"/>
                    <a:pt x="0" y="19"/>
                    <a:pt x="5" y="21"/>
                  </a:cubicBezTo>
                  <a:cubicBezTo>
                    <a:pt x="5" y="22"/>
                    <a:pt x="5" y="22"/>
                    <a:pt x="5" y="22"/>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0"/>
                    <a:pt x="28" y="30"/>
                  </a:cubicBezTo>
                  <a:cubicBezTo>
                    <a:pt x="28" y="30"/>
                    <a:pt x="28" y="30"/>
                    <a:pt x="28" y="30"/>
                  </a:cubicBezTo>
                  <a:cubicBezTo>
                    <a:pt x="31" y="27"/>
                    <a:pt x="31" y="27"/>
                    <a:pt x="31" y="27"/>
                  </a:cubicBezTo>
                  <a:cubicBezTo>
                    <a:pt x="31" y="27"/>
                    <a:pt x="32"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4" y="13"/>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9" name="Freeform 7">
              <a:extLst>
                <a:ext uri="{FF2B5EF4-FFF2-40B4-BE49-F238E27FC236}">
                  <a16:creationId xmlns:a16="http://schemas.microsoft.com/office/drawing/2014/main" id="{A18EDEAC-3296-2849-A977-115C7400F0BB}"/>
                </a:ext>
              </a:extLst>
            </p:cNvPr>
            <p:cNvSpPr>
              <a:spLocks noEditPoints="1"/>
            </p:cNvSpPr>
            <p:nvPr/>
          </p:nvSpPr>
          <p:spPr bwMode="auto">
            <a:xfrm>
              <a:off x="4746581" y="222318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3"/>
                    <a:pt x="7" y="3"/>
                  </a:cubicBezTo>
                  <a:cubicBezTo>
                    <a:pt x="7" y="3"/>
                    <a:pt x="7" y="3"/>
                    <a:pt x="7" y="3"/>
                  </a:cubicBezTo>
                  <a:cubicBezTo>
                    <a:pt x="4" y="6"/>
                    <a:pt x="4" y="6"/>
                    <a:pt x="4" y="6"/>
                  </a:cubicBezTo>
                  <a:cubicBezTo>
                    <a:pt x="4" y="7"/>
                    <a:pt x="4" y="7"/>
                    <a:pt x="6" y="11"/>
                  </a:cubicBezTo>
                  <a:cubicBezTo>
                    <a:pt x="5" y="13"/>
                    <a:pt x="5" y="13"/>
                    <a:pt x="5" y="13"/>
                  </a:cubicBezTo>
                  <a:cubicBezTo>
                    <a:pt x="0" y="14"/>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0" name="Freeform 8">
              <a:extLst>
                <a:ext uri="{FF2B5EF4-FFF2-40B4-BE49-F238E27FC236}">
                  <a16:creationId xmlns:a16="http://schemas.microsoft.com/office/drawing/2014/main" id="{4F71C26D-8990-C443-A46A-E20362F0A589}"/>
                </a:ext>
              </a:extLst>
            </p:cNvPr>
            <p:cNvSpPr>
              <a:spLocks noEditPoints="1"/>
            </p:cNvSpPr>
            <p:nvPr/>
          </p:nvSpPr>
          <p:spPr bwMode="auto">
            <a:xfrm>
              <a:off x="4604129" y="2814569"/>
              <a:ext cx="142452" cy="132719"/>
            </a:xfrm>
            <a:custGeom>
              <a:avLst/>
              <a:gdLst>
                <a:gd name="T0" fmla="*/ 30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5"/>
                  </a:cubicBezTo>
                  <a:cubicBezTo>
                    <a:pt x="11" y="5"/>
                    <a:pt x="11" y="5"/>
                    <a:pt x="11" y="5"/>
                  </a:cubicBezTo>
                  <a:cubicBezTo>
                    <a:pt x="8"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1" name="Freeform 9">
              <a:extLst>
                <a:ext uri="{FF2B5EF4-FFF2-40B4-BE49-F238E27FC236}">
                  <a16:creationId xmlns:a16="http://schemas.microsoft.com/office/drawing/2014/main" id="{DEF6E43D-3764-8940-9F3E-021944026E9B}"/>
                </a:ext>
              </a:extLst>
            </p:cNvPr>
            <p:cNvSpPr>
              <a:spLocks noEditPoints="1"/>
            </p:cNvSpPr>
            <p:nvPr/>
          </p:nvSpPr>
          <p:spPr bwMode="auto">
            <a:xfrm>
              <a:off x="4403019" y="3193208"/>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5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2" name="Freeform 10">
              <a:extLst>
                <a:ext uri="{FF2B5EF4-FFF2-40B4-BE49-F238E27FC236}">
                  <a16:creationId xmlns:a16="http://schemas.microsoft.com/office/drawing/2014/main" id="{3077518B-54C1-AD4E-AF15-54BCC04CB2E9}"/>
                </a:ext>
              </a:extLst>
            </p:cNvPr>
            <p:cNvSpPr>
              <a:spLocks noEditPoints="1"/>
            </p:cNvSpPr>
            <p:nvPr/>
          </p:nvSpPr>
          <p:spPr bwMode="auto">
            <a:xfrm>
              <a:off x="2863277" y="2207573"/>
              <a:ext cx="1686386" cy="1541883"/>
            </a:xfrm>
            <a:custGeom>
              <a:avLst/>
              <a:gdLst>
                <a:gd name="T0" fmla="*/ 346 w 402"/>
                <a:gd name="T1" fmla="*/ 147 h 394"/>
                <a:gd name="T2" fmla="*/ 340 w 402"/>
                <a:gd name="T3" fmla="*/ 131 h 394"/>
                <a:gd name="T4" fmla="*/ 357 w 402"/>
                <a:gd name="T5" fmla="*/ 72 h 394"/>
                <a:gd name="T6" fmla="*/ 327 w 402"/>
                <a:gd name="T7" fmla="*/ 43 h 394"/>
                <a:gd name="T8" fmla="*/ 324 w 402"/>
                <a:gd name="T9" fmla="*/ 40 h 394"/>
                <a:gd name="T10" fmla="*/ 321 w 402"/>
                <a:gd name="T11" fmla="*/ 40 h 394"/>
                <a:gd name="T12" fmla="*/ 268 w 402"/>
                <a:gd name="T13" fmla="*/ 61 h 394"/>
                <a:gd name="T14" fmla="*/ 251 w 402"/>
                <a:gd name="T15" fmla="*/ 54 h 394"/>
                <a:gd name="T16" fmla="*/ 221 w 402"/>
                <a:gd name="T17" fmla="*/ 0 h 394"/>
                <a:gd name="T18" fmla="*/ 178 w 402"/>
                <a:gd name="T19" fmla="*/ 0 h 394"/>
                <a:gd name="T20" fmla="*/ 150 w 402"/>
                <a:gd name="T21" fmla="*/ 54 h 394"/>
                <a:gd name="T22" fmla="*/ 133 w 402"/>
                <a:gd name="T23" fmla="*/ 61 h 394"/>
                <a:gd name="T24" fmla="*/ 79 w 402"/>
                <a:gd name="T25" fmla="*/ 41 h 394"/>
                <a:gd name="T26" fmla="*/ 75 w 402"/>
                <a:gd name="T27" fmla="*/ 41 h 394"/>
                <a:gd name="T28" fmla="*/ 43 w 402"/>
                <a:gd name="T29" fmla="*/ 73 h 394"/>
                <a:gd name="T30" fmla="*/ 61 w 402"/>
                <a:gd name="T31" fmla="*/ 131 h 394"/>
                <a:gd name="T32" fmla="*/ 54 w 402"/>
                <a:gd name="T33" fmla="*/ 148 h 394"/>
                <a:gd name="T34" fmla="*/ 0 w 402"/>
                <a:gd name="T35" fmla="*/ 177 h 394"/>
                <a:gd name="T36" fmla="*/ 0 w 402"/>
                <a:gd name="T37" fmla="*/ 219 h 394"/>
                <a:gd name="T38" fmla="*/ 55 w 402"/>
                <a:gd name="T39" fmla="*/ 247 h 394"/>
                <a:gd name="T40" fmla="*/ 61 w 402"/>
                <a:gd name="T41" fmla="*/ 263 h 394"/>
                <a:gd name="T42" fmla="*/ 44 w 402"/>
                <a:gd name="T43" fmla="*/ 323 h 394"/>
                <a:gd name="T44" fmla="*/ 74 w 402"/>
                <a:gd name="T45" fmla="*/ 352 h 394"/>
                <a:gd name="T46" fmla="*/ 77 w 402"/>
                <a:gd name="T47" fmla="*/ 354 h 394"/>
                <a:gd name="T48" fmla="*/ 80 w 402"/>
                <a:gd name="T49" fmla="*/ 354 h 394"/>
                <a:gd name="T50" fmla="*/ 133 w 402"/>
                <a:gd name="T51" fmla="*/ 334 h 394"/>
                <a:gd name="T52" fmla="*/ 150 w 402"/>
                <a:gd name="T53" fmla="*/ 341 h 394"/>
                <a:gd name="T54" fmla="*/ 180 w 402"/>
                <a:gd name="T55" fmla="*/ 394 h 394"/>
                <a:gd name="T56" fmla="*/ 223 w 402"/>
                <a:gd name="T57" fmla="*/ 394 h 394"/>
                <a:gd name="T58" fmla="*/ 251 w 402"/>
                <a:gd name="T59" fmla="*/ 340 h 394"/>
                <a:gd name="T60" fmla="*/ 268 w 402"/>
                <a:gd name="T61" fmla="*/ 334 h 394"/>
                <a:gd name="T62" fmla="*/ 322 w 402"/>
                <a:gd name="T63" fmla="*/ 353 h 394"/>
                <a:gd name="T64" fmla="*/ 326 w 402"/>
                <a:gd name="T65" fmla="*/ 353 h 394"/>
                <a:gd name="T66" fmla="*/ 358 w 402"/>
                <a:gd name="T67" fmla="*/ 321 h 394"/>
                <a:gd name="T68" fmla="*/ 340 w 402"/>
                <a:gd name="T69" fmla="*/ 263 h 394"/>
                <a:gd name="T70" fmla="*/ 347 w 402"/>
                <a:gd name="T71" fmla="*/ 247 h 394"/>
                <a:gd name="T72" fmla="*/ 402 w 402"/>
                <a:gd name="T73" fmla="*/ 217 h 394"/>
                <a:gd name="T74" fmla="*/ 402 w 402"/>
                <a:gd name="T75" fmla="*/ 176 h 394"/>
                <a:gd name="T76" fmla="*/ 346 w 402"/>
                <a:gd name="T77" fmla="*/ 147 h 394"/>
                <a:gd name="T78" fmla="*/ 201 w 402"/>
                <a:gd name="T79" fmla="*/ 266 h 394"/>
                <a:gd name="T80" fmla="*/ 130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6" y="147"/>
                  </a:moveTo>
                  <a:cubicBezTo>
                    <a:pt x="340" y="131"/>
                    <a:pt x="340" y="131"/>
                    <a:pt x="340" y="131"/>
                  </a:cubicBezTo>
                  <a:cubicBezTo>
                    <a:pt x="363" y="78"/>
                    <a:pt x="362" y="76"/>
                    <a:pt x="357" y="72"/>
                  </a:cubicBezTo>
                  <a:cubicBezTo>
                    <a:pt x="327" y="43"/>
                    <a:pt x="327" y="43"/>
                    <a:pt x="327" y="43"/>
                  </a:cubicBezTo>
                  <a:cubicBezTo>
                    <a:pt x="324" y="40"/>
                    <a:pt x="324" y="40"/>
                    <a:pt x="324" y="40"/>
                  </a:cubicBezTo>
                  <a:cubicBezTo>
                    <a:pt x="321" y="40"/>
                    <a:pt x="321" y="40"/>
                    <a:pt x="321" y="40"/>
                  </a:cubicBezTo>
                  <a:cubicBezTo>
                    <a:pt x="319" y="40"/>
                    <a:pt x="313" y="40"/>
                    <a:pt x="268" y="61"/>
                  </a:cubicBezTo>
                  <a:cubicBezTo>
                    <a:pt x="251" y="54"/>
                    <a:pt x="251" y="54"/>
                    <a:pt x="251" y="54"/>
                  </a:cubicBezTo>
                  <a:cubicBezTo>
                    <a:pt x="229" y="0"/>
                    <a:pt x="227" y="0"/>
                    <a:pt x="221" y="0"/>
                  </a:cubicBezTo>
                  <a:cubicBezTo>
                    <a:pt x="178" y="0"/>
                    <a:pt x="178" y="0"/>
                    <a:pt x="178" y="0"/>
                  </a:cubicBezTo>
                  <a:cubicBezTo>
                    <a:pt x="172" y="0"/>
                    <a:pt x="170" y="0"/>
                    <a:pt x="150" y="54"/>
                  </a:cubicBezTo>
                  <a:cubicBezTo>
                    <a:pt x="133" y="61"/>
                    <a:pt x="133" y="61"/>
                    <a:pt x="133" y="61"/>
                  </a:cubicBezTo>
                  <a:cubicBezTo>
                    <a:pt x="102" y="48"/>
                    <a:pt x="84" y="41"/>
                    <a:pt x="79" y="41"/>
                  </a:cubicBezTo>
                  <a:cubicBezTo>
                    <a:pt x="75" y="41"/>
                    <a:pt x="75" y="41"/>
                    <a:pt x="75" y="41"/>
                  </a:cubicBezTo>
                  <a:cubicBezTo>
                    <a:pt x="43" y="73"/>
                    <a:pt x="43" y="73"/>
                    <a:pt x="43" y="73"/>
                  </a:cubicBezTo>
                  <a:cubicBezTo>
                    <a:pt x="38" y="78"/>
                    <a:pt x="36" y="79"/>
                    <a:pt x="61" y="131"/>
                  </a:cubicBezTo>
                  <a:cubicBezTo>
                    <a:pt x="54" y="148"/>
                    <a:pt x="54" y="148"/>
                    <a:pt x="54" y="148"/>
                  </a:cubicBezTo>
                  <a:cubicBezTo>
                    <a:pt x="0" y="169"/>
                    <a:pt x="0" y="171"/>
                    <a:pt x="0" y="177"/>
                  </a:cubicBezTo>
                  <a:cubicBezTo>
                    <a:pt x="0" y="219"/>
                    <a:pt x="0" y="219"/>
                    <a:pt x="0" y="219"/>
                  </a:cubicBezTo>
                  <a:cubicBezTo>
                    <a:pt x="0" y="225"/>
                    <a:pt x="0" y="228"/>
                    <a:pt x="55" y="247"/>
                  </a:cubicBezTo>
                  <a:cubicBezTo>
                    <a:pt x="61" y="263"/>
                    <a:pt x="61" y="263"/>
                    <a:pt x="61" y="263"/>
                  </a:cubicBezTo>
                  <a:cubicBezTo>
                    <a:pt x="38" y="316"/>
                    <a:pt x="39" y="318"/>
                    <a:pt x="44" y="323"/>
                  </a:cubicBezTo>
                  <a:cubicBezTo>
                    <a:pt x="74" y="352"/>
                    <a:pt x="74" y="352"/>
                    <a:pt x="74" y="352"/>
                  </a:cubicBezTo>
                  <a:cubicBezTo>
                    <a:pt x="77" y="354"/>
                    <a:pt x="77" y="354"/>
                    <a:pt x="77" y="354"/>
                  </a:cubicBezTo>
                  <a:cubicBezTo>
                    <a:pt x="80" y="354"/>
                    <a:pt x="80" y="354"/>
                    <a:pt x="80" y="354"/>
                  </a:cubicBezTo>
                  <a:cubicBezTo>
                    <a:pt x="82" y="354"/>
                    <a:pt x="88" y="354"/>
                    <a:pt x="133" y="334"/>
                  </a:cubicBezTo>
                  <a:cubicBezTo>
                    <a:pt x="150" y="341"/>
                    <a:pt x="150" y="341"/>
                    <a:pt x="150" y="341"/>
                  </a:cubicBezTo>
                  <a:cubicBezTo>
                    <a:pt x="172" y="394"/>
                    <a:pt x="174" y="394"/>
                    <a:pt x="180" y="394"/>
                  </a:cubicBezTo>
                  <a:cubicBezTo>
                    <a:pt x="223" y="394"/>
                    <a:pt x="223" y="394"/>
                    <a:pt x="223" y="394"/>
                  </a:cubicBezTo>
                  <a:cubicBezTo>
                    <a:pt x="229" y="394"/>
                    <a:pt x="231" y="394"/>
                    <a:pt x="251" y="340"/>
                  </a:cubicBezTo>
                  <a:cubicBezTo>
                    <a:pt x="268" y="334"/>
                    <a:pt x="268" y="334"/>
                    <a:pt x="268" y="334"/>
                  </a:cubicBezTo>
                  <a:cubicBezTo>
                    <a:pt x="299" y="347"/>
                    <a:pt x="317" y="353"/>
                    <a:pt x="322" y="353"/>
                  </a:cubicBezTo>
                  <a:cubicBezTo>
                    <a:pt x="326" y="353"/>
                    <a:pt x="326" y="353"/>
                    <a:pt x="326" y="353"/>
                  </a:cubicBezTo>
                  <a:cubicBezTo>
                    <a:pt x="358" y="321"/>
                    <a:pt x="358" y="321"/>
                    <a:pt x="358" y="321"/>
                  </a:cubicBezTo>
                  <a:cubicBezTo>
                    <a:pt x="363" y="317"/>
                    <a:pt x="365" y="315"/>
                    <a:pt x="340" y="263"/>
                  </a:cubicBezTo>
                  <a:cubicBezTo>
                    <a:pt x="347" y="247"/>
                    <a:pt x="347" y="247"/>
                    <a:pt x="347" y="247"/>
                  </a:cubicBezTo>
                  <a:cubicBezTo>
                    <a:pt x="402" y="226"/>
                    <a:pt x="402" y="223"/>
                    <a:pt x="402" y="217"/>
                  </a:cubicBezTo>
                  <a:cubicBezTo>
                    <a:pt x="402" y="176"/>
                    <a:pt x="402" y="176"/>
                    <a:pt x="402" y="176"/>
                  </a:cubicBezTo>
                  <a:cubicBezTo>
                    <a:pt x="402" y="169"/>
                    <a:pt x="402" y="167"/>
                    <a:pt x="346" y="147"/>
                  </a:cubicBezTo>
                  <a:close/>
                  <a:moveTo>
                    <a:pt x="201" y="266"/>
                  </a:moveTo>
                  <a:cubicBezTo>
                    <a:pt x="162" y="266"/>
                    <a:pt x="130" y="235"/>
                    <a:pt x="130" y="197"/>
                  </a:cubicBezTo>
                  <a:cubicBezTo>
                    <a:pt x="130" y="159"/>
                    <a:pt x="162" y="128"/>
                    <a:pt x="201" y="128"/>
                  </a:cubicBezTo>
                  <a:cubicBezTo>
                    <a:pt x="239" y="128"/>
                    <a:pt x="271" y="159"/>
                    <a:pt x="271" y="197"/>
                  </a:cubicBezTo>
                  <a:cubicBezTo>
                    <a:pt x="271" y="235"/>
                    <a:pt x="239" y="266"/>
                    <a:pt x="201" y="266"/>
                  </a:cubicBezTo>
                  <a:close/>
                  <a:moveTo>
                    <a:pt x="201" y="266"/>
                  </a:moveTo>
                  <a:cubicBezTo>
                    <a:pt x="201" y="266"/>
                    <a:pt x="201" y="266"/>
                    <a:pt x="201" y="266"/>
                  </a:cubicBezTo>
                </a:path>
              </a:pathLst>
            </a:custGeom>
            <a:solidFill>
              <a:srgbClr val="97C4C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3" name="Freeform 11">
              <a:extLst>
                <a:ext uri="{FF2B5EF4-FFF2-40B4-BE49-F238E27FC236}">
                  <a16:creationId xmlns:a16="http://schemas.microsoft.com/office/drawing/2014/main" id="{02B284DB-7B6A-3244-8630-7226572EDF38}"/>
                </a:ext>
              </a:extLst>
            </p:cNvPr>
            <p:cNvSpPr>
              <a:spLocks noEditPoints="1"/>
            </p:cNvSpPr>
            <p:nvPr/>
          </p:nvSpPr>
          <p:spPr bwMode="auto">
            <a:xfrm>
              <a:off x="2507147" y="591525"/>
              <a:ext cx="1686386" cy="1541883"/>
            </a:xfrm>
            <a:custGeom>
              <a:avLst/>
              <a:gdLst>
                <a:gd name="T0" fmla="*/ 347 w 402"/>
                <a:gd name="T1" fmla="*/ 147 h 394"/>
                <a:gd name="T2" fmla="*/ 341 w 402"/>
                <a:gd name="T3" fmla="*/ 130 h 394"/>
                <a:gd name="T4" fmla="*/ 358 w 402"/>
                <a:gd name="T5" fmla="*/ 71 h 394"/>
                <a:gd name="T6" fmla="*/ 328 w 402"/>
                <a:gd name="T7" fmla="*/ 42 h 394"/>
                <a:gd name="T8" fmla="*/ 325 w 402"/>
                <a:gd name="T9" fmla="*/ 40 h 394"/>
                <a:gd name="T10" fmla="*/ 321 w 402"/>
                <a:gd name="T11" fmla="*/ 40 h 394"/>
                <a:gd name="T12" fmla="*/ 269 w 402"/>
                <a:gd name="T13" fmla="*/ 60 h 394"/>
                <a:gd name="T14" fmla="*/ 252 w 402"/>
                <a:gd name="T15" fmla="*/ 53 h 394"/>
                <a:gd name="T16" fmla="*/ 222 w 402"/>
                <a:gd name="T17" fmla="*/ 0 h 394"/>
                <a:gd name="T18" fmla="*/ 179 w 402"/>
                <a:gd name="T19" fmla="*/ 0 h 394"/>
                <a:gd name="T20" fmla="*/ 151 w 402"/>
                <a:gd name="T21" fmla="*/ 54 h 394"/>
                <a:gd name="T22" fmla="*/ 134 w 402"/>
                <a:gd name="T23" fmla="*/ 60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8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3 w 402"/>
                <a:gd name="T63" fmla="*/ 353 h 394"/>
                <a:gd name="T64" fmla="*/ 327 w 402"/>
                <a:gd name="T65" fmla="*/ 353 h 394"/>
                <a:gd name="T66" fmla="*/ 359 w 402"/>
                <a:gd name="T67" fmla="*/ 321 h 394"/>
                <a:gd name="T68" fmla="*/ 341 w 402"/>
                <a:gd name="T69" fmla="*/ 263 h 394"/>
                <a:gd name="T70" fmla="*/ 348 w 402"/>
                <a:gd name="T71" fmla="*/ 246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2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1" y="130"/>
                    <a:pt x="341" y="130"/>
                    <a:pt x="341" y="130"/>
                  </a:cubicBezTo>
                  <a:cubicBezTo>
                    <a:pt x="364" y="77"/>
                    <a:pt x="362" y="76"/>
                    <a:pt x="358" y="71"/>
                  </a:cubicBezTo>
                  <a:cubicBezTo>
                    <a:pt x="328" y="42"/>
                    <a:pt x="328" y="42"/>
                    <a:pt x="328" y="42"/>
                  </a:cubicBezTo>
                  <a:cubicBezTo>
                    <a:pt x="325" y="40"/>
                    <a:pt x="325" y="40"/>
                    <a:pt x="325" y="40"/>
                  </a:cubicBezTo>
                  <a:cubicBezTo>
                    <a:pt x="321" y="40"/>
                    <a:pt x="321" y="40"/>
                    <a:pt x="321" y="40"/>
                  </a:cubicBezTo>
                  <a:cubicBezTo>
                    <a:pt x="320" y="40"/>
                    <a:pt x="314" y="40"/>
                    <a:pt x="269" y="60"/>
                  </a:cubicBezTo>
                  <a:cubicBezTo>
                    <a:pt x="252" y="53"/>
                    <a:pt x="252" y="53"/>
                    <a:pt x="252" y="53"/>
                  </a:cubicBezTo>
                  <a:cubicBezTo>
                    <a:pt x="230" y="0"/>
                    <a:pt x="228" y="0"/>
                    <a:pt x="222" y="0"/>
                  </a:cubicBezTo>
                  <a:cubicBezTo>
                    <a:pt x="179" y="0"/>
                    <a:pt x="179" y="0"/>
                    <a:pt x="179" y="0"/>
                  </a:cubicBezTo>
                  <a:cubicBezTo>
                    <a:pt x="173" y="0"/>
                    <a:pt x="171" y="0"/>
                    <a:pt x="151" y="54"/>
                  </a:cubicBezTo>
                  <a:cubicBezTo>
                    <a:pt x="134" y="60"/>
                    <a:pt x="134" y="60"/>
                    <a:pt x="134" y="60"/>
                  </a:cubicBezTo>
                  <a:cubicBezTo>
                    <a:pt x="103" y="47"/>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9" y="316"/>
                    <a:pt x="40" y="318"/>
                    <a:pt x="45" y="322"/>
                  </a:cubicBezTo>
                  <a:cubicBezTo>
                    <a:pt x="75" y="351"/>
                    <a:pt x="75" y="351"/>
                    <a:pt x="75" y="351"/>
                  </a:cubicBezTo>
                  <a:cubicBezTo>
                    <a:pt x="78" y="354"/>
                    <a:pt x="78" y="354"/>
                    <a:pt x="78" y="354"/>
                  </a:cubicBezTo>
                  <a:cubicBezTo>
                    <a:pt x="81" y="354"/>
                    <a:pt x="81" y="354"/>
                    <a:pt x="81" y="354"/>
                  </a:cubicBezTo>
                  <a:cubicBezTo>
                    <a:pt x="83" y="354"/>
                    <a:pt x="89" y="354"/>
                    <a:pt x="134" y="333"/>
                  </a:cubicBezTo>
                  <a:cubicBezTo>
                    <a:pt x="151" y="340"/>
                    <a:pt x="151" y="340"/>
                    <a:pt x="151" y="340"/>
                  </a:cubicBezTo>
                  <a:cubicBezTo>
                    <a:pt x="173"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3" y="353"/>
                  </a:cubicBezTo>
                  <a:cubicBezTo>
                    <a:pt x="327" y="353"/>
                    <a:pt x="327" y="353"/>
                    <a:pt x="327" y="353"/>
                  </a:cubicBezTo>
                  <a:cubicBezTo>
                    <a:pt x="359" y="321"/>
                    <a:pt x="359" y="321"/>
                    <a:pt x="359" y="321"/>
                  </a:cubicBezTo>
                  <a:cubicBezTo>
                    <a:pt x="364" y="316"/>
                    <a:pt x="365" y="314"/>
                    <a:pt x="341" y="263"/>
                  </a:cubicBezTo>
                  <a:cubicBezTo>
                    <a:pt x="348" y="246"/>
                    <a:pt x="348" y="246"/>
                    <a:pt x="348" y="246"/>
                  </a:cubicBezTo>
                  <a:cubicBezTo>
                    <a:pt x="402" y="225"/>
                    <a:pt x="402" y="223"/>
                    <a:pt x="402" y="217"/>
                  </a:cubicBezTo>
                  <a:cubicBezTo>
                    <a:pt x="402" y="175"/>
                    <a:pt x="402" y="175"/>
                    <a:pt x="402" y="175"/>
                  </a:cubicBezTo>
                  <a:cubicBezTo>
                    <a:pt x="402" y="169"/>
                    <a:pt x="402" y="166"/>
                    <a:pt x="347" y="147"/>
                  </a:cubicBezTo>
                  <a:close/>
                  <a:moveTo>
                    <a:pt x="201" y="266"/>
                  </a:moveTo>
                  <a:cubicBezTo>
                    <a:pt x="163" y="266"/>
                    <a:pt x="131" y="235"/>
                    <a:pt x="131" y="197"/>
                  </a:cubicBezTo>
                  <a:cubicBezTo>
                    <a:pt x="131" y="159"/>
                    <a:pt x="163" y="128"/>
                    <a:pt x="201" y="128"/>
                  </a:cubicBezTo>
                  <a:cubicBezTo>
                    <a:pt x="240" y="128"/>
                    <a:pt x="272" y="159"/>
                    <a:pt x="272" y="197"/>
                  </a:cubicBezTo>
                  <a:cubicBezTo>
                    <a:pt x="272" y="235"/>
                    <a:pt x="240" y="266"/>
                    <a:pt x="201" y="266"/>
                  </a:cubicBezTo>
                  <a:close/>
                  <a:moveTo>
                    <a:pt x="201" y="266"/>
                  </a:moveTo>
                  <a:cubicBezTo>
                    <a:pt x="201" y="266"/>
                    <a:pt x="201" y="266"/>
                    <a:pt x="201" y="266"/>
                  </a:cubicBezTo>
                </a:path>
              </a:pathLst>
            </a:custGeom>
            <a:solidFill>
              <a:srgbClr val="5EA4A7"/>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4" name="Freeform 12">
              <a:extLst>
                <a:ext uri="{FF2B5EF4-FFF2-40B4-BE49-F238E27FC236}">
                  <a16:creationId xmlns:a16="http://schemas.microsoft.com/office/drawing/2014/main" id="{11580121-17C0-CD45-9791-51A839DAF5AA}"/>
                </a:ext>
              </a:extLst>
            </p:cNvPr>
            <p:cNvSpPr>
              <a:spLocks noEditPoints="1"/>
            </p:cNvSpPr>
            <p:nvPr/>
          </p:nvSpPr>
          <p:spPr bwMode="auto">
            <a:xfrm>
              <a:off x="1323534" y="1772334"/>
              <a:ext cx="1539743" cy="1409164"/>
            </a:xfrm>
            <a:custGeom>
              <a:avLst/>
              <a:gdLst>
                <a:gd name="T0" fmla="*/ 317 w 367"/>
                <a:gd name="T1" fmla="*/ 135 h 360"/>
                <a:gd name="T2" fmla="*/ 311 w 367"/>
                <a:gd name="T3" fmla="*/ 120 h 360"/>
                <a:gd name="T4" fmla="*/ 327 w 367"/>
                <a:gd name="T5" fmla="*/ 66 h 360"/>
                <a:gd name="T6" fmla="*/ 299 w 367"/>
                <a:gd name="T7" fmla="*/ 39 h 360"/>
                <a:gd name="T8" fmla="*/ 297 w 367"/>
                <a:gd name="T9" fmla="*/ 37 h 360"/>
                <a:gd name="T10" fmla="*/ 293 w 367"/>
                <a:gd name="T11" fmla="*/ 37 h 360"/>
                <a:gd name="T12" fmla="*/ 245 w 367"/>
                <a:gd name="T13" fmla="*/ 56 h 360"/>
                <a:gd name="T14" fmla="*/ 230 w 367"/>
                <a:gd name="T15" fmla="*/ 50 h 360"/>
                <a:gd name="T16" fmla="*/ 202 w 367"/>
                <a:gd name="T17" fmla="*/ 0 h 360"/>
                <a:gd name="T18" fmla="*/ 164 w 367"/>
                <a:gd name="T19" fmla="*/ 0 h 360"/>
                <a:gd name="T20" fmla="*/ 137 w 367"/>
                <a:gd name="T21" fmla="*/ 50 h 360"/>
                <a:gd name="T22" fmla="*/ 122 w 367"/>
                <a:gd name="T23" fmla="*/ 56 h 360"/>
                <a:gd name="T24" fmla="*/ 73 w 367"/>
                <a:gd name="T25" fmla="*/ 38 h 360"/>
                <a:gd name="T26" fmla="*/ 69 w 367"/>
                <a:gd name="T27" fmla="*/ 38 h 360"/>
                <a:gd name="T28" fmla="*/ 40 w 367"/>
                <a:gd name="T29" fmla="*/ 67 h 360"/>
                <a:gd name="T30" fmla="*/ 57 w 367"/>
                <a:gd name="T31" fmla="*/ 120 h 360"/>
                <a:gd name="T32" fmla="*/ 50 w 367"/>
                <a:gd name="T33" fmla="*/ 135 h 360"/>
                <a:gd name="T34" fmla="*/ 0 w 367"/>
                <a:gd name="T35" fmla="*/ 162 h 360"/>
                <a:gd name="T36" fmla="*/ 0 w 367"/>
                <a:gd name="T37" fmla="*/ 200 h 360"/>
                <a:gd name="T38" fmla="*/ 51 w 367"/>
                <a:gd name="T39" fmla="*/ 226 h 360"/>
                <a:gd name="T40" fmla="*/ 57 w 367"/>
                <a:gd name="T41" fmla="*/ 241 h 360"/>
                <a:gd name="T42" fmla="*/ 41 w 367"/>
                <a:gd name="T43" fmla="*/ 295 h 360"/>
                <a:gd name="T44" fmla="*/ 68 w 367"/>
                <a:gd name="T45" fmla="*/ 322 h 360"/>
                <a:gd name="T46" fmla="*/ 71 w 367"/>
                <a:gd name="T47" fmla="*/ 324 h 360"/>
                <a:gd name="T48" fmla="*/ 74 w 367"/>
                <a:gd name="T49" fmla="*/ 324 h 360"/>
                <a:gd name="T50" fmla="*/ 122 w 367"/>
                <a:gd name="T51" fmla="*/ 305 h 360"/>
                <a:gd name="T52" fmla="*/ 138 w 367"/>
                <a:gd name="T53" fmla="*/ 311 h 360"/>
                <a:gd name="T54" fmla="*/ 165 w 367"/>
                <a:gd name="T55" fmla="*/ 360 h 360"/>
                <a:gd name="T56" fmla="*/ 204 w 367"/>
                <a:gd name="T57" fmla="*/ 360 h 360"/>
                <a:gd name="T58" fmla="*/ 230 w 367"/>
                <a:gd name="T59" fmla="*/ 311 h 360"/>
                <a:gd name="T60" fmla="*/ 246 w 367"/>
                <a:gd name="T61" fmla="*/ 305 h 360"/>
                <a:gd name="T62" fmla="*/ 294 w 367"/>
                <a:gd name="T63" fmla="*/ 323 h 360"/>
                <a:gd name="T64" fmla="*/ 298 w 367"/>
                <a:gd name="T65" fmla="*/ 323 h 360"/>
                <a:gd name="T66" fmla="*/ 328 w 367"/>
                <a:gd name="T67" fmla="*/ 294 h 360"/>
                <a:gd name="T68" fmla="*/ 311 w 367"/>
                <a:gd name="T69" fmla="*/ 240 h 360"/>
                <a:gd name="T70" fmla="*/ 317 w 367"/>
                <a:gd name="T71" fmla="*/ 226 h 360"/>
                <a:gd name="T72" fmla="*/ 367 w 367"/>
                <a:gd name="T73" fmla="*/ 198 h 360"/>
                <a:gd name="T74" fmla="*/ 367 w 367"/>
                <a:gd name="T75" fmla="*/ 161 h 360"/>
                <a:gd name="T76" fmla="*/ 317 w 367"/>
                <a:gd name="T77" fmla="*/ 135 h 360"/>
                <a:gd name="T78" fmla="*/ 184 w 367"/>
                <a:gd name="T79" fmla="*/ 243 h 360"/>
                <a:gd name="T80" fmla="*/ 120 w 367"/>
                <a:gd name="T81" fmla="*/ 180 h 360"/>
                <a:gd name="T82" fmla="*/ 184 w 367"/>
                <a:gd name="T83" fmla="*/ 117 h 360"/>
                <a:gd name="T84" fmla="*/ 248 w 367"/>
                <a:gd name="T85" fmla="*/ 180 h 360"/>
                <a:gd name="T86" fmla="*/ 184 w 367"/>
                <a:gd name="T87" fmla="*/ 243 h 360"/>
                <a:gd name="T88" fmla="*/ 184 w 367"/>
                <a:gd name="T89" fmla="*/ 243 h 360"/>
                <a:gd name="T90" fmla="*/ 184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5"/>
                  </a:moveTo>
                  <a:cubicBezTo>
                    <a:pt x="311" y="120"/>
                    <a:pt x="311" y="120"/>
                    <a:pt x="311" y="120"/>
                  </a:cubicBezTo>
                  <a:cubicBezTo>
                    <a:pt x="332" y="71"/>
                    <a:pt x="331" y="70"/>
                    <a:pt x="327" y="66"/>
                  </a:cubicBezTo>
                  <a:cubicBezTo>
                    <a:pt x="299" y="39"/>
                    <a:pt x="299" y="39"/>
                    <a:pt x="299" y="39"/>
                  </a:cubicBezTo>
                  <a:cubicBezTo>
                    <a:pt x="297" y="37"/>
                    <a:pt x="297" y="37"/>
                    <a:pt x="297" y="37"/>
                  </a:cubicBezTo>
                  <a:cubicBezTo>
                    <a:pt x="293" y="37"/>
                    <a:pt x="293" y="37"/>
                    <a:pt x="293" y="37"/>
                  </a:cubicBezTo>
                  <a:cubicBezTo>
                    <a:pt x="292" y="37"/>
                    <a:pt x="287" y="37"/>
                    <a:pt x="245" y="56"/>
                  </a:cubicBezTo>
                  <a:cubicBezTo>
                    <a:pt x="230" y="50"/>
                    <a:pt x="230" y="50"/>
                    <a:pt x="230" y="50"/>
                  </a:cubicBezTo>
                  <a:cubicBezTo>
                    <a:pt x="210" y="0"/>
                    <a:pt x="208" y="0"/>
                    <a:pt x="202" y="0"/>
                  </a:cubicBezTo>
                  <a:cubicBezTo>
                    <a:pt x="164" y="0"/>
                    <a:pt x="164" y="0"/>
                    <a:pt x="164" y="0"/>
                  </a:cubicBezTo>
                  <a:cubicBezTo>
                    <a:pt x="158" y="0"/>
                    <a:pt x="156" y="0"/>
                    <a:pt x="137" y="50"/>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3"/>
                    <a:pt x="57" y="120"/>
                  </a:cubicBezTo>
                  <a:cubicBezTo>
                    <a:pt x="50" y="135"/>
                    <a:pt x="50" y="135"/>
                    <a:pt x="50" y="135"/>
                  </a:cubicBezTo>
                  <a:cubicBezTo>
                    <a:pt x="0" y="154"/>
                    <a:pt x="0" y="156"/>
                    <a:pt x="0" y="162"/>
                  </a:cubicBezTo>
                  <a:cubicBezTo>
                    <a:pt x="0" y="200"/>
                    <a:pt x="0" y="200"/>
                    <a:pt x="0" y="200"/>
                  </a:cubicBezTo>
                  <a:cubicBezTo>
                    <a:pt x="0" y="206"/>
                    <a:pt x="0" y="208"/>
                    <a:pt x="51" y="226"/>
                  </a:cubicBezTo>
                  <a:cubicBezTo>
                    <a:pt x="57" y="241"/>
                    <a:pt x="57" y="241"/>
                    <a:pt x="57" y="241"/>
                  </a:cubicBezTo>
                  <a:cubicBezTo>
                    <a:pt x="35" y="289"/>
                    <a:pt x="37" y="291"/>
                    <a:pt x="41" y="295"/>
                  </a:cubicBezTo>
                  <a:cubicBezTo>
                    <a:pt x="68" y="322"/>
                    <a:pt x="68" y="322"/>
                    <a:pt x="68" y="322"/>
                  </a:cubicBezTo>
                  <a:cubicBezTo>
                    <a:pt x="71" y="324"/>
                    <a:pt x="71" y="324"/>
                    <a:pt x="71" y="324"/>
                  </a:cubicBezTo>
                  <a:cubicBezTo>
                    <a:pt x="74" y="324"/>
                    <a:pt x="74" y="324"/>
                    <a:pt x="74" y="324"/>
                  </a:cubicBezTo>
                  <a:cubicBezTo>
                    <a:pt x="76" y="324"/>
                    <a:pt x="81" y="324"/>
                    <a:pt x="122" y="305"/>
                  </a:cubicBezTo>
                  <a:cubicBezTo>
                    <a:pt x="138" y="311"/>
                    <a:pt x="138" y="311"/>
                    <a:pt x="138" y="311"/>
                  </a:cubicBezTo>
                  <a:cubicBezTo>
                    <a:pt x="157" y="360"/>
                    <a:pt x="159" y="360"/>
                    <a:pt x="165" y="360"/>
                  </a:cubicBezTo>
                  <a:cubicBezTo>
                    <a:pt x="204" y="360"/>
                    <a:pt x="204" y="360"/>
                    <a:pt x="204" y="360"/>
                  </a:cubicBezTo>
                  <a:cubicBezTo>
                    <a:pt x="210" y="360"/>
                    <a:pt x="212" y="360"/>
                    <a:pt x="230" y="311"/>
                  </a:cubicBezTo>
                  <a:cubicBezTo>
                    <a:pt x="246" y="305"/>
                    <a:pt x="246" y="305"/>
                    <a:pt x="246" y="305"/>
                  </a:cubicBezTo>
                  <a:cubicBezTo>
                    <a:pt x="274" y="317"/>
                    <a:pt x="290" y="323"/>
                    <a:pt x="294" y="323"/>
                  </a:cubicBezTo>
                  <a:cubicBezTo>
                    <a:pt x="298" y="323"/>
                    <a:pt x="298" y="323"/>
                    <a:pt x="298" y="323"/>
                  </a:cubicBezTo>
                  <a:cubicBezTo>
                    <a:pt x="328" y="294"/>
                    <a:pt x="328" y="294"/>
                    <a:pt x="328" y="294"/>
                  </a:cubicBezTo>
                  <a:cubicBezTo>
                    <a:pt x="332" y="289"/>
                    <a:pt x="333" y="288"/>
                    <a:pt x="311" y="240"/>
                  </a:cubicBezTo>
                  <a:cubicBezTo>
                    <a:pt x="317" y="226"/>
                    <a:pt x="317" y="226"/>
                    <a:pt x="317" y="226"/>
                  </a:cubicBezTo>
                  <a:cubicBezTo>
                    <a:pt x="367" y="206"/>
                    <a:pt x="367" y="204"/>
                    <a:pt x="367" y="198"/>
                  </a:cubicBezTo>
                  <a:cubicBezTo>
                    <a:pt x="367" y="161"/>
                    <a:pt x="367" y="161"/>
                    <a:pt x="367" y="161"/>
                  </a:cubicBezTo>
                  <a:cubicBezTo>
                    <a:pt x="367" y="155"/>
                    <a:pt x="367" y="153"/>
                    <a:pt x="317" y="135"/>
                  </a:cubicBezTo>
                  <a:close/>
                  <a:moveTo>
                    <a:pt x="184" y="243"/>
                  </a:moveTo>
                  <a:cubicBezTo>
                    <a:pt x="148" y="243"/>
                    <a:pt x="120" y="215"/>
                    <a:pt x="120" y="180"/>
                  </a:cubicBezTo>
                  <a:cubicBezTo>
                    <a:pt x="120" y="146"/>
                    <a:pt x="148" y="117"/>
                    <a:pt x="184" y="117"/>
                  </a:cubicBezTo>
                  <a:cubicBezTo>
                    <a:pt x="219" y="117"/>
                    <a:pt x="248" y="146"/>
                    <a:pt x="248" y="180"/>
                  </a:cubicBezTo>
                  <a:cubicBezTo>
                    <a:pt x="248" y="215"/>
                    <a:pt x="219" y="243"/>
                    <a:pt x="184" y="243"/>
                  </a:cubicBezTo>
                  <a:close/>
                  <a:moveTo>
                    <a:pt x="184" y="243"/>
                  </a:moveTo>
                  <a:cubicBezTo>
                    <a:pt x="184" y="243"/>
                    <a:pt x="184" y="243"/>
                    <a:pt x="184" y="243"/>
                  </a:cubicBezTo>
                </a:path>
              </a:pathLst>
            </a:custGeom>
            <a:solidFill>
              <a:srgbClr val="C3C3C3"/>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5" name="Freeform 13">
              <a:extLst>
                <a:ext uri="{FF2B5EF4-FFF2-40B4-BE49-F238E27FC236}">
                  <a16:creationId xmlns:a16="http://schemas.microsoft.com/office/drawing/2014/main" id="{A5809585-907B-F446-ABEE-5FFE33302B4B}"/>
                </a:ext>
              </a:extLst>
            </p:cNvPr>
            <p:cNvSpPr>
              <a:spLocks noEditPoints="1"/>
            </p:cNvSpPr>
            <p:nvPr/>
          </p:nvSpPr>
          <p:spPr bwMode="auto">
            <a:xfrm>
              <a:off x="2023226" y="3312263"/>
              <a:ext cx="965745" cy="880239"/>
            </a:xfrm>
            <a:custGeom>
              <a:avLst/>
              <a:gdLst>
                <a:gd name="T0" fmla="*/ 199 w 230"/>
                <a:gd name="T1" fmla="*/ 84 h 225"/>
                <a:gd name="T2" fmla="*/ 195 w 230"/>
                <a:gd name="T3" fmla="*/ 74 h 225"/>
                <a:gd name="T4" fmla="*/ 205 w 230"/>
                <a:gd name="T5" fmla="*/ 41 h 225"/>
                <a:gd name="T6" fmla="*/ 188 w 230"/>
                <a:gd name="T7" fmla="*/ 24 h 225"/>
                <a:gd name="T8" fmla="*/ 186 w 230"/>
                <a:gd name="T9" fmla="*/ 22 h 225"/>
                <a:gd name="T10" fmla="*/ 184 w 230"/>
                <a:gd name="T11" fmla="*/ 22 h 225"/>
                <a:gd name="T12" fmla="*/ 154 w 230"/>
                <a:gd name="T13" fmla="*/ 34 h 225"/>
                <a:gd name="T14" fmla="*/ 144 w 230"/>
                <a:gd name="T15" fmla="*/ 30 h 225"/>
                <a:gd name="T16" fmla="*/ 127 w 230"/>
                <a:gd name="T17" fmla="*/ 0 h 225"/>
                <a:gd name="T18" fmla="*/ 103 w 230"/>
                <a:gd name="T19" fmla="*/ 0 h 225"/>
                <a:gd name="T20" fmla="*/ 86 w 230"/>
                <a:gd name="T21" fmla="*/ 30 h 225"/>
                <a:gd name="T22" fmla="*/ 77 w 230"/>
                <a:gd name="T23" fmla="*/ 34 h 225"/>
                <a:gd name="T24" fmla="*/ 46 w 230"/>
                <a:gd name="T25" fmla="*/ 23 h 225"/>
                <a:gd name="T26" fmla="*/ 44 w 230"/>
                <a:gd name="T27" fmla="*/ 23 h 225"/>
                <a:gd name="T28" fmla="*/ 25 w 230"/>
                <a:gd name="T29" fmla="*/ 41 h 225"/>
                <a:gd name="T30" fmla="*/ 36 w 230"/>
                <a:gd name="T31" fmla="*/ 75 h 225"/>
                <a:gd name="T32" fmla="*/ 32 w 230"/>
                <a:gd name="T33" fmla="*/ 84 h 225"/>
                <a:gd name="T34" fmla="*/ 0 w 230"/>
                <a:gd name="T35" fmla="*/ 101 h 225"/>
                <a:gd name="T36" fmla="*/ 0 w 230"/>
                <a:gd name="T37" fmla="*/ 125 h 225"/>
                <a:gd name="T38" fmla="*/ 32 w 230"/>
                <a:gd name="T39" fmla="*/ 141 h 225"/>
                <a:gd name="T40" fmla="*/ 36 w 230"/>
                <a:gd name="T41" fmla="*/ 150 h 225"/>
                <a:gd name="T42" fmla="*/ 26 w 230"/>
                <a:gd name="T43" fmla="*/ 184 h 225"/>
                <a:gd name="T44" fmla="*/ 43 w 230"/>
                <a:gd name="T45" fmla="*/ 201 h 225"/>
                <a:gd name="T46" fmla="*/ 45 w 230"/>
                <a:gd name="T47" fmla="*/ 202 h 225"/>
                <a:gd name="T48" fmla="*/ 47 w 230"/>
                <a:gd name="T49" fmla="*/ 202 h 225"/>
                <a:gd name="T50" fmla="*/ 77 w 230"/>
                <a:gd name="T51" fmla="*/ 190 h 225"/>
                <a:gd name="T52" fmla="*/ 87 w 230"/>
                <a:gd name="T53" fmla="*/ 194 h 225"/>
                <a:gd name="T54" fmla="*/ 104 w 230"/>
                <a:gd name="T55" fmla="*/ 225 h 225"/>
                <a:gd name="T56" fmla="*/ 128 w 230"/>
                <a:gd name="T57" fmla="*/ 225 h 225"/>
                <a:gd name="T58" fmla="*/ 145 w 230"/>
                <a:gd name="T59" fmla="*/ 194 h 225"/>
                <a:gd name="T60" fmla="*/ 154 w 230"/>
                <a:gd name="T61" fmla="*/ 190 h 225"/>
                <a:gd name="T62" fmla="*/ 185 w 230"/>
                <a:gd name="T63" fmla="*/ 201 h 225"/>
                <a:gd name="T64" fmla="*/ 187 w 230"/>
                <a:gd name="T65" fmla="*/ 201 h 225"/>
                <a:gd name="T66" fmla="*/ 206 w 230"/>
                <a:gd name="T67" fmla="*/ 183 h 225"/>
                <a:gd name="T68" fmla="*/ 195 w 230"/>
                <a:gd name="T69" fmla="*/ 150 h 225"/>
                <a:gd name="T70" fmla="*/ 199 w 230"/>
                <a:gd name="T71" fmla="*/ 141 h 225"/>
                <a:gd name="T72" fmla="*/ 230 w 230"/>
                <a:gd name="T73" fmla="*/ 124 h 225"/>
                <a:gd name="T74" fmla="*/ 230 w 230"/>
                <a:gd name="T75" fmla="*/ 100 h 225"/>
                <a:gd name="T76" fmla="*/ 199 w 230"/>
                <a:gd name="T77" fmla="*/ 84 h 225"/>
                <a:gd name="T78" fmla="*/ 115 w 230"/>
                <a:gd name="T79" fmla="*/ 152 h 225"/>
                <a:gd name="T80" fmla="*/ 75 w 230"/>
                <a:gd name="T81" fmla="*/ 112 h 225"/>
                <a:gd name="T82" fmla="*/ 115 w 230"/>
                <a:gd name="T83" fmla="*/ 73 h 225"/>
                <a:gd name="T84" fmla="*/ 156 w 230"/>
                <a:gd name="T85" fmla="*/ 112 h 225"/>
                <a:gd name="T86" fmla="*/ 115 w 230"/>
                <a:gd name="T87" fmla="*/ 152 h 225"/>
                <a:gd name="T88" fmla="*/ 115 w 230"/>
                <a:gd name="T89" fmla="*/ 152 h 225"/>
                <a:gd name="T90" fmla="*/ 115 w 230"/>
                <a:gd name="T91" fmla="*/ 15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5">
                  <a:moveTo>
                    <a:pt x="199" y="84"/>
                  </a:moveTo>
                  <a:cubicBezTo>
                    <a:pt x="195" y="74"/>
                    <a:pt x="195" y="74"/>
                    <a:pt x="195" y="74"/>
                  </a:cubicBezTo>
                  <a:cubicBezTo>
                    <a:pt x="208" y="44"/>
                    <a:pt x="207" y="43"/>
                    <a:pt x="205" y="41"/>
                  </a:cubicBezTo>
                  <a:cubicBezTo>
                    <a:pt x="188" y="24"/>
                    <a:pt x="188" y="24"/>
                    <a:pt x="188" y="24"/>
                  </a:cubicBezTo>
                  <a:cubicBezTo>
                    <a:pt x="186" y="22"/>
                    <a:pt x="186" y="22"/>
                    <a:pt x="186" y="22"/>
                  </a:cubicBezTo>
                  <a:cubicBezTo>
                    <a:pt x="184" y="22"/>
                    <a:pt x="184" y="22"/>
                    <a:pt x="184" y="22"/>
                  </a:cubicBezTo>
                  <a:cubicBezTo>
                    <a:pt x="183" y="22"/>
                    <a:pt x="180" y="22"/>
                    <a:pt x="154" y="34"/>
                  </a:cubicBezTo>
                  <a:cubicBezTo>
                    <a:pt x="144" y="30"/>
                    <a:pt x="144" y="30"/>
                    <a:pt x="144" y="30"/>
                  </a:cubicBezTo>
                  <a:cubicBezTo>
                    <a:pt x="132" y="0"/>
                    <a:pt x="131" y="0"/>
                    <a:pt x="127" y="0"/>
                  </a:cubicBezTo>
                  <a:cubicBezTo>
                    <a:pt x="103" y="0"/>
                    <a:pt x="103" y="0"/>
                    <a:pt x="103" y="0"/>
                  </a:cubicBezTo>
                  <a:cubicBezTo>
                    <a:pt x="99" y="0"/>
                    <a:pt x="98" y="0"/>
                    <a:pt x="86" y="30"/>
                  </a:cubicBezTo>
                  <a:cubicBezTo>
                    <a:pt x="77" y="34"/>
                    <a:pt x="77" y="34"/>
                    <a:pt x="77" y="34"/>
                  </a:cubicBezTo>
                  <a:cubicBezTo>
                    <a:pt x="59" y="27"/>
                    <a:pt x="49" y="23"/>
                    <a:pt x="46" y="23"/>
                  </a:cubicBezTo>
                  <a:cubicBezTo>
                    <a:pt x="44" y="23"/>
                    <a:pt x="44" y="23"/>
                    <a:pt x="44" y="23"/>
                  </a:cubicBezTo>
                  <a:cubicBezTo>
                    <a:pt x="25" y="41"/>
                    <a:pt x="25" y="41"/>
                    <a:pt x="25" y="41"/>
                  </a:cubicBezTo>
                  <a:cubicBezTo>
                    <a:pt x="23" y="44"/>
                    <a:pt x="22" y="45"/>
                    <a:pt x="36" y="75"/>
                  </a:cubicBezTo>
                  <a:cubicBezTo>
                    <a:pt x="32" y="84"/>
                    <a:pt x="32" y="84"/>
                    <a:pt x="32" y="84"/>
                  </a:cubicBezTo>
                  <a:cubicBezTo>
                    <a:pt x="0" y="96"/>
                    <a:pt x="0" y="97"/>
                    <a:pt x="0" y="101"/>
                  </a:cubicBezTo>
                  <a:cubicBezTo>
                    <a:pt x="0" y="125"/>
                    <a:pt x="0" y="125"/>
                    <a:pt x="0" y="125"/>
                  </a:cubicBezTo>
                  <a:cubicBezTo>
                    <a:pt x="0" y="128"/>
                    <a:pt x="0" y="130"/>
                    <a:pt x="32" y="141"/>
                  </a:cubicBezTo>
                  <a:cubicBezTo>
                    <a:pt x="36" y="150"/>
                    <a:pt x="36" y="150"/>
                    <a:pt x="36" y="150"/>
                  </a:cubicBezTo>
                  <a:cubicBezTo>
                    <a:pt x="22" y="180"/>
                    <a:pt x="23" y="181"/>
                    <a:pt x="26" y="184"/>
                  </a:cubicBezTo>
                  <a:cubicBezTo>
                    <a:pt x="43" y="201"/>
                    <a:pt x="43" y="201"/>
                    <a:pt x="43" y="201"/>
                  </a:cubicBezTo>
                  <a:cubicBezTo>
                    <a:pt x="45" y="202"/>
                    <a:pt x="45" y="202"/>
                    <a:pt x="45" y="202"/>
                  </a:cubicBezTo>
                  <a:cubicBezTo>
                    <a:pt x="47" y="202"/>
                    <a:pt x="47" y="202"/>
                    <a:pt x="47" y="202"/>
                  </a:cubicBezTo>
                  <a:cubicBezTo>
                    <a:pt x="48" y="202"/>
                    <a:pt x="51" y="202"/>
                    <a:pt x="77" y="190"/>
                  </a:cubicBezTo>
                  <a:cubicBezTo>
                    <a:pt x="87" y="194"/>
                    <a:pt x="87" y="194"/>
                    <a:pt x="87" y="194"/>
                  </a:cubicBezTo>
                  <a:cubicBezTo>
                    <a:pt x="99" y="225"/>
                    <a:pt x="100" y="225"/>
                    <a:pt x="104" y="225"/>
                  </a:cubicBezTo>
                  <a:cubicBezTo>
                    <a:pt x="128" y="225"/>
                    <a:pt x="128" y="225"/>
                    <a:pt x="128" y="225"/>
                  </a:cubicBezTo>
                  <a:cubicBezTo>
                    <a:pt x="132" y="225"/>
                    <a:pt x="133" y="225"/>
                    <a:pt x="145" y="194"/>
                  </a:cubicBezTo>
                  <a:cubicBezTo>
                    <a:pt x="154" y="190"/>
                    <a:pt x="154" y="190"/>
                    <a:pt x="154" y="190"/>
                  </a:cubicBezTo>
                  <a:cubicBezTo>
                    <a:pt x="172" y="198"/>
                    <a:pt x="182" y="201"/>
                    <a:pt x="185" y="201"/>
                  </a:cubicBezTo>
                  <a:cubicBezTo>
                    <a:pt x="187" y="201"/>
                    <a:pt x="187" y="201"/>
                    <a:pt x="187" y="201"/>
                  </a:cubicBezTo>
                  <a:cubicBezTo>
                    <a:pt x="206" y="183"/>
                    <a:pt x="206" y="183"/>
                    <a:pt x="206" y="183"/>
                  </a:cubicBezTo>
                  <a:cubicBezTo>
                    <a:pt x="208" y="180"/>
                    <a:pt x="209" y="180"/>
                    <a:pt x="195" y="150"/>
                  </a:cubicBezTo>
                  <a:cubicBezTo>
                    <a:pt x="199" y="141"/>
                    <a:pt x="199" y="141"/>
                    <a:pt x="199" y="141"/>
                  </a:cubicBezTo>
                  <a:cubicBezTo>
                    <a:pt x="230" y="128"/>
                    <a:pt x="230" y="127"/>
                    <a:pt x="230" y="124"/>
                  </a:cubicBezTo>
                  <a:cubicBezTo>
                    <a:pt x="230" y="100"/>
                    <a:pt x="230" y="100"/>
                    <a:pt x="230" y="100"/>
                  </a:cubicBezTo>
                  <a:cubicBezTo>
                    <a:pt x="230" y="96"/>
                    <a:pt x="230" y="95"/>
                    <a:pt x="199" y="84"/>
                  </a:cubicBezTo>
                  <a:close/>
                  <a:moveTo>
                    <a:pt x="115" y="152"/>
                  </a:moveTo>
                  <a:cubicBezTo>
                    <a:pt x="93" y="152"/>
                    <a:pt x="75" y="134"/>
                    <a:pt x="75" y="112"/>
                  </a:cubicBezTo>
                  <a:cubicBezTo>
                    <a:pt x="75" y="90"/>
                    <a:pt x="93" y="73"/>
                    <a:pt x="115" y="73"/>
                  </a:cubicBezTo>
                  <a:cubicBezTo>
                    <a:pt x="138" y="73"/>
                    <a:pt x="156" y="90"/>
                    <a:pt x="156" y="112"/>
                  </a:cubicBezTo>
                  <a:cubicBezTo>
                    <a:pt x="156" y="134"/>
                    <a:pt x="138" y="152"/>
                    <a:pt x="115" y="152"/>
                  </a:cubicBezTo>
                  <a:close/>
                  <a:moveTo>
                    <a:pt x="115" y="152"/>
                  </a:moveTo>
                  <a:cubicBezTo>
                    <a:pt x="115" y="152"/>
                    <a:pt x="115" y="152"/>
                    <a:pt x="115" y="152"/>
                  </a:cubicBezTo>
                </a:path>
              </a:pathLst>
            </a:custGeom>
            <a:solidFill>
              <a:srgbClr val="545454"/>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6" name="Freeform 14">
              <a:extLst>
                <a:ext uri="{FF2B5EF4-FFF2-40B4-BE49-F238E27FC236}">
                  <a16:creationId xmlns:a16="http://schemas.microsoft.com/office/drawing/2014/main" id="{B7AE18C5-BEA8-5A47-89D8-8C97B8954F19}"/>
                </a:ext>
              </a:extLst>
            </p:cNvPr>
            <p:cNvSpPr>
              <a:spLocks noEditPoints="1"/>
            </p:cNvSpPr>
            <p:nvPr/>
          </p:nvSpPr>
          <p:spPr bwMode="auto">
            <a:xfrm>
              <a:off x="4046889" y="1608387"/>
              <a:ext cx="775109" cy="704582"/>
            </a:xfrm>
            <a:custGeom>
              <a:avLst/>
              <a:gdLst>
                <a:gd name="T0" fmla="*/ 159 w 185"/>
                <a:gd name="T1" fmla="*/ 67 h 180"/>
                <a:gd name="T2" fmla="*/ 156 w 185"/>
                <a:gd name="T3" fmla="*/ 60 h 180"/>
                <a:gd name="T4" fmla="*/ 164 w 185"/>
                <a:gd name="T5" fmla="*/ 32 h 180"/>
                <a:gd name="T6" fmla="*/ 150 w 185"/>
                <a:gd name="T7" fmla="*/ 19 h 180"/>
                <a:gd name="T8" fmla="*/ 149 w 185"/>
                <a:gd name="T9" fmla="*/ 18 h 180"/>
                <a:gd name="T10" fmla="*/ 148 w 185"/>
                <a:gd name="T11" fmla="*/ 18 h 180"/>
                <a:gd name="T12" fmla="*/ 123 w 185"/>
                <a:gd name="T13" fmla="*/ 27 h 180"/>
                <a:gd name="T14" fmla="*/ 116 w 185"/>
                <a:gd name="T15" fmla="*/ 24 h 180"/>
                <a:gd name="T16" fmla="*/ 102 w 185"/>
                <a:gd name="T17" fmla="*/ 0 h 180"/>
                <a:gd name="T18" fmla="*/ 82 w 185"/>
                <a:gd name="T19" fmla="*/ 0 h 180"/>
                <a:gd name="T20" fmla="*/ 69 w 185"/>
                <a:gd name="T21" fmla="*/ 24 h 180"/>
                <a:gd name="T22" fmla="*/ 62 w 185"/>
                <a:gd name="T23" fmla="*/ 27 h 180"/>
                <a:gd name="T24" fmla="*/ 37 w 185"/>
                <a:gd name="T25" fmla="*/ 18 h 180"/>
                <a:gd name="T26" fmla="*/ 35 w 185"/>
                <a:gd name="T27" fmla="*/ 18 h 180"/>
                <a:gd name="T28" fmla="*/ 20 w 185"/>
                <a:gd name="T29" fmla="*/ 33 h 180"/>
                <a:gd name="T30" fmla="*/ 29 w 185"/>
                <a:gd name="T31" fmla="*/ 60 h 180"/>
                <a:gd name="T32" fmla="*/ 25 w 185"/>
                <a:gd name="T33" fmla="*/ 67 h 180"/>
                <a:gd name="T34" fmla="*/ 0 w 185"/>
                <a:gd name="T35" fmla="*/ 81 h 180"/>
                <a:gd name="T36" fmla="*/ 0 w 185"/>
                <a:gd name="T37" fmla="*/ 100 h 180"/>
                <a:gd name="T38" fmla="*/ 26 w 185"/>
                <a:gd name="T39" fmla="*/ 113 h 180"/>
                <a:gd name="T40" fmla="*/ 29 w 185"/>
                <a:gd name="T41" fmla="*/ 120 h 180"/>
                <a:gd name="T42" fmla="*/ 21 w 185"/>
                <a:gd name="T43" fmla="*/ 147 h 180"/>
                <a:gd name="T44" fmla="*/ 35 w 185"/>
                <a:gd name="T45" fmla="*/ 161 h 180"/>
                <a:gd name="T46" fmla="*/ 36 w 185"/>
                <a:gd name="T47" fmla="*/ 162 h 180"/>
                <a:gd name="T48" fmla="*/ 37 w 185"/>
                <a:gd name="T49" fmla="*/ 162 h 180"/>
                <a:gd name="T50" fmla="*/ 62 w 185"/>
                <a:gd name="T51" fmla="*/ 152 h 180"/>
                <a:gd name="T52" fmla="*/ 69 w 185"/>
                <a:gd name="T53" fmla="*/ 156 h 180"/>
                <a:gd name="T54" fmla="*/ 83 w 185"/>
                <a:gd name="T55" fmla="*/ 180 h 180"/>
                <a:gd name="T56" fmla="*/ 103 w 185"/>
                <a:gd name="T57" fmla="*/ 180 h 180"/>
                <a:gd name="T58" fmla="*/ 116 w 185"/>
                <a:gd name="T59" fmla="*/ 156 h 180"/>
                <a:gd name="T60" fmla="*/ 124 w 185"/>
                <a:gd name="T61" fmla="*/ 152 h 180"/>
                <a:gd name="T62" fmla="*/ 148 w 185"/>
                <a:gd name="T63" fmla="*/ 161 h 180"/>
                <a:gd name="T64" fmla="*/ 150 w 185"/>
                <a:gd name="T65" fmla="*/ 161 h 180"/>
                <a:gd name="T66" fmla="*/ 165 w 185"/>
                <a:gd name="T67" fmla="*/ 147 h 180"/>
                <a:gd name="T68" fmla="*/ 156 w 185"/>
                <a:gd name="T69" fmla="*/ 120 h 180"/>
                <a:gd name="T70" fmla="*/ 159 w 185"/>
                <a:gd name="T71" fmla="*/ 113 h 180"/>
                <a:gd name="T72" fmla="*/ 185 w 185"/>
                <a:gd name="T73" fmla="*/ 99 h 180"/>
                <a:gd name="T74" fmla="*/ 185 w 185"/>
                <a:gd name="T75" fmla="*/ 80 h 180"/>
                <a:gd name="T76" fmla="*/ 159 w 185"/>
                <a:gd name="T77" fmla="*/ 67 h 180"/>
                <a:gd name="T78" fmla="*/ 93 w 185"/>
                <a:gd name="T79" fmla="*/ 121 h 180"/>
                <a:gd name="T80" fmla="*/ 60 w 185"/>
                <a:gd name="T81" fmla="*/ 90 h 180"/>
                <a:gd name="T82" fmla="*/ 93 w 185"/>
                <a:gd name="T83" fmla="*/ 58 h 180"/>
                <a:gd name="T84" fmla="*/ 125 w 185"/>
                <a:gd name="T85" fmla="*/ 90 h 180"/>
                <a:gd name="T86" fmla="*/ 93 w 185"/>
                <a:gd name="T87" fmla="*/ 121 h 180"/>
                <a:gd name="T88" fmla="*/ 93 w 185"/>
                <a:gd name="T89" fmla="*/ 121 h 180"/>
                <a:gd name="T90" fmla="*/ 93 w 185"/>
                <a:gd name="T91" fmla="*/ 1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 h="180">
                  <a:moveTo>
                    <a:pt x="159" y="67"/>
                  </a:moveTo>
                  <a:cubicBezTo>
                    <a:pt x="156" y="60"/>
                    <a:pt x="156" y="60"/>
                    <a:pt x="156" y="60"/>
                  </a:cubicBezTo>
                  <a:cubicBezTo>
                    <a:pt x="167" y="35"/>
                    <a:pt x="166" y="34"/>
                    <a:pt x="164" y="32"/>
                  </a:cubicBezTo>
                  <a:cubicBezTo>
                    <a:pt x="150" y="19"/>
                    <a:pt x="150" y="19"/>
                    <a:pt x="150" y="19"/>
                  </a:cubicBezTo>
                  <a:cubicBezTo>
                    <a:pt x="149" y="18"/>
                    <a:pt x="149" y="18"/>
                    <a:pt x="149" y="18"/>
                  </a:cubicBezTo>
                  <a:cubicBezTo>
                    <a:pt x="148" y="18"/>
                    <a:pt x="148" y="18"/>
                    <a:pt x="148" y="18"/>
                  </a:cubicBezTo>
                  <a:cubicBezTo>
                    <a:pt x="147" y="18"/>
                    <a:pt x="144" y="18"/>
                    <a:pt x="123" y="27"/>
                  </a:cubicBezTo>
                  <a:cubicBezTo>
                    <a:pt x="116" y="24"/>
                    <a:pt x="116" y="24"/>
                    <a:pt x="116" y="24"/>
                  </a:cubicBezTo>
                  <a:cubicBezTo>
                    <a:pt x="106" y="0"/>
                    <a:pt x="105" y="0"/>
                    <a:pt x="102" y="0"/>
                  </a:cubicBezTo>
                  <a:cubicBezTo>
                    <a:pt x="82" y="0"/>
                    <a:pt x="82" y="0"/>
                    <a:pt x="82" y="0"/>
                  </a:cubicBezTo>
                  <a:cubicBezTo>
                    <a:pt x="79" y="0"/>
                    <a:pt x="78" y="0"/>
                    <a:pt x="69" y="24"/>
                  </a:cubicBezTo>
                  <a:cubicBezTo>
                    <a:pt x="62" y="27"/>
                    <a:pt x="62" y="27"/>
                    <a:pt x="62" y="27"/>
                  </a:cubicBezTo>
                  <a:cubicBezTo>
                    <a:pt x="47" y="21"/>
                    <a:pt x="39" y="18"/>
                    <a:pt x="37" y="18"/>
                  </a:cubicBezTo>
                  <a:cubicBezTo>
                    <a:pt x="35" y="18"/>
                    <a:pt x="35" y="18"/>
                    <a:pt x="35" y="18"/>
                  </a:cubicBezTo>
                  <a:cubicBezTo>
                    <a:pt x="20" y="33"/>
                    <a:pt x="20" y="33"/>
                    <a:pt x="20" y="33"/>
                  </a:cubicBezTo>
                  <a:cubicBezTo>
                    <a:pt x="18" y="35"/>
                    <a:pt x="17" y="36"/>
                    <a:pt x="29" y="60"/>
                  </a:cubicBezTo>
                  <a:cubicBezTo>
                    <a:pt x="25" y="67"/>
                    <a:pt x="25" y="67"/>
                    <a:pt x="25" y="67"/>
                  </a:cubicBezTo>
                  <a:cubicBezTo>
                    <a:pt x="0" y="77"/>
                    <a:pt x="0" y="78"/>
                    <a:pt x="0" y="81"/>
                  </a:cubicBezTo>
                  <a:cubicBezTo>
                    <a:pt x="0" y="100"/>
                    <a:pt x="0" y="100"/>
                    <a:pt x="0" y="100"/>
                  </a:cubicBezTo>
                  <a:cubicBezTo>
                    <a:pt x="0" y="103"/>
                    <a:pt x="0" y="104"/>
                    <a:pt x="26" y="113"/>
                  </a:cubicBezTo>
                  <a:cubicBezTo>
                    <a:pt x="29" y="120"/>
                    <a:pt x="29" y="120"/>
                    <a:pt x="29" y="120"/>
                  </a:cubicBezTo>
                  <a:cubicBezTo>
                    <a:pt x="18" y="145"/>
                    <a:pt x="19" y="145"/>
                    <a:pt x="21" y="147"/>
                  </a:cubicBezTo>
                  <a:cubicBezTo>
                    <a:pt x="35" y="161"/>
                    <a:pt x="35" y="161"/>
                    <a:pt x="35" y="161"/>
                  </a:cubicBezTo>
                  <a:cubicBezTo>
                    <a:pt x="36" y="162"/>
                    <a:pt x="36" y="162"/>
                    <a:pt x="36" y="162"/>
                  </a:cubicBezTo>
                  <a:cubicBezTo>
                    <a:pt x="37" y="162"/>
                    <a:pt x="37" y="162"/>
                    <a:pt x="37" y="162"/>
                  </a:cubicBezTo>
                  <a:cubicBezTo>
                    <a:pt x="38" y="162"/>
                    <a:pt x="41" y="162"/>
                    <a:pt x="62" y="152"/>
                  </a:cubicBezTo>
                  <a:cubicBezTo>
                    <a:pt x="69" y="156"/>
                    <a:pt x="69" y="156"/>
                    <a:pt x="69" y="156"/>
                  </a:cubicBezTo>
                  <a:cubicBezTo>
                    <a:pt x="79" y="180"/>
                    <a:pt x="80" y="180"/>
                    <a:pt x="83" y="180"/>
                  </a:cubicBezTo>
                  <a:cubicBezTo>
                    <a:pt x="103" y="180"/>
                    <a:pt x="103" y="180"/>
                    <a:pt x="103" y="180"/>
                  </a:cubicBezTo>
                  <a:cubicBezTo>
                    <a:pt x="106" y="180"/>
                    <a:pt x="107" y="180"/>
                    <a:pt x="116" y="156"/>
                  </a:cubicBezTo>
                  <a:cubicBezTo>
                    <a:pt x="124" y="152"/>
                    <a:pt x="124" y="152"/>
                    <a:pt x="124" y="152"/>
                  </a:cubicBezTo>
                  <a:cubicBezTo>
                    <a:pt x="138" y="158"/>
                    <a:pt x="146" y="161"/>
                    <a:pt x="148" y="161"/>
                  </a:cubicBezTo>
                  <a:cubicBezTo>
                    <a:pt x="150" y="161"/>
                    <a:pt x="150" y="161"/>
                    <a:pt x="150" y="161"/>
                  </a:cubicBezTo>
                  <a:cubicBezTo>
                    <a:pt x="165" y="147"/>
                    <a:pt x="165" y="147"/>
                    <a:pt x="165" y="147"/>
                  </a:cubicBezTo>
                  <a:cubicBezTo>
                    <a:pt x="167" y="145"/>
                    <a:pt x="168" y="144"/>
                    <a:pt x="156" y="120"/>
                  </a:cubicBezTo>
                  <a:cubicBezTo>
                    <a:pt x="159" y="113"/>
                    <a:pt x="159" y="113"/>
                    <a:pt x="159" y="113"/>
                  </a:cubicBezTo>
                  <a:cubicBezTo>
                    <a:pt x="185" y="103"/>
                    <a:pt x="185" y="102"/>
                    <a:pt x="185" y="99"/>
                  </a:cubicBezTo>
                  <a:cubicBezTo>
                    <a:pt x="185" y="80"/>
                    <a:pt x="185" y="80"/>
                    <a:pt x="185" y="80"/>
                  </a:cubicBezTo>
                  <a:cubicBezTo>
                    <a:pt x="185" y="77"/>
                    <a:pt x="185" y="76"/>
                    <a:pt x="159" y="67"/>
                  </a:cubicBezTo>
                  <a:close/>
                  <a:moveTo>
                    <a:pt x="93" y="121"/>
                  </a:moveTo>
                  <a:cubicBezTo>
                    <a:pt x="75" y="121"/>
                    <a:pt x="60" y="107"/>
                    <a:pt x="60" y="90"/>
                  </a:cubicBezTo>
                  <a:cubicBezTo>
                    <a:pt x="60" y="72"/>
                    <a:pt x="75" y="58"/>
                    <a:pt x="93" y="58"/>
                  </a:cubicBezTo>
                  <a:cubicBezTo>
                    <a:pt x="110" y="58"/>
                    <a:pt x="125" y="72"/>
                    <a:pt x="125" y="90"/>
                  </a:cubicBezTo>
                  <a:cubicBezTo>
                    <a:pt x="125" y="107"/>
                    <a:pt x="110" y="121"/>
                    <a:pt x="93" y="121"/>
                  </a:cubicBezTo>
                  <a:close/>
                  <a:moveTo>
                    <a:pt x="93" y="121"/>
                  </a:moveTo>
                  <a:cubicBezTo>
                    <a:pt x="93" y="121"/>
                    <a:pt x="93" y="121"/>
                    <a:pt x="93" y="121"/>
                  </a:cubicBezTo>
                </a:path>
              </a:pathLst>
            </a:custGeom>
            <a:solidFill>
              <a:srgbClr val="AEABAB"/>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7" name="Freeform 15">
              <a:extLst>
                <a:ext uri="{FF2B5EF4-FFF2-40B4-BE49-F238E27FC236}">
                  <a16:creationId xmlns:a16="http://schemas.microsoft.com/office/drawing/2014/main" id="{C14863F5-C932-F74F-960F-67B3826A40A9}"/>
                </a:ext>
              </a:extLst>
            </p:cNvPr>
            <p:cNvSpPr>
              <a:spLocks noEditPoints="1"/>
            </p:cNvSpPr>
            <p:nvPr/>
          </p:nvSpPr>
          <p:spPr bwMode="auto">
            <a:xfrm>
              <a:off x="1692234" y="1020910"/>
              <a:ext cx="743686" cy="681161"/>
            </a:xfrm>
            <a:custGeom>
              <a:avLst/>
              <a:gdLst>
                <a:gd name="T0" fmla="*/ 153 w 177"/>
                <a:gd name="T1" fmla="*/ 65 h 174"/>
                <a:gd name="T2" fmla="*/ 150 w 177"/>
                <a:gd name="T3" fmla="*/ 57 h 174"/>
                <a:gd name="T4" fmla="*/ 158 w 177"/>
                <a:gd name="T5" fmla="*/ 31 h 174"/>
                <a:gd name="T6" fmla="*/ 145 w 177"/>
                <a:gd name="T7" fmla="*/ 18 h 174"/>
                <a:gd name="T8" fmla="*/ 143 w 177"/>
                <a:gd name="T9" fmla="*/ 17 h 174"/>
                <a:gd name="T10" fmla="*/ 142 w 177"/>
                <a:gd name="T11" fmla="*/ 17 h 174"/>
                <a:gd name="T12" fmla="*/ 118 w 177"/>
                <a:gd name="T13" fmla="*/ 26 h 174"/>
                <a:gd name="T14" fmla="*/ 111 w 177"/>
                <a:gd name="T15" fmla="*/ 24 h 174"/>
                <a:gd name="T16" fmla="*/ 98 w 177"/>
                <a:gd name="T17" fmla="*/ 0 h 174"/>
                <a:gd name="T18" fmla="*/ 79 w 177"/>
                <a:gd name="T19" fmla="*/ 0 h 174"/>
                <a:gd name="T20" fmla="*/ 66 w 177"/>
                <a:gd name="T21" fmla="*/ 24 h 174"/>
                <a:gd name="T22" fmla="*/ 59 w 177"/>
                <a:gd name="T23" fmla="*/ 27 h 174"/>
                <a:gd name="T24" fmla="*/ 35 w 177"/>
                <a:gd name="T25" fmla="*/ 18 h 174"/>
                <a:gd name="T26" fmla="*/ 34 w 177"/>
                <a:gd name="T27" fmla="*/ 18 h 174"/>
                <a:gd name="T28" fmla="*/ 19 w 177"/>
                <a:gd name="T29" fmla="*/ 32 h 174"/>
                <a:gd name="T30" fmla="*/ 27 w 177"/>
                <a:gd name="T31" fmla="*/ 58 h 174"/>
                <a:gd name="T32" fmla="*/ 24 w 177"/>
                <a:gd name="T33" fmla="*/ 65 h 174"/>
                <a:gd name="T34" fmla="*/ 0 w 177"/>
                <a:gd name="T35" fmla="*/ 78 h 174"/>
                <a:gd name="T36" fmla="*/ 0 w 177"/>
                <a:gd name="T37" fmla="*/ 96 h 174"/>
                <a:gd name="T38" fmla="*/ 24 w 177"/>
                <a:gd name="T39" fmla="*/ 109 h 174"/>
                <a:gd name="T40" fmla="*/ 27 w 177"/>
                <a:gd name="T41" fmla="*/ 116 h 174"/>
                <a:gd name="T42" fmla="*/ 20 w 177"/>
                <a:gd name="T43" fmla="*/ 142 h 174"/>
                <a:gd name="T44" fmla="*/ 33 w 177"/>
                <a:gd name="T45" fmla="*/ 155 h 174"/>
                <a:gd name="T46" fmla="*/ 34 w 177"/>
                <a:gd name="T47" fmla="*/ 156 h 174"/>
                <a:gd name="T48" fmla="*/ 36 w 177"/>
                <a:gd name="T49" fmla="*/ 156 h 174"/>
                <a:gd name="T50" fmla="*/ 59 w 177"/>
                <a:gd name="T51" fmla="*/ 147 h 174"/>
                <a:gd name="T52" fmla="*/ 66 w 177"/>
                <a:gd name="T53" fmla="*/ 150 h 174"/>
                <a:gd name="T54" fmla="*/ 80 w 177"/>
                <a:gd name="T55" fmla="*/ 174 h 174"/>
                <a:gd name="T56" fmla="*/ 98 w 177"/>
                <a:gd name="T57" fmla="*/ 174 h 174"/>
                <a:gd name="T58" fmla="*/ 111 w 177"/>
                <a:gd name="T59" fmla="*/ 150 h 174"/>
                <a:gd name="T60" fmla="*/ 119 w 177"/>
                <a:gd name="T61" fmla="*/ 147 h 174"/>
                <a:gd name="T62" fmla="*/ 142 w 177"/>
                <a:gd name="T63" fmla="*/ 155 h 174"/>
                <a:gd name="T64" fmla="*/ 144 w 177"/>
                <a:gd name="T65" fmla="*/ 155 h 174"/>
                <a:gd name="T66" fmla="*/ 158 w 177"/>
                <a:gd name="T67" fmla="*/ 141 h 174"/>
                <a:gd name="T68" fmla="*/ 150 w 177"/>
                <a:gd name="T69" fmla="*/ 116 h 174"/>
                <a:gd name="T70" fmla="*/ 153 w 177"/>
                <a:gd name="T71" fmla="*/ 109 h 174"/>
                <a:gd name="T72" fmla="*/ 177 w 177"/>
                <a:gd name="T73" fmla="*/ 95 h 174"/>
                <a:gd name="T74" fmla="*/ 177 w 177"/>
                <a:gd name="T75" fmla="*/ 77 h 174"/>
                <a:gd name="T76" fmla="*/ 153 w 177"/>
                <a:gd name="T77" fmla="*/ 65 h 174"/>
                <a:gd name="T78" fmla="*/ 89 w 177"/>
                <a:gd name="T79" fmla="*/ 117 h 174"/>
                <a:gd name="T80" fmla="*/ 58 w 177"/>
                <a:gd name="T81" fmla="*/ 87 h 174"/>
                <a:gd name="T82" fmla="*/ 89 w 177"/>
                <a:gd name="T83" fmla="*/ 56 h 174"/>
                <a:gd name="T84" fmla="*/ 120 w 177"/>
                <a:gd name="T85" fmla="*/ 87 h 174"/>
                <a:gd name="T86" fmla="*/ 89 w 177"/>
                <a:gd name="T87" fmla="*/ 117 h 174"/>
                <a:gd name="T88" fmla="*/ 89 w 177"/>
                <a:gd name="T89" fmla="*/ 117 h 174"/>
                <a:gd name="T90" fmla="*/ 89 w 177"/>
                <a:gd name="T91"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4">
                  <a:moveTo>
                    <a:pt x="153" y="65"/>
                  </a:moveTo>
                  <a:cubicBezTo>
                    <a:pt x="150" y="57"/>
                    <a:pt x="150" y="57"/>
                    <a:pt x="150" y="57"/>
                  </a:cubicBezTo>
                  <a:cubicBezTo>
                    <a:pt x="160" y="34"/>
                    <a:pt x="160" y="33"/>
                    <a:pt x="158" y="31"/>
                  </a:cubicBezTo>
                  <a:cubicBezTo>
                    <a:pt x="145" y="18"/>
                    <a:pt x="145" y="18"/>
                    <a:pt x="145" y="18"/>
                  </a:cubicBezTo>
                  <a:cubicBezTo>
                    <a:pt x="143" y="17"/>
                    <a:pt x="143" y="17"/>
                    <a:pt x="143" y="17"/>
                  </a:cubicBezTo>
                  <a:cubicBezTo>
                    <a:pt x="142" y="17"/>
                    <a:pt x="142" y="17"/>
                    <a:pt x="142" y="17"/>
                  </a:cubicBezTo>
                  <a:cubicBezTo>
                    <a:pt x="141" y="17"/>
                    <a:pt x="138" y="17"/>
                    <a:pt x="118" y="26"/>
                  </a:cubicBezTo>
                  <a:cubicBezTo>
                    <a:pt x="111" y="24"/>
                    <a:pt x="111" y="24"/>
                    <a:pt x="111" y="24"/>
                  </a:cubicBezTo>
                  <a:cubicBezTo>
                    <a:pt x="101" y="0"/>
                    <a:pt x="100" y="0"/>
                    <a:pt x="98" y="0"/>
                  </a:cubicBezTo>
                  <a:cubicBezTo>
                    <a:pt x="79" y="0"/>
                    <a:pt x="79" y="0"/>
                    <a:pt x="79" y="0"/>
                  </a:cubicBezTo>
                  <a:cubicBezTo>
                    <a:pt x="76" y="0"/>
                    <a:pt x="75" y="0"/>
                    <a:pt x="66" y="24"/>
                  </a:cubicBezTo>
                  <a:cubicBezTo>
                    <a:pt x="59" y="27"/>
                    <a:pt x="59" y="27"/>
                    <a:pt x="59" y="27"/>
                  </a:cubicBezTo>
                  <a:cubicBezTo>
                    <a:pt x="45" y="21"/>
                    <a:pt x="37" y="18"/>
                    <a:pt x="35" y="18"/>
                  </a:cubicBezTo>
                  <a:cubicBezTo>
                    <a:pt x="34" y="18"/>
                    <a:pt x="34" y="18"/>
                    <a:pt x="34" y="18"/>
                  </a:cubicBezTo>
                  <a:cubicBezTo>
                    <a:pt x="19" y="32"/>
                    <a:pt x="19" y="32"/>
                    <a:pt x="19" y="32"/>
                  </a:cubicBezTo>
                  <a:cubicBezTo>
                    <a:pt x="17" y="34"/>
                    <a:pt x="16" y="35"/>
                    <a:pt x="27" y="58"/>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8" y="140"/>
                    <a:pt x="20" y="142"/>
                  </a:cubicBezTo>
                  <a:cubicBezTo>
                    <a:pt x="33" y="155"/>
                    <a:pt x="33" y="155"/>
                    <a:pt x="33" y="155"/>
                  </a:cubicBezTo>
                  <a:cubicBezTo>
                    <a:pt x="34" y="156"/>
                    <a:pt x="34" y="156"/>
                    <a:pt x="34" y="156"/>
                  </a:cubicBezTo>
                  <a:cubicBezTo>
                    <a:pt x="36" y="156"/>
                    <a:pt x="36" y="156"/>
                    <a:pt x="36" y="156"/>
                  </a:cubicBezTo>
                  <a:cubicBezTo>
                    <a:pt x="37" y="156"/>
                    <a:pt x="39" y="156"/>
                    <a:pt x="59" y="147"/>
                  </a:cubicBezTo>
                  <a:cubicBezTo>
                    <a:pt x="66" y="150"/>
                    <a:pt x="66" y="150"/>
                    <a:pt x="66" y="150"/>
                  </a:cubicBezTo>
                  <a:cubicBezTo>
                    <a:pt x="76" y="174"/>
                    <a:pt x="77" y="174"/>
                    <a:pt x="80" y="174"/>
                  </a:cubicBezTo>
                  <a:cubicBezTo>
                    <a:pt x="98" y="174"/>
                    <a:pt x="98" y="174"/>
                    <a:pt x="98" y="174"/>
                  </a:cubicBezTo>
                  <a:cubicBezTo>
                    <a:pt x="101" y="174"/>
                    <a:pt x="102" y="174"/>
                    <a:pt x="111" y="150"/>
                  </a:cubicBezTo>
                  <a:cubicBezTo>
                    <a:pt x="119" y="147"/>
                    <a:pt x="119" y="147"/>
                    <a:pt x="119" y="147"/>
                  </a:cubicBezTo>
                  <a:cubicBezTo>
                    <a:pt x="132" y="153"/>
                    <a:pt x="140" y="155"/>
                    <a:pt x="142" y="155"/>
                  </a:cubicBezTo>
                  <a:cubicBezTo>
                    <a:pt x="144" y="155"/>
                    <a:pt x="144" y="155"/>
                    <a:pt x="144" y="155"/>
                  </a:cubicBezTo>
                  <a:cubicBezTo>
                    <a:pt x="158" y="141"/>
                    <a:pt x="158" y="141"/>
                    <a:pt x="158" y="141"/>
                  </a:cubicBezTo>
                  <a:cubicBezTo>
                    <a:pt x="160" y="139"/>
                    <a:pt x="161" y="139"/>
                    <a:pt x="150" y="116"/>
                  </a:cubicBezTo>
                  <a:cubicBezTo>
                    <a:pt x="153" y="109"/>
                    <a:pt x="153" y="109"/>
                    <a:pt x="153" y="109"/>
                  </a:cubicBezTo>
                  <a:cubicBezTo>
                    <a:pt x="177" y="99"/>
                    <a:pt x="177" y="98"/>
                    <a:pt x="177" y="95"/>
                  </a:cubicBezTo>
                  <a:cubicBezTo>
                    <a:pt x="177" y="77"/>
                    <a:pt x="177" y="77"/>
                    <a:pt x="177" y="77"/>
                  </a:cubicBezTo>
                  <a:cubicBezTo>
                    <a:pt x="177" y="74"/>
                    <a:pt x="177" y="73"/>
                    <a:pt x="153" y="65"/>
                  </a:cubicBezTo>
                  <a:close/>
                  <a:moveTo>
                    <a:pt x="89" y="117"/>
                  </a:moveTo>
                  <a:cubicBezTo>
                    <a:pt x="72" y="117"/>
                    <a:pt x="58" y="103"/>
                    <a:pt x="58" y="87"/>
                  </a:cubicBezTo>
                  <a:cubicBezTo>
                    <a:pt x="58" y="70"/>
                    <a:pt x="72" y="56"/>
                    <a:pt x="89" y="56"/>
                  </a:cubicBezTo>
                  <a:cubicBezTo>
                    <a:pt x="106" y="56"/>
                    <a:pt x="120" y="70"/>
                    <a:pt x="120" y="87"/>
                  </a:cubicBezTo>
                  <a:cubicBezTo>
                    <a:pt x="120" y="103"/>
                    <a:pt x="106" y="117"/>
                    <a:pt x="89" y="117"/>
                  </a:cubicBezTo>
                  <a:close/>
                  <a:moveTo>
                    <a:pt x="89" y="117"/>
                  </a:moveTo>
                  <a:cubicBezTo>
                    <a:pt x="89" y="117"/>
                    <a:pt x="89" y="117"/>
                    <a:pt x="89" y="117"/>
                  </a:cubicBezTo>
                </a:path>
              </a:pathLst>
            </a:custGeom>
            <a:solidFill>
              <a:srgbClr val="CFD5D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8" name="Freeform 16">
              <a:extLst>
                <a:ext uri="{FF2B5EF4-FFF2-40B4-BE49-F238E27FC236}">
                  <a16:creationId xmlns:a16="http://schemas.microsoft.com/office/drawing/2014/main" id="{3A31B362-2AC7-3941-A95C-A93A13D8AACA}"/>
                </a:ext>
              </a:extLst>
            </p:cNvPr>
            <p:cNvSpPr>
              <a:spLocks noEditPoints="1"/>
            </p:cNvSpPr>
            <p:nvPr/>
          </p:nvSpPr>
          <p:spPr bwMode="auto">
            <a:xfrm>
              <a:off x="2930313" y="3827527"/>
              <a:ext cx="1036971" cy="948550"/>
            </a:xfrm>
            <a:custGeom>
              <a:avLst/>
              <a:gdLst>
                <a:gd name="T0" fmla="*/ 213 w 247"/>
                <a:gd name="T1" fmla="*/ 90 h 242"/>
                <a:gd name="T2" fmla="*/ 209 w 247"/>
                <a:gd name="T3" fmla="*/ 80 h 242"/>
                <a:gd name="T4" fmla="*/ 219 w 247"/>
                <a:gd name="T5" fmla="*/ 44 h 242"/>
                <a:gd name="T6" fmla="*/ 201 w 247"/>
                <a:gd name="T7" fmla="*/ 26 h 242"/>
                <a:gd name="T8" fmla="*/ 199 w 247"/>
                <a:gd name="T9" fmla="*/ 24 h 242"/>
                <a:gd name="T10" fmla="*/ 197 w 247"/>
                <a:gd name="T11" fmla="*/ 24 h 242"/>
                <a:gd name="T12" fmla="*/ 165 w 247"/>
                <a:gd name="T13" fmla="*/ 37 h 242"/>
                <a:gd name="T14" fmla="*/ 154 w 247"/>
                <a:gd name="T15" fmla="*/ 33 h 242"/>
                <a:gd name="T16" fmla="*/ 136 w 247"/>
                <a:gd name="T17" fmla="*/ 0 h 242"/>
                <a:gd name="T18" fmla="*/ 110 w 247"/>
                <a:gd name="T19" fmla="*/ 0 h 242"/>
                <a:gd name="T20" fmla="*/ 92 w 247"/>
                <a:gd name="T21" fmla="*/ 33 h 242"/>
                <a:gd name="T22" fmla="*/ 82 w 247"/>
                <a:gd name="T23" fmla="*/ 37 h 242"/>
                <a:gd name="T24" fmla="*/ 49 w 247"/>
                <a:gd name="T25" fmla="*/ 25 h 242"/>
                <a:gd name="T26" fmla="*/ 46 w 247"/>
                <a:gd name="T27" fmla="*/ 25 h 242"/>
                <a:gd name="T28" fmla="*/ 26 w 247"/>
                <a:gd name="T29" fmla="*/ 45 h 242"/>
                <a:gd name="T30" fmla="*/ 37 w 247"/>
                <a:gd name="T31" fmla="*/ 80 h 242"/>
                <a:gd name="T32" fmla="*/ 33 w 247"/>
                <a:gd name="T33" fmla="*/ 90 h 242"/>
                <a:gd name="T34" fmla="*/ 0 w 247"/>
                <a:gd name="T35" fmla="*/ 109 h 242"/>
                <a:gd name="T36" fmla="*/ 0 w 247"/>
                <a:gd name="T37" fmla="*/ 134 h 242"/>
                <a:gd name="T38" fmla="*/ 33 w 247"/>
                <a:gd name="T39" fmla="*/ 152 h 242"/>
                <a:gd name="T40" fmla="*/ 38 w 247"/>
                <a:gd name="T41" fmla="*/ 162 h 242"/>
                <a:gd name="T42" fmla="*/ 27 w 247"/>
                <a:gd name="T43" fmla="*/ 198 h 242"/>
                <a:gd name="T44" fmla="*/ 45 w 247"/>
                <a:gd name="T45" fmla="*/ 216 h 242"/>
                <a:gd name="T46" fmla="*/ 47 w 247"/>
                <a:gd name="T47" fmla="*/ 218 h 242"/>
                <a:gd name="T48" fmla="*/ 49 w 247"/>
                <a:gd name="T49" fmla="*/ 218 h 242"/>
                <a:gd name="T50" fmla="*/ 82 w 247"/>
                <a:gd name="T51" fmla="*/ 205 h 242"/>
                <a:gd name="T52" fmla="*/ 92 w 247"/>
                <a:gd name="T53" fmla="*/ 209 h 242"/>
                <a:gd name="T54" fmla="*/ 111 w 247"/>
                <a:gd name="T55" fmla="*/ 242 h 242"/>
                <a:gd name="T56" fmla="*/ 137 w 247"/>
                <a:gd name="T57" fmla="*/ 242 h 242"/>
                <a:gd name="T58" fmla="*/ 155 w 247"/>
                <a:gd name="T59" fmla="*/ 209 h 242"/>
                <a:gd name="T60" fmla="*/ 165 w 247"/>
                <a:gd name="T61" fmla="*/ 205 h 242"/>
                <a:gd name="T62" fmla="*/ 198 w 247"/>
                <a:gd name="T63" fmla="*/ 217 h 242"/>
                <a:gd name="T64" fmla="*/ 200 w 247"/>
                <a:gd name="T65" fmla="*/ 217 h 242"/>
                <a:gd name="T66" fmla="*/ 220 w 247"/>
                <a:gd name="T67" fmla="*/ 197 h 242"/>
                <a:gd name="T68" fmla="*/ 209 w 247"/>
                <a:gd name="T69" fmla="*/ 161 h 242"/>
                <a:gd name="T70" fmla="*/ 213 w 247"/>
                <a:gd name="T71" fmla="*/ 151 h 242"/>
                <a:gd name="T72" fmla="*/ 247 w 247"/>
                <a:gd name="T73" fmla="*/ 133 h 242"/>
                <a:gd name="T74" fmla="*/ 247 w 247"/>
                <a:gd name="T75" fmla="*/ 108 h 242"/>
                <a:gd name="T76" fmla="*/ 213 w 247"/>
                <a:gd name="T77" fmla="*/ 90 h 242"/>
                <a:gd name="T78" fmla="*/ 123 w 247"/>
                <a:gd name="T79" fmla="*/ 163 h 242"/>
                <a:gd name="T80" fmla="*/ 80 w 247"/>
                <a:gd name="T81" fmla="*/ 121 h 242"/>
                <a:gd name="T82" fmla="*/ 123 w 247"/>
                <a:gd name="T83" fmla="*/ 79 h 242"/>
                <a:gd name="T84" fmla="*/ 166 w 247"/>
                <a:gd name="T85" fmla="*/ 121 h 242"/>
                <a:gd name="T86" fmla="*/ 123 w 247"/>
                <a:gd name="T87" fmla="*/ 163 h 242"/>
                <a:gd name="T88" fmla="*/ 123 w 247"/>
                <a:gd name="T89" fmla="*/ 163 h 242"/>
                <a:gd name="T90" fmla="*/ 123 w 247"/>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242">
                  <a:moveTo>
                    <a:pt x="213" y="90"/>
                  </a:moveTo>
                  <a:cubicBezTo>
                    <a:pt x="209" y="80"/>
                    <a:pt x="209" y="80"/>
                    <a:pt x="209" y="80"/>
                  </a:cubicBezTo>
                  <a:cubicBezTo>
                    <a:pt x="223" y="48"/>
                    <a:pt x="222" y="47"/>
                    <a:pt x="219" y="44"/>
                  </a:cubicBezTo>
                  <a:cubicBezTo>
                    <a:pt x="201" y="26"/>
                    <a:pt x="201" y="26"/>
                    <a:pt x="201" y="26"/>
                  </a:cubicBezTo>
                  <a:cubicBezTo>
                    <a:pt x="199" y="24"/>
                    <a:pt x="199" y="24"/>
                    <a:pt x="199" y="24"/>
                  </a:cubicBezTo>
                  <a:cubicBezTo>
                    <a:pt x="197" y="24"/>
                    <a:pt x="197" y="24"/>
                    <a:pt x="197" y="24"/>
                  </a:cubicBezTo>
                  <a:cubicBezTo>
                    <a:pt x="196" y="24"/>
                    <a:pt x="193" y="24"/>
                    <a:pt x="165" y="37"/>
                  </a:cubicBezTo>
                  <a:cubicBezTo>
                    <a:pt x="154" y="33"/>
                    <a:pt x="154" y="33"/>
                    <a:pt x="154" y="33"/>
                  </a:cubicBezTo>
                  <a:cubicBezTo>
                    <a:pt x="141" y="0"/>
                    <a:pt x="140" y="0"/>
                    <a:pt x="136" y="0"/>
                  </a:cubicBezTo>
                  <a:cubicBezTo>
                    <a:pt x="110" y="0"/>
                    <a:pt x="110" y="0"/>
                    <a:pt x="110" y="0"/>
                  </a:cubicBezTo>
                  <a:cubicBezTo>
                    <a:pt x="106" y="0"/>
                    <a:pt x="104" y="0"/>
                    <a:pt x="92" y="33"/>
                  </a:cubicBezTo>
                  <a:cubicBezTo>
                    <a:pt x="82" y="37"/>
                    <a:pt x="82" y="37"/>
                    <a:pt x="82" y="37"/>
                  </a:cubicBezTo>
                  <a:cubicBezTo>
                    <a:pt x="63" y="29"/>
                    <a:pt x="52" y="25"/>
                    <a:pt x="49" y="25"/>
                  </a:cubicBezTo>
                  <a:cubicBezTo>
                    <a:pt x="46" y="25"/>
                    <a:pt x="46" y="25"/>
                    <a:pt x="46" y="25"/>
                  </a:cubicBezTo>
                  <a:cubicBezTo>
                    <a:pt x="26" y="45"/>
                    <a:pt x="26" y="45"/>
                    <a:pt x="26" y="45"/>
                  </a:cubicBezTo>
                  <a:cubicBezTo>
                    <a:pt x="23" y="47"/>
                    <a:pt x="22" y="48"/>
                    <a:pt x="37" y="80"/>
                  </a:cubicBezTo>
                  <a:cubicBezTo>
                    <a:pt x="33" y="90"/>
                    <a:pt x="33" y="90"/>
                    <a:pt x="33" y="90"/>
                  </a:cubicBezTo>
                  <a:cubicBezTo>
                    <a:pt x="0" y="103"/>
                    <a:pt x="0" y="105"/>
                    <a:pt x="0" y="109"/>
                  </a:cubicBezTo>
                  <a:cubicBezTo>
                    <a:pt x="0" y="134"/>
                    <a:pt x="0" y="134"/>
                    <a:pt x="0" y="134"/>
                  </a:cubicBezTo>
                  <a:cubicBezTo>
                    <a:pt x="0" y="138"/>
                    <a:pt x="0" y="140"/>
                    <a:pt x="33" y="152"/>
                  </a:cubicBezTo>
                  <a:cubicBezTo>
                    <a:pt x="38" y="162"/>
                    <a:pt x="38" y="162"/>
                    <a:pt x="38" y="162"/>
                  </a:cubicBezTo>
                  <a:cubicBezTo>
                    <a:pt x="23" y="194"/>
                    <a:pt x="24" y="195"/>
                    <a:pt x="27" y="198"/>
                  </a:cubicBezTo>
                  <a:cubicBezTo>
                    <a:pt x="45" y="216"/>
                    <a:pt x="45" y="216"/>
                    <a:pt x="45" y="216"/>
                  </a:cubicBezTo>
                  <a:cubicBezTo>
                    <a:pt x="47" y="218"/>
                    <a:pt x="47" y="218"/>
                    <a:pt x="47" y="218"/>
                  </a:cubicBezTo>
                  <a:cubicBezTo>
                    <a:pt x="49" y="218"/>
                    <a:pt x="49" y="218"/>
                    <a:pt x="49" y="218"/>
                  </a:cubicBezTo>
                  <a:cubicBezTo>
                    <a:pt x="50" y="218"/>
                    <a:pt x="54" y="218"/>
                    <a:pt x="82" y="205"/>
                  </a:cubicBezTo>
                  <a:cubicBezTo>
                    <a:pt x="92" y="209"/>
                    <a:pt x="92" y="209"/>
                    <a:pt x="92" y="209"/>
                  </a:cubicBezTo>
                  <a:cubicBezTo>
                    <a:pt x="105" y="242"/>
                    <a:pt x="107" y="242"/>
                    <a:pt x="111" y="242"/>
                  </a:cubicBezTo>
                  <a:cubicBezTo>
                    <a:pt x="137" y="242"/>
                    <a:pt x="137" y="242"/>
                    <a:pt x="137" y="242"/>
                  </a:cubicBezTo>
                  <a:cubicBezTo>
                    <a:pt x="141" y="242"/>
                    <a:pt x="142" y="242"/>
                    <a:pt x="155" y="209"/>
                  </a:cubicBezTo>
                  <a:cubicBezTo>
                    <a:pt x="165" y="205"/>
                    <a:pt x="165" y="205"/>
                    <a:pt x="165" y="205"/>
                  </a:cubicBezTo>
                  <a:cubicBezTo>
                    <a:pt x="184" y="213"/>
                    <a:pt x="195" y="217"/>
                    <a:pt x="198" y="217"/>
                  </a:cubicBezTo>
                  <a:cubicBezTo>
                    <a:pt x="200" y="217"/>
                    <a:pt x="200" y="217"/>
                    <a:pt x="200" y="217"/>
                  </a:cubicBezTo>
                  <a:cubicBezTo>
                    <a:pt x="220" y="197"/>
                    <a:pt x="220" y="197"/>
                    <a:pt x="220" y="197"/>
                  </a:cubicBezTo>
                  <a:cubicBezTo>
                    <a:pt x="223" y="194"/>
                    <a:pt x="224" y="193"/>
                    <a:pt x="209" y="161"/>
                  </a:cubicBezTo>
                  <a:cubicBezTo>
                    <a:pt x="213" y="151"/>
                    <a:pt x="213" y="151"/>
                    <a:pt x="213" y="151"/>
                  </a:cubicBezTo>
                  <a:cubicBezTo>
                    <a:pt x="247" y="138"/>
                    <a:pt x="247" y="137"/>
                    <a:pt x="247" y="133"/>
                  </a:cubicBezTo>
                  <a:cubicBezTo>
                    <a:pt x="247" y="108"/>
                    <a:pt x="247" y="108"/>
                    <a:pt x="247" y="108"/>
                  </a:cubicBezTo>
                  <a:cubicBezTo>
                    <a:pt x="247" y="104"/>
                    <a:pt x="247" y="102"/>
                    <a:pt x="213" y="90"/>
                  </a:cubicBezTo>
                  <a:close/>
                  <a:moveTo>
                    <a:pt x="123" y="163"/>
                  </a:moveTo>
                  <a:cubicBezTo>
                    <a:pt x="99" y="163"/>
                    <a:pt x="80" y="144"/>
                    <a:pt x="80" y="121"/>
                  </a:cubicBezTo>
                  <a:cubicBezTo>
                    <a:pt x="80" y="98"/>
                    <a:pt x="99" y="79"/>
                    <a:pt x="123" y="79"/>
                  </a:cubicBezTo>
                  <a:cubicBezTo>
                    <a:pt x="147" y="79"/>
                    <a:pt x="166" y="98"/>
                    <a:pt x="166" y="121"/>
                  </a:cubicBezTo>
                  <a:cubicBezTo>
                    <a:pt x="166" y="144"/>
                    <a:pt x="147" y="163"/>
                    <a:pt x="123" y="163"/>
                  </a:cubicBezTo>
                  <a:close/>
                  <a:moveTo>
                    <a:pt x="123" y="163"/>
                  </a:moveTo>
                  <a:cubicBezTo>
                    <a:pt x="123" y="163"/>
                    <a:pt x="123" y="163"/>
                    <a:pt x="123" y="16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9" name="Freeform 17">
              <a:extLst>
                <a:ext uri="{FF2B5EF4-FFF2-40B4-BE49-F238E27FC236}">
                  <a16:creationId xmlns:a16="http://schemas.microsoft.com/office/drawing/2014/main" id="{B4B36B0B-08FB-C248-9517-8FF098A4DC1B}"/>
                </a:ext>
              </a:extLst>
            </p:cNvPr>
            <p:cNvSpPr>
              <a:spLocks noEditPoints="1"/>
            </p:cNvSpPr>
            <p:nvPr/>
          </p:nvSpPr>
          <p:spPr bwMode="auto">
            <a:xfrm>
              <a:off x="2255760" y="4333030"/>
              <a:ext cx="502773" cy="462565"/>
            </a:xfrm>
            <a:custGeom>
              <a:avLst/>
              <a:gdLst>
                <a:gd name="T0" fmla="*/ 104 w 120"/>
                <a:gd name="T1" fmla="*/ 44 h 118"/>
                <a:gd name="T2" fmla="*/ 102 w 120"/>
                <a:gd name="T3" fmla="*/ 39 h 118"/>
                <a:gd name="T4" fmla="*/ 107 w 120"/>
                <a:gd name="T5" fmla="*/ 22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4 w 120"/>
                <a:gd name="T19" fmla="*/ 0 h 118"/>
                <a:gd name="T20" fmla="*/ 45 w 120"/>
                <a:gd name="T21" fmla="*/ 16 h 118"/>
                <a:gd name="T22" fmla="*/ 40 w 120"/>
                <a:gd name="T23" fmla="*/ 18 h 118"/>
                <a:gd name="T24" fmla="*/ 24 w 120"/>
                <a:gd name="T25" fmla="*/ 12 h 118"/>
                <a:gd name="T26" fmla="*/ 23 w 120"/>
                <a:gd name="T27" fmla="*/ 13 h 118"/>
                <a:gd name="T28" fmla="*/ 13 w 120"/>
                <a:gd name="T29" fmla="*/ 22 h 118"/>
                <a:gd name="T30" fmla="*/ 19 w 120"/>
                <a:gd name="T31" fmla="*/ 39 h 118"/>
                <a:gd name="T32" fmla="*/ 17 w 120"/>
                <a:gd name="T33" fmla="*/ 44 h 118"/>
                <a:gd name="T34" fmla="*/ 0 w 120"/>
                <a:gd name="T35" fmla="*/ 53 h 118"/>
                <a:gd name="T36" fmla="*/ 0 w 120"/>
                <a:gd name="T37" fmla="*/ 65 h 118"/>
                <a:gd name="T38" fmla="*/ 17 w 120"/>
                <a:gd name="T39" fmla="*/ 74 h 118"/>
                <a:gd name="T40" fmla="*/ 19 w 120"/>
                <a:gd name="T41" fmla="*/ 79 h 118"/>
                <a:gd name="T42" fmla="*/ 14 w 120"/>
                <a:gd name="T43" fmla="*/ 96 h 118"/>
                <a:gd name="T44" fmla="*/ 23 w 120"/>
                <a:gd name="T45" fmla="*/ 105 h 118"/>
                <a:gd name="T46" fmla="*/ 24 w 120"/>
                <a:gd name="T47" fmla="*/ 106 h 118"/>
                <a:gd name="T48" fmla="*/ 25 w 120"/>
                <a:gd name="T49" fmla="*/ 106 h 118"/>
                <a:gd name="T50" fmla="*/ 40 w 120"/>
                <a:gd name="T51" fmla="*/ 100 h 118"/>
                <a:gd name="T52" fmla="*/ 45 w 120"/>
                <a:gd name="T53" fmla="*/ 102 h 118"/>
                <a:gd name="T54" fmla="*/ 54 w 120"/>
                <a:gd name="T55" fmla="*/ 118 h 118"/>
                <a:gd name="T56" fmla="*/ 67 w 120"/>
                <a:gd name="T57" fmla="*/ 118 h 118"/>
                <a:gd name="T58" fmla="*/ 76 w 120"/>
                <a:gd name="T59" fmla="*/ 102 h 118"/>
                <a:gd name="T60" fmla="*/ 81 w 120"/>
                <a:gd name="T61" fmla="*/ 100 h 118"/>
                <a:gd name="T62" fmla="*/ 97 w 120"/>
                <a:gd name="T63" fmla="*/ 106 h 118"/>
                <a:gd name="T64" fmla="*/ 98 w 120"/>
                <a:gd name="T65" fmla="*/ 106 h 118"/>
                <a:gd name="T66" fmla="*/ 107 w 120"/>
                <a:gd name="T67" fmla="*/ 96 h 118"/>
                <a:gd name="T68" fmla="*/ 102 w 120"/>
                <a:gd name="T69" fmla="*/ 79 h 118"/>
                <a:gd name="T70" fmla="*/ 104 w 120"/>
                <a:gd name="T71" fmla="*/ 74 h 118"/>
                <a:gd name="T72" fmla="*/ 120 w 120"/>
                <a:gd name="T73" fmla="*/ 65 h 118"/>
                <a:gd name="T74" fmla="*/ 120 w 120"/>
                <a:gd name="T75" fmla="*/ 53 h 118"/>
                <a:gd name="T76" fmla="*/ 104 w 120"/>
                <a:gd name="T77" fmla="*/ 44 h 118"/>
                <a:gd name="T78" fmla="*/ 60 w 120"/>
                <a:gd name="T79" fmla="*/ 80 h 118"/>
                <a:gd name="T80" fmla="*/ 39 w 120"/>
                <a:gd name="T81" fmla="*/ 59 h 118"/>
                <a:gd name="T82" fmla="*/ 60 w 120"/>
                <a:gd name="T83" fmla="*/ 38 h 118"/>
                <a:gd name="T84" fmla="*/ 81 w 120"/>
                <a:gd name="T85" fmla="*/ 59 h 118"/>
                <a:gd name="T86" fmla="*/ 60 w 120"/>
                <a:gd name="T87" fmla="*/ 80 h 118"/>
                <a:gd name="T88" fmla="*/ 60 w 120"/>
                <a:gd name="T89" fmla="*/ 80 h 118"/>
                <a:gd name="T90" fmla="*/ 60 w 120"/>
                <a:gd name="T91" fmla="*/ 8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2"/>
                  </a:cubicBezTo>
                  <a:cubicBezTo>
                    <a:pt x="98" y="13"/>
                    <a:pt x="98" y="13"/>
                    <a:pt x="98" y="13"/>
                  </a:cubicBezTo>
                  <a:cubicBezTo>
                    <a:pt x="97" y="12"/>
                    <a:pt x="97" y="12"/>
                    <a:pt x="97" y="12"/>
                  </a:cubicBezTo>
                  <a:cubicBezTo>
                    <a:pt x="96" y="12"/>
                    <a:pt x="96" y="12"/>
                    <a:pt x="96" y="12"/>
                  </a:cubicBezTo>
                  <a:cubicBezTo>
                    <a:pt x="96" y="12"/>
                    <a:pt x="94" y="12"/>
                    <a:pt x="80" y="18"/>
                  </a:cubicBezTo>
                  <a:cubicBezTo>
                    <a:pt x="75" y="16"/>
                    <a:pt x="75" y="16"/>
                    <a:pt x="75" y="16"/>
                  </a:cubicBezTo>
                  <a:cubicBezTo>
                    <a:pt x="69" y="0"/>
                    <a:pt x="68" y="0"/>
                    <a:pt x="66" y="0"/>
                  </a:cubicBezTo>
                  <a:cubicBezTo>
                    <a:pt x="54" y="0"/>
                    <a:pt x="54" y="0"/>
                    <a:pt x="54" y="0"/>
                  </a:cubicBezTo>
                  <a:cubicBezTo>
                    <a:pt x="52" y="0"/>
                    <a:pt x="51" y="0"/>
                    <a:pt x="45" y="16"/>
                  </a:cubicBezTo>
                  <a:cubicBezTo>
                    <a:pt x="40" y="18"/>
                    <a:pt x="40" y="18"/>
                    <a:pt x="40" y="18"/>
                  </a:cubicBezTo>
                  <a:cubicBezTo>
                    <a:pt x="31" y="14"/>
                    <a:pt x="26" y="12"/>
                    <a:pt x="24" y="12"/>
                  </a:cubicBezTo>
                  <a:cubicBezTo>
                    <a:pt x="23" y="13"/>
                    <a:pt x="23" y="13"/>
                    <a:pt x="23" y="13"/>
                  </a:cubicBezTo>
                  <a:cubicBezTo>
                    <a:pt x="13" y="22"/>
                    <a:pt x="13" y="22"/>
                    <a:pt x="13" y="22"/>
                  </a:cubicBezTo>
                  <a:cubicBezTo>
                    <a:pt x="12" y="23"/>
                    <a:pt x="11" y="24"/>
                    <a:pt x="19" y="39"/>
                  </a:cubicBezTo>
                  <a:cubicBezTo>
                    <a:pt x="17" y="44"/>
                    <a:pt x="17" y="44"/>
                    <a:pt x="17" y="44"/>
                  </a:cubicBezTo>
                  <a:cubicBezTo>
                    <a:pt x="0" y="51"/>
                    <a:pt x="0" y="51"/>
                    <a:pt x="0" y="53"/>
                  </a:cubicBezTo>
                  <a:cubicBezTo>
                    <a:pt x="0" y="65"/>
                    <a:pt x="0" y="65"/>
                    <a:pt x="0" y="65"/>
                  </a:cubicBezTo>
                  <a:cubicBezTo>
                    <a:pt x="0" y="67"/>
                    <a:pt x="0" y="68"/>
                    <a:pt x="17" y="74"/>
                  </a:cubicBezTo>
                  <a:cubicBezTo>
                    <a:pt x="19" y="79"/>
                    <a:pt x="19" y="79"/>
                    <a:pt x="19" y="79"/>
                  </a:cubicBezTo>
                  <a:cubicBezTo>
                    <a:pt x="12" y="95"/>
                    <a:pt x="12" y="95"/>
                    <a:pt x="14" y="96"/>
                  </a:cubicBezTo>
                  <a:cubicBezTo>
                    <a:pt x="23" y="105"/>
                    <a:pt x="23" y="105"/>
                    <a:pt x="23" y="105"/>
                  </a:cubicBezTo>
                  <a:cubicBezTo>
                    <a:pt x="24" y="106"/>
                    <a:pt x="24" y="106"/>
                    <a:pt x="24" y="106"/>
                  </a:cubicBezTo>
                  <a:cubicBezTo>
                    <a:pt x="25" y="106"/>
                    <a:pt x="25" y="106"/>
                    <a:pt x="25" y="106"/>
                  </a:cubicBezTo>
                  <a:cubicBezTo>
                    <a:pt x="25" y="106"/>
                    <a:pt x="27" y="106"/>
                    <a:pt x="40" y="100"/>
                  </a:cubicBezTo>
                  <a:cubicBezTo>
                    <a:pt x="45" y="102"/>
                    <a:pt x="45" y="102"/>
                    <a:pt x="45" y="102"/>
                  </a:cubicBezTo>
                  <a:cubicBezTo>
                    <a:pt x="52" y="118"/>
                    <a:pt x="52" y="118"/>
                    <a:pt x="54" y="118"/>
                  </a:cubicBezTo>
                  <a:cubicBezTo>
                    <a:pt x="67" y="118"/>
                    <a:pt x="67" y="118"/>
                    <a:pt x="67" y="118"/>
                  </a:cubicBezTo>
                  <a:cubicBezTo>
                    <a:pt x="69" y="118"/>
                    <a:pt x="70" y="118"/>
                    <a:pt x="76" y="102"/>
                  </a:cubicBezTo>
                  <a:cubicBezTo>
                    <a:pt x="81" y="100"/>
                    <a:pt x="81" y="100"/>
                    <a:pt x="81" y="100"/>
                  </a:cubicBezTo>
                  <a:cubicBezTo>
                    <a:pt x="90" y="104"/>
                    <a:pt x="95" y="106"/>
                    <a:pt x="97" y="106"/>
                  </a:cubicBezTo>
                  <a:cubicBezTo>
                    <a:pt x="98" y="106"/>
                    <a:pt x="98" y="106"/>
                    <a:pt x="98" y="106"/>
                  </a:cubicBezTo>
                  <a:cubicBezTo>
                    <a:pt x="107" y="96"/>
                    <a:pt x="107" y="96"/>
                    <a:pt x="107" y="96"/>
                  </a:cubicBezTo>
                  <a:cubicBezTo>
                    <a:pt x="109" y="95"/>
                    <a:pt x="109" y="94"/>
                    <a:pt x="102" y="79"/>
                  </a:cubicBezTo>
                  <a:cubicBezTo>
                    <a:pt x="104" y="74"/>
                    <a:pt x="104" y="74"/>
                    <a:pt x="104" y="74"/>
                  </a:cubicBezTo>
                  <a:cubicBezTo>
                    <a:pt x="120" y="67"/>
                    <a:pt x="120" y="67"/>
                    <a:pt x="120" y="65"/>
                  </a:cubicBezTo>
                  <a:cubicBezTo>
                    <a:pt x="120" y="53"/>
                    <a:pt x="120" y="53"/>
                    <a:pt x="120" y="53"/>
                  </a:cubicBezTo>
                  <a:cubicBezTo>
                    <a:pt x="120" y="51"/>
                    <a:pt x="120" y="50"/>
                    <a:pt x="104" y="44"/>
                  </a:cubicBezTo>
                  <a:close/>
                  <a:moveTo>
                    <a:pt x="60" y="80"/>
                  </a:moveTo>
                  <a:cubicBezTo>
                    <a:pt x="49" y="80"/>
                    <a:pt x="39" y="70"/>
                    <a:pt x="39" y="59"/>
                  </a:cubicBezTo>
                  <a:cubicBezTo>
                    <a:pt x="39" y="48"/>
                    <a:pt x="49" y="38"/>
                    <a:pt x="60" y="38"/>
                  </a:cubicBezTo>
                  <a:cubicBezTo>
                    <a:pt x="72" y="38"/>
                    <a:pt x="81" y="48"/>
                    <a:pt x="81" y="59"/>
                  </a:cubicBezTo>
                  <a:cubicBezTo>
                    <a:pt x="81" y="70"/>
                    <a:pt x="72" y="80"/>
                    <a:pt x="60" y="80"/>
                  </a:cubicBezTo>
                  <a:close/>
                  <a:moveTo>
                    <a:pt x="60" y="80"/>
                  </a:moveTo>
                  <a:cubicBezTo>
                    <a:pt x="60" y="80"/>
                    <a:pt x="60" y="80"/>
                    <a:pt x="60" y="8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0" name="Freeform 18">
              <a:extLst>
                <a:ext uri="{FF2B5EF4-FFF2-40B4-BE49-F238E27FC236}">
                  <a16:creationId xmlns:a16="http://schemas.microsoft.com/office/drawing/2014/main" id="{9D985D04-D884-E04D-8F54-BBB569E34035}"/>
                </a:ext>
              </a:extLst>
            </p:cNvPr>
            <p:cNvSpPr>
              <a:spLocks noEditPoints="1"/>
            </p:cNvSpPr>
            <p:nvPr/>
          </p:nvSpPr>
          <p:spPr bwMode="auto">
            <a:xfrm>
              <a:off x="2557423" y="630560"/>
              <a:ext cx="217868" cy="199078"/>
            </a:xfrm>
            <a:custGeom>
              <a:avLst/>
              <a:gdLst>
                <a:gd name="T0" fmla="*/ 45 w 52"/>
                <a:gd name="T1" fmla="*/ 19 h 51"/>
                <a:gd name="T2" fmla="*/ 44 w 52"/>
                <a:gd name="T3" fmla="*/ 17 h 51"/>
                <a:gd name="T4" fmla="*/ 46 w 52"/>
                <a:gd name="T5" fmla="*/ 9 h 51"/>
                <a:gd name="T6" fmla="*/ 42 w 52"/>
                <a:gd name="T7" fmla="*/ 6 h 51"/>
                <a:gd name="T8" fmla="*/ 42 w 52"/>
                <a:gd name="T9" fmla="*/ 5 h 51"/>
                <a:gd name="T10" fmla="*/ 42 w 52"/>
                <a:gd name="T11" fmla="*/ 5 h 51"/>
                <a:gd name="T12" fmla="*/ 35 w 52"/>
                <a:gd name="T13" fmla="*/ 8 h 51"/>
                <a:gd name="T14" fmla="*/ 32 w 52"/>
                <a:gd name="T15" fmla="*/ 7 h 51"/>
                <a:gd name="T16" fmla="*/ 29 w 52"/>
                <a:gd name="T17" fmla="*/ 0 h 51"/>
                <a:gd name="T18" fmla="*/ 23 w 52"/>
                <a:gd name="T19" fmla="*/ 0 h 51"/>
                <a:gd name="T20" fmla="*/ 19 w 52"/>
                <a:gd name="T21" fmla="*/ 7 h 51"/>
                <a:gd name="T22" fmla="*/ 17 w 52"/>
                <a:gd name="T23" fmla="*/ 8 h 51"/>
                <a:gd name="T24" fmla="*/ 10 w 52"/>
                <a:gd name="T25" fmla="*/ 5 h 51"/>
                <a:gd name="T26" fmla="*/ 10 w 52"/>
                <a:gd name="T27" fmla="*/ 5 h 51"/>
                <a:gd name="T28" fmla="*/ 5 w 52"/>
                <a:gd name="T29" fmla="*/ 10 h 51"/>
                <a:gd name="T30" fmla="*/ 8 w 52"/>
                <a:gd name="T31" fmla="*/ 17 h 51"/>
                <a:gd name="T32" fmla="*/ 7 w 52"/>
                <a:gd name="T33" fmla="*/ 19 h 51"/>
                <a:gd name="T34" fmla="*/ 0 w 52"/>
                <a:gd name="T35" fmla="*/ 23 h 51"/>
                <a:gd name="T36" fmla="*/ 0 w 52"/>
                <a:gd name="T37" fmla="*/ 28 h 51"/>
                <a:gd name="T38" fmla="*/ 7 w 52"/>
                <a:gd name="T39" fmla="*/ 32 h 51"/>
                <a:gd name="T40" fmla="*/ 8 w 52"/>
                <a:gd name="T41" fmla="*/ 34 h 51"/>
                <a:gd name="T42" fmla="*/ 6 w 52"/>
                <a:gd name="T43" fmla="*/ 42 h 51"/>
                <a:gd name="T44" fmla="*/ 9 w 52"/>
                <a:gd name="T45" fmla="*/ 46 h 51"/>
                <a:gd name="T46" fmla="*/ 10 w 52"/>
                <a:gd name="T47" fmla="*/ 46 h 51"/>
                <a:gd name="T48" fmla="*/ 10 w 52"/>
                <a:gd name="T49" fmla="*/ 46 h 51"/>
                <a:gd name="T50" fmla="*/ 17 w 52"/>
                <a:gd name="T51" fmla="*/ 43 h 51"/>
                <a:gd name="T52" fmla="*/ 19 w 52"/>
                <a:gd name="T53" fmla="*/ 44 h 51"/>
                <a:gd name="T54" fmla="*/ 23 w 52"/>
                <a:gd name="T55" fmla="*/ 51 h 51"/>
                <a:gd name="T56" fmla="*/ 29 w 52"/>
                <a:gd name="T57" fmla="*/ 51 h 51"/>
                <a:gd name="T58" fmla="*/ 33 w 52"/>
                <a:gd name="T59" fmla="*/ 44 h 51"/>
                <a:gd name="T60" fmla="*/ 35 w 52"/>
                <a:gd name="T61" fmla="*/ 43 h 51"/>
                <a:gd name="T62" fmla="*/ 42 w 52"/>
                <a:gd name="T63" fmla="*/ 46 h 51"/>
                <a:gd name="T64" fmla="*/ 42 w 52"/>
                <a:gd name="T65" fmla="*/ 46 h 51"/>
                <a:gd name="T66" fmla="*/ 46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6" y="9"/>
                  </a:cubicBezTo>
                  <a:cubicBezTo>
                    <a:pt x="42" y="6"/>
                    <a:pt x="42" y="6"/>
                    <a:pt x="42" y="6"/>
                  </a:cubicBezTo>
                  <a:cubicBezTo>
                    <a:pt x="42" y="5"/>
                    <a:pt x="42" y="5"/>
                    <a:pt x="42" y="5"/>
                  </a:cubicBezTo>
                  <a:cubicBezTo>
                    <a:pt x="42" y="5"/>
                    <a:pt x="42" y="5"/>
                    <a:pt x="42" y="5"/>
                  </a:cubicBezTo>
                  <a:cubicBezTo>
                    <a:pt x="41" y="5"/>
                    <a:pt x="41" y="5"/>
                    <a:pt x="35" y="8"/>
                  </a:cubicBezTo>
                  <a:cubicBezTo>
                    <a:pt x="32" y="7"/>
                    <a:pt x="32" y="7"/>
                    <a:pt x="32" y="7"/>
                  </a:cubicBezTo>
                  <a:cubicBezTo>
                    <a:pt x="30" y="0"/>
                    <a:pt x="29" y="0"/>
                    <a:pt x="29" y="0"/>
                  </a:cubicBezTo>
                  <a:cubicBezTo>
                    <a:pt x="23" y="0"/>
                    <a:pt x="23" y="0"/>
                    <a:pt x="23" y="0"/>
                  </a:cubicBezTo>
                  <a:cubicBezTo>
                    <a:pt x="22" y="0"/>
                    <a:pt x="22" y="0"/>
                    <a:pt x="19" y="7"/>
                  </a:cubicBezTo>
                  <a:cubicBezTo>
                    <a:pt x="17" y="8"/>
                    <a:pt x="17" y="8"/>
                    <a:pt x="17" y="8"/>
                  </a:cubicBezTo>
                  <a:cubicBezTo>
                    <a:pt x="13" y="6"/>
                    <a:pt x="11" y="5"/>
                    <a:pt x="10" y="5"/>
                  </a:cubicBezTo>
                  <a:cubicBezTo>
                    <a:pt x="10" y="5"/>
                    <a:pt x="10" y="5"/>
                    <a:pt x="10" y="5"/>
                  </a:cubicBezTo>
                  <a:cubicBezTo>
                    <a:pt x="5" y="10"/>
                    <a:pt x="5" y="10"/>
                    <a:pt x="5" y="10"/>
                  </a:cubicBezTo>
                  <a:cubicBezTo>
                    <a:pt x="5" y="10"/>
                    <a:pt x="5" y="10"/>
                    <a:pt x="8" y="17"/>
                  </a:cubicBezTo>
                  <a:cubicBezTo>
                    <a:pt x="7" y="19"/>
                    <a:pt x="7" y="19"/>
                    <a:pt x="7" y="19"/>
                  </a:cubicBezTo>
                  <a:cubicBezTo>
                    <a:pt x="0" y="22"/>
                    <a:pt x="0" y="22"/>
                    <a:pt x="0" y="23"/>
                  </a:cubicBezTo>
                  <a:cubicBezTo>
                    <a:pt x="0" y="28"/>
                    <a:pt x="0" y="28"/>
                    <a:pt x="0" y="28"/>
                  </a:cubicBezTo>
                  <a:cubicBezTo>
                    <a:pt x="0" y="29"/>
                    <a:pt x="0" y="30"/>
                    <a:pt x="7" y="32"/>
                  </a:cubicBezTo>
                  <a:cubicBezTo>
                    <a:pt x="8" y="34"/>
                    <a:pt x="8" y="34"/>
                    <a:pt x="8" y="34"/>
                  </a:cubicBezTo>
                  <a:cubicBezTo>
                    <a:pt x="5" y="41"/>
                    <a:pt x="5" y="41"/>
                    <a:pt x="6" y="42"/>
                  </a:cubicBezTo>
                  <a:cubicBezTo>
                    <a:pt x="9" y="46"/>
                    <a:pt x="9" y="46"/>
                    <a:pt x="9" y="46"/>
                  </a:cubicBezTo>
                  <a:cubicBezTo>
                    <a:pt x="10" y="46"/>
                    <a:pt x="10" y="46"/>
                    <a:pt x="10" y="46"/>
                  </a:cubicBezTo>
                  <a:cubicBezTo>
                    <a:pt x="10" y="46"/>
                    <a:pt x="10" y="46"/>
                    <a:pt x="10" y="46"/>
                  </a:cubicBezTo>
                  <a:cubicBezTo>
                    <a:pt x="11" y="46"/>
                    <a:pt x="11" y="46"/>
                    <a:pt x="17" y="43"/>
                  </a:cubicBezTo>
                  <a:cubicBezTo>
                    <a:pt x="19" y="44"/>
                    <a:pt x="19" y="44"/>
                    <a:pt x="19" y="44"/>
                  </a:cubicBezTo>
                  <a:cubicBezTo>
                    <a:pt x="22" y="51"/>
                    <a:pt x="22" y="51"/>
                    <a:pt x="23" y="51"/>
                  </a:cubicBezTo>
                  <a:cubicBezTo>
                    <a:pt x="29" y="51"/>
                    <a:pt x="29" y="51"/>
                    <a:pt x="29" y="51"/>
                  </a:cubicBezTo>
                  <a:cubicBezTo>
                    <a:pt x="30" y="51"/>
                    <a:pt x="30" y="51"/>
                    <a:pt x="33" y="44"/>
                  </a:cubicBezTo>
                  <a:cubicBezTo>
                    <a:pt x="35" y="43"/>
                    <a:pt x="35" y="43"/>
                    <a:pt x="35" y="43"/>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29"/>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1" name="Freeform 19">
              <a:extLst>
                <a:ext uri="{FF2B5EF4-FFF2-40B4-BE49-F238E27FC236}">
                  <a16:creationId xmlns:a16="http://schemas.microsoft.com/office/drawing/2014/main" id="{A8B8C933-04AE-5B47-B28A-371C8F24696F}"/>
                </a:ext>
              </a:extLst>
            </p:cNvPr>
            <p:cNvSpPr>
              <a:spLocks noEditPoints="1"/>
            </p:cNvSpPr>
            <p:nvPr/>
          </p:nvSpPr>
          <p:spPr bwMode="auto">
            <a:xfrm>
              <a:off x="3273875" y="2188056"/>
              <a:ext cx="217868" cy="202982"/>
            </a:xfrm>
            <a:custGeom>
              <a:avLst/>
              <a:gdLst>
                <a:gd name="T0" fmla="*/ 45 w 52"/>
                <a:gd name="T1" fmla="*/ 19 h 52"/>
                <a:gd name="T2" fmla="*/ 44 w 52"/>
                <a:gd name="T3" fmla="*/ 17 h 52"/>
                <a:gd name="T4" fmla="*/ 46 w 52"/>
                <a:gd name="T5" fmla="*/ 10 h 52"/>
                <a:gd name="T6" fmla="*/ 42 w 52"/>
                <a:gd name="T7" fmla="*/ 6 h 52"/>
                <a:gd name="T8" fmla="*/ 42 w 52"/>
                <a:gd name="T9" fmla="*/ 5 h 52"/>
                <a:gd name="T10" fmla="*/ 41 w 52"/>
                <a:gd name="T11" fmla="*/ 5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19 h 52"/>
                <a:gd name="T34" fmla="*/ 0 w 52"/>
                <a:gd name="T35" fmla="*/ 23 h 52"/>
                <a:gd name="T36" fmla="*/ 0 w 52"/>
                <a:gd name="T37" fmla="*/ 29 h 52"/>
                <a:gd name="T38" fmla="*/ 7 w 52"/>
                <a:gd name="T39" fmla="*/ 32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5 w 52"/>
                <a:gd name="T61" fmla="*/ 44 h 52"/>
                <a:gd name="T62" fmla="*/ 42 w 52"/>
                <a:gd name="T63" fmla="*/ 46 h 52"/>
                <a:gd name="T64" fmla="*/ 42 w 52"/>
                <a:gd name="T65" fmla="*/ 46 h 52"/>
                <a:gd name="T66" fmla="*/ 46 w 52"/>
                <a:gd name="T67" fmla="*/ 42 h 52"/>
                <a:gd name="T68" fmla="*/ 44 w 52"/>
                <a:gd name="T69" fmla="*/ 34 h 52"/>
                <a:gd name="T70" fmla="*/ 45 w 52"/>
                <a:gd name="T71" fmla="*/ 32 h 52"/>
                <a:gd name="T72" fmla="*/ 52 w 52"/>
                <a:gd name="T73" fmla="*/ 29 h 52"/>
                <a:gd name="T74" fmla="*/ 52 w 52"/>
                <a:gd name="T75" fmla="*/ 23 h 52"/>
                <a:gd name="T76" fmla="*/ 45 w 52"/>
                <a:gd name="T77" fmla="*/ 19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19"/>
                  </a:moveTo>
                  <a:cubicBezTo>
                    <a:pt x="44" y="17"/>
                    <a:pt x="44" y="17"/>
                    <a:pt x="44" y="17"/>
                  </a:cubicBezTo>
                  <a:cubicBezTo>
                    <a:pt x="47" y="10"/>
                    <a:pt x="47" y="10"/>
                    <a:pt x="46" y="10"/>
                  </a:cubicBezTo>
                  <a:cubicBezTo>
                    <a:pt x="42" y="6"/>
                    <a:pt x="42" y="6"/>
                    <a:pt x="42" y="6"/>
                  </a:cubicBezTo>
                  <a:cubicBezTo>
                    <a:pt x="42" y="5"/>
                    <a:pt x="42" y="5"/>
                    <a:pt x="42" y="5"/>
                  </a:cubicBezTo>
                  <a:cubicBezTo>
                    <a:pt x="41" y="5"/>
                    <a:pt x="41" y="5"/>
                    <a:pt x="41" y="5"/>
                  </a:cubicBezTo>
                  <a:cubicBezTo>
                    <a:pt x="41" y="5"/>
                    <a:pt x="40" y="5"/>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6"/>
                    <a:pt x="11" y="6"/>
                    <a:pt x="10" y="6"/>
                  </a:cubicBezTo>
                  <a:cubicBezTo>
                    <a:pt x="9" y="6"/>
                    <a:pt x="9" y="6"/>
                    <a:pt x="9" y="6"/>
                  </a:cubicBezTo>
                  <a:cubicBezTo>
                    <a:pt x="5" y="10"/>
                    <a:pt x="5" y="10"/>
                    <a:pt x="5" y="10"/>
                  </a:cubicBezTo>
                  <a:cubicBezTo>
                    <a:pt x="5" y="10"/>
                    <a:pt x="4" y="11"/>
                    <a:pt x="8" y="17"/>
                  </a:cubicBezTo>
                  <a:cubicBezTo>
                    <a:pt x="7" y="19"/>
                    <a:pt x="7" y="19"/>
                    <a:pt x="7" y="19"/>
                  </a:cubicBezTo>
                  <a:cubicBezTo>
                    <a:pt x="0" y="22"/>
                    <a:pt x="0" y="22"/>
                    <a:pt x="0" y="23"/>
                  </a:cubicBezTo>
                  <a:cubicBezTo>
                    <a:pt x="0" y="29"/>
                    <a:pt x="0" y="29"/>
                    <a:pt x="0" y="29"/>
                  </a:cubicBezTo>
                  <a:cubicBezTo>
                    <a:pt x="0" y="30"/>
                    <a:pt x="0" y="30"/>
                    <a:pt x="7" y="32"/>
                  </a:cubicBezTo>
                  <a:cubicBezTo>
                    <a:pt x="8" y="35"/>
                    <a:pt x="8" y="35"/>
                    <a:pt x="8" y="35"/>
                  </a:cubicBezTo>
                  <a:cubicBezTo>
                    <a:pt x="5" y="41"/>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5" y="44"/>
                    <a:pt x="35" y="44"/>
                    <a:pt x="35" y="44"/>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30"/>
                    <a:pt x="52" y="29"/>
                    <a:pt x="52" y="29"/>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2" name="Freeform 20">
              <a:extLst>
                <a:ext uri="{FF2B5EF4-FFF2-40B4-BE49-F238E27FC236}">
                  <a16:creationId xmlns:a16="http://schemas.microsoft.com/office/drawing/2014/main" id="{4A51DA9B-3B82-8848-AB64-EC04566C9A90}"/>
                </a:ext>
              </a:extLst>
            </p:cNvPr>
            <p:cNvSpPr>
              <a:spLocks noEditPoints="1"/>
            </p:cNvSpPr>
            <p:nvPr/>
          </p:nvSpPr>
          <p:spPr bwMode="auto">
            <a:xfrm>
              <a:off x="3789218" y="2012399"/>
              <a:ext cx="219963" cy="202982"/>
            </a:xfrm>
            <a:custGeom>
              <a:avLst/>
              <a:gdLst>
                <a:gd name="T0" fmla="*/ 45 w 52"/>
                <a:gd name="T1" fmla="*/ 20 h 52"/>
                <a:gd name="T2" fmla="*/ 44 w 52"/>
                <a:gd name="T3" fmla="*/ 17 h 52"/>
                <a:gd name="T4" fmla="*/ 46 w 52"/>
                <a:gd name="T5" fmla="*/ 10 h 52"/>
                <a:gd name="T6" fmla="*/ 42 w 52"/>
                <a:gd name="T7" fmla="*/ 6 h 52"/>
                <a:gd name="T8" fmla="*/ 42 w 52"/>
                <a:gd name="T9" fmla="*/ 6 h 52"/>
                <a:gd name="T10" fmla="*/ 41 w 52"/>
                <a:gd name="T11" fmla="*/ 6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20 h 52"/>
                <a:gd name="T34" fmla="*/ 0 w 52"/>
                <a:gd name="T35" fmla="*/ 23 h 52"/>
                <a:gd name="T36" fmla="*/ 0 w 52"/>
                <a:gd name="T37" fmla="*/ 29 h 52"/>
                <a:gd name="T38" fmla="*/ 7 w 52"/>
                <a:gd name="T39" fmla="*/ 33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4 w 52"/>
                <a:gd name="T61" fmla="*/ 44 h 52"/>
                <a:gd name="T62" fmla="*/ 41 w 52"/>
                <a:gd name="T63" fmla="*/ 46 h 52"/>
                <a:gd name="T64" fmla="*/ 42 w 52"/>
                <a:gd name="T65" fmla="*/ 46 h 52"/>
                <a:gd name="T66" fmla="*/ 46 w 52"/>
                <a:gd name="T67" fmla="*/ 42 h 52"/>
                <a:gd name="T68" fmla="*/ 44 w 52"/>
                <a:gd name="T69" fmla="*/ 35 h 52"/>
                <a:gd name="T70" fmla="*/ 45 w 52"/>
                <a:gd name="T71" fmla="*/ 32 h 52"/>
                <a:gd name="T72" fmla="*/ 52 w 52"/>
                <a:gd name="T73" fmla="*/ 29 h 52"/>
                <a:gd name="T74" fmla="*/ 52 w 52"/>
                <a:gd name="T75" fmla="*/ 23 h 52"/>
                <a:gd name="T76" fmla="*/ 45 w 52"/>
                <a:gd name="T77" fmla="*/ 20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20"/>
                  </a:moveTo>
                  <a:cubicBezTo>
                    <a:pt x="44" y="17"/>
                    <a:pt x="44" y="17"/>
                    <a:pt x="44" y="17"/>
                  </a:cubicBezTo>
                  <a:cubicBezTo>
                    <a:pt x="47" y="10"/>
                    <a:pt x="47" y="10"/>
                    <a:pt x="46" y="10"/>
                  </a:cubicBezTo>
                  <a:cubicBezTo>
                    <a:pt x="42" y="6"/>
                    <a:pt x="42" y="6"/>
                    <a:pt x="42" y="6"/>
                  </a:cubicBezTo>
                  <a:cubicBezTo>
                    <a:pt x="42" y="6"/>
                    <a:pt x="42" y="6"/>
                    <a:pt x="42" y="6"/>
                  </a:cubicBezTo>
                  <a:cubicBezTo>
                    <a:pt x="41" y="6"/>
                    <a:pt x="41" y="6"/>
                    <a:pt x="41" y="6"/>
                  </a:cubicBezTo>
                  <a:cubicBezTo>
                    <a:pt x="41" y="6"/>
                    <a:pt x="40" y="6"/>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7"/>
                    <a:pt x="11" y="6"/>
                    <a:pt x="10" y="6"/>
                  </a:cubicBezTo>
                  <a:cubicBezTo>
                    <a:pt x="9" y="6"/>
                    <a:pt x="9" y="6"/>
                    <a:pt x="9" y="6"/>
                  </a:cubicBezTo>
                  <a:cubicBezTo>
                    <a:pt x="5" y="10"/>
                    <a:pt x="5" y="10"/>
                    <a:pt x="5" y="10"/>
                  </a:cubicBezTo>
                  <a:cubicBezTo>
                    <a:pt x="5" y="10"/>
                    <a:pt x="4" y="11"/>
                    <a:pt x="8" y="17"/>
                  </a:cubicBezTo>
                  <a:cubicBezTo>
                    <a:pt x="7" y="20"/>
                    <a:pt x="7" y="20"/>
                    <a:pt x="7" y="20"/>
                  </a:cubicBezTo>
                  <a:cubicBezTo>
                    <a:pt x="0" y="22"/>
                    <a:pt x="0" y="23"/>
                    <a:pt x="0" y="23"/>
                  </a:cubicBezTo>
                  <a:cubicBezTo>
                    <a:pt x="0" y="29"/>
                    <a:pt x="0" y="29"/>
                    <a:pt x="0" y="29"/>
                  </a:cubicBezTo>
                  <a:cubicBezTo>
                    <a:pt x="0" y="30"/>
                    <a:pt x="0" y="30"/>
                    <a:pt x="7" y="33"/>
                  </a:cubicBezTo>
                  <a:cubicBezTo>
                    <a:pt x="8" y="35"/>
                    <a:pt x="8" y="35"/>
                    <a:pt x="8" y="35"/>
                  </a:cubicBezTo>
                  <a:cubicBezTo>
                    <a:pt x="5" y="42"/>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4" y="44"/>
                    <a:pt x="34" y="44"/>
                    <a:pt x="34" y="44"/>
                  </a:cubicBezTo>
                  <a:cubicBezTo>
                    <a:pt x="38" y="45"/>
                    <a:pt x="41" y="46"/>
                    <a:pt x="41" y="46"/>
                  </a:cubicBezTo>
                  <a:cubicBezTo>
                    <a:pt x="42" y="46"/>
                    <a:pt x="42" y="46"/>
                    <a:pt x="42" y="46"/>
                  </a:cubicBezTo>
                  <a:cubicBezTo>
                    <a:pt x="46" y="42"/>
                    <a:pt x="46" y="42"/>
                    <a:pt x="46" y="42"/>
                  </a:cubicBezTo>
                  <a:cubicBezTo>
                    <a:pt x="47" y="42"/>
                    <a:pt x="47" y="41"/>
                    <a:pt x="44" y="35"/>
                  </a:cubicBezTo>
                  <a:cubicBezTo>
                    <a:pt x="45" y="32"/>
                    <a:pt x="45" y="32"/>
                    <a:pt x="45" y="32"/>
                  </a:cubicBezTo>
                  <a:cubicBezTo>
                    <a:pt x="52" y="30"/>
                    <a:pt x="52" y="29"/>
                    <a:pt x="52" y="29"/>
                  </a:cubicBezTo>
                  <a:cubicBezTo>
                    <a:pt x="52" y="23"/>
                    <a:pt x="52" y="23"/>
                    <a:pt x="52" y="23"/>
                  </a:cubicBezTo>
                  <a:cubicBezTo>
                    <a:pt x="52" y="22"/>
                    <a:pt x="52" y="22"/>
                    <a:pt x="45" y="20"/>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3" name="Freeform 21">
              <a:extLst>
                <a:ext uri="{FF2B5EF4-FFF2-40B4-BE49-F238E27FC236}">
                  <a16:creationId xmlns:a16="http://schemas.microsoft.com/office/drawing/2014/main" id="{841275BC-DECF-7A44-A0E0-BA5F357F21B1}"/>
                </a:ext>
              </a:extLst>
            </p:cNvPr>
            <p:cNvSpPr>
              <a:spLocks noEditPoints="1"/>
            </p:cNvSpPr>
            <p:nvPr/>
          </p:nvSpPr>
          <p:spPr bwMode="auto">
            <a:xfrm>
              <a:off x="2318606" y="1608387"/>
              <a:ext cx="293284" cy="267391"/>
            </a:xfrm>
            <a:custGeom>
              <a:avLst/>
              <a:gdLst>
                <a:gd name="T0" fmla="*/ 61 w 70"/>
                <a:gd name="T1" fmla="*/ 25 h 68"/>
                <a:gd name="T2" fmla="*/ 59 w 70"/>
                <a:gd name="T3" fmla="*/ 22 h 68"/>
                <a:gd name="T4" fmla="*/ 62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8 w 70"/>
                <a:gd name="T29" fmla="*/ 12 h 68"/>
                <a:gd name="T30" fmla="*/ 11 w 70"/>
                <a:gd name="T31" fmla="*/ 22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3 w 70"/>
                <a:gd name="T47" fmla="*/ 61 h 68"/>
                <a:gd name="T48" fmla="*/ 14 w 70"/>
                <a:gd name="T49" fmla="*/ 61 h 68"/>
                <a:gd name="T50" fmla="*/ 23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59 w 70"/>
                <a:gd name="T69" fmla="*/ 45 h 68"/>
                <a:gd name="T70" fmla="*/ 61 w 70"/>
                <a:gd name="T71" fmla="*/ 43 h 68"/>
                <a:gd name="T72" fmla="*/ 70 w 70"/>
                <a:gd name="T73" fmla="*/ 37 h 68"/>
                <a:gd name="T74" fmla="*/ 70 w 70"/>
                <a:gd name="T75" fmla="*/ 30 h 68"/>
                <a:gd name="T76" fmla="*/ 61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59" y="22"/>
                    <a:pt x="59" y="22"/>
                    <a:pt x="59" y="22"/>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3"/>
                    <a:pt x="11" y="22"/>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1"/>
                    <a:pt x="13" y="61"/>
                    <a:pt x="13" y="61"/>
                  </a:cubicBezTo>
                  <a:cubicBezTo>
                    <a:pt x="14" y="61"/>
                    <a:pt x="14" y="61"/>
                    <a:pt x="14" y="61"/>
                  </a:cubicBezTo>
                  <a:cubicBezTo>
                    <a:pt x="14" y="61"/>
                    <a:pt x="15" y="61"/>
                    <a:pt x="23" y="58"/>
                  </a:cubicBezTo>
                  <a:cubicBezTo>
                    <a:pt x="26" y="59"/>
                    <a:pt x="26" y="59"/>
                    <a:pt x="26" y="59"/>
                  </a:cubicBezTo>
                  <a:cubicBezTo>
                    <a:pt x="30" y="68"/>
                    <a:pt x="30" y="68"/>
                    <a:pt x="32"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5"/>
                  </a:cubicBezTo>
                  <a:cubicBezTo>
                    <a:pt x="61" y="43"/>
                    <a:pt x="61" y="43"/>
                    <a:pt x="61" y="43"/>
                  </a:cubicBezTo>
                  <a:cubicBezTo>
                    <a:pt x="70" y="39"/>
                    <a:pt x="70" y="39"/>
                    <a:pt x="70" y="37"/>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4" name="Freeform 22">
              <a:extLst>
                <a:ext uri="{FF2B5EF4-FFF2-40B4-BE49-F238E27FC236}">
                  <a16:creationId xmlns:a16="http://schemas.microsoft.com/office/drawing/2014/main" id="{9FDEF810-49D5-3145-85E0-9B910E9DCFDA}"/>
                </a:ext>
              </a:extLst>
            </p:cNvPr>
            <p:cNvSpPr>
              <a:spLocks noEditPoints="1"/>
            </p:cNvSpPr>
            <p:nvPr/>
          </p:nvSpPr>
          <p:spPr bwMode="auto">
            <a:xfrm>
              <a:off x="2863277" y="2113889"/>
              <a:ext cx="297475" cy="269341"/>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5" name="Freeform 23">
              <a:extLst>
                <a:ext uri="{FF2B5EF4-FFF2-40B4-BE49-F238E27FC236}">
                  <a16:creationId xmlns:a16="http://schemas.microsoft.com/office/drawing/2014/main" id="{47AD9155-9D3E-5F4B-8765-31F8FDE5A2C7}"/>
                </a:ext>
              </a:extLst>
            </p:cNvPr>
            <p:cNvSpPr>
              <a:spLocks noEditPoints="1"/>
            </p:cNvSpPr>
            <p:nvPr/>
          </p:nvSpPr>
          <p:spPr bwMode="auto">
            <a:xfrm>
              <a:off x="2561613" y="3056585"/>
              <a:ext cx="297475" cy="271293"/>
            </a:xfrm>
            <a:custGeom>
              <a:avLst/>
              <a:gdLst>
                <a:gd name="T0" fmla="*/ 61 w 71"/>
                <a:gd name="T1" fmla="*/ 26 h 69"/>
                <a:gd name="T2" fmla="*/ 60 w 71"/>
                <a:gd name="T3" fmla="*/ 23 h 69"/>
                <a:gd name="T4" fmla="*/ 63 w 71"/>
                <a:gd name="T5" fmla="*/ 12 h 69"/>
                <a:gd name="T6" fmla="*/ 58 w 71"/>
                <a:gd name="T7" fmla="*/ 7 h 69"/>
                <a:gd name="T8" fmla="*/ 57 w 71"/>
                <a:gd name="T9" fmla="*/ 7 h 69"/>
                <a:gd name="T10" fmla="*/ 56 w 71"/>
                <a:gd name="T11" fmla="*/ 7 h 69"/>
                <a:gd name="T12" fmla="*/ 47 w 71"/>
                <a:gd name="T13" fmla="*/ 10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3"/>
                    <a:pt x="64" y="13"/>
                    <a:pt x="63" y="12"/>
                  </a:cubicBezTo>
                  <a:cubicBezTo>
                    <a:pt x="58" y="7"/>
                    <a:pt x="58" y="7"/>
                    <a:pt x="58"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29"/>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6" name="Freeform 24">
              <a:extLst>
                <a:ext uri="{FF2B5EF4-FFF2-40B4-BE49-F238E27FC236}">
                  <a16:creationId xmlns:a16="http://schemas.microsoft.com/office/drawing/2014/main" id="{0B2EB039-2309-734D-80E5-88DE192C1EF2}"/>
                </a:ext>
              </a:extLst>
            </p:cNvPr>
            <p:cNvSpPr>
              <a:spLocks noEditPoints="1"/>
            </p:cNvSpPr>
            <p:nvPr/>
          </p:nvSpPr>
          <p:spPr bwMode="auto">
            <a:xfrm>
              <a:off x="3056007" y="3616737"/>
              <a:ext cx="293284" cy="269341"/>
            </a:xfrm>
            <a:custGeom>
              <a:avLst/>
              <a:gdLst>
                <a:gd name="T0" fmla="*/ 61 w 70"/>
                <a:gd name="T1" fmla="*/ 26 h 69"/>
                <a:gd name="T2" fmla="*/ 60 w 70"/>
                <a:gd name="T3" fmla="*/ 23 h 69"/>
                <a:gd name="T4" fmla="*/ 63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4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4 w 70"/>
                <a:gd name="T47" fmla="*/ 62 h 69"/>
                <a:gd name="T48" fmla="*/ 14 w 70"/>
                <a:gd name="T49" fmla="*/ 62 h 69"/>
                <a:gd name="T50" fmla="*/ 24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60 w 70"/>
                <a:gd name="T69" fmla="*/ 46 h 69"/>
                <a:gd name="T70" fmla="*/ 61 w 70"/>
                <a:gd name="T71" fmla="*/ 43 h 69"/>
                <a:gd name="T72" fmla="*/ 70 w 70"/>
                <a:gd name="T73" fmla="*/ 38 h 69"/>
                <a:gd name="T74" fmla="*/ 70 w 70"/>
                <a:gd name="T75" fmla="*/ 30 h 69"/>
                <a:gd name="T76" fmla="*/ 61 w 70"/>
                <a:gd name="T77" fmla="*/ 26 h 69"/>
                <a:gd name="T78" fmla="*/ 35 w 70"/>
                <a:gd name="T79" fmla="*/ 46 h 69"/>
                <a:gd name="T80" fmla="*/ 23 w 70"/>
                <a:gd name="T81" fmla="*/ 34 h 69"/>
                <a:gd name="T82" fmla="*/ 35 w 70"/>
                <a:gd name="T83" fmla="*/ 22 h 69"/>
                <a:gd name="T84" fmla="*/ 48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6"/>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7" name="Freeform 25">
              <a:extLst>
                <a:ext uri="{FF2B5EF4-FFF2-40B4-BE49-F238E27FC236}">
                  <a16:creationId xmlns:a16="http://schemas.microsoft.com/office/drawing/2014/main" id="{37105B73-B96D-5142-8D73-4F1B70E914E6}"/>
                </a:ext>
              </a:extLst>
            </p:cNvPr>
            <p:cNvSpPr>
              <a:spLocks noEditPoints="1"/>
            </p:cNvSpPr>
            <p:nvPr/>
          </p:nvSpPr>
          <p:spPr bwMode="auto">
            <a:xfrm>
              <a:off x="3862538" y="3749456"/>
              <a:ext cx="293284" cy="27129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7 w 70"/>
                <a:gd name="T13" fmla="*/ 11 h 69"/>
                <a:gd name="T14" fmla="*/ 44 w 70"/>
                <a:gd name="T15" fmla="*/ 10 h 69"/>
                <a:gd name="T16" fmla="*/ 38 w 70"/>
                <a:gd name="T17" fmla="*/ 0 h 69"/>
                <a:gd name="T18" fmla="*/ 31 w 70"/>
                <a:gd name="T19" fmla="*/ 0 h 69"/>
                <a:gd name="T20" fmla="*/ 26 w 70"/>
                <a:gd name="T21" fmla="*/ 10 h 69"/>
                <a:gd name="T22" fmla="*/ 23 w 70"/>
                <a:gd name="T23" fmla="*/ 11 h 69"/>
                <a:gd name="T24" fmla="*/ 14 w 70"/>
                <a:gd name="T25" fmla="*/ 7 h 69"/>
                <a:gd name="T26" fmla="*/ 13 w 70"/>
                <a:gd name="T27" fmla="*/ 7 h 69"/>
                <a:gd name="T28" fmla="*/ 7 w 70"/>
                <a:gd name="T29" fmla="*/ 13 h 69"/>
                <a:gd name="T30" fmla="*/ 11 w 70"/>
                <a:gd name="T31" fmla="*/ 23 h 69"/>
                <a:gd name="T32" fmla="*/ 9 w 70"/>
                <a:gd name="T33" fmla="*/ 26 h 69"/>
                <a:gd name="T34" fmla="*/ 0 w 70"/>
                <a:gd name="T35" fmla="*/ 31 h 69"/>
                <a:gd name="T36" fmla="*/ 0 w 70"/>
                <a:gd name="T37" fmla="*/ 38 h 69"/>
                <a:gd name="T38" fmla="*/ 9 w 70"/>
                <a:gd name="T39" fmla="*/ 43 h 69"/>
                <a:gd name="T40" fmla="*/ 11 w 70"/>
                <a:gd name="T41" fmla="*/ 46 h 69"/>
                <a:gd name="T42" fmla="*/ 8 w 70"/>
                <a:gd name="T43" fmla="*/ 57 h 69"/>
                <a:gd name="T44" fmla="*/ 13 w 70"/>
                <a:gd name="T45" fmla="*/ 62 h 69"/>
                <a:gd name="T46" fmla="*/ 13 w 70"/>
                <a:gd name="T47" fmla="*/ 62 h 69"/>
                <a:gd name="T48" fmla="*/ 14 w 70"/>
                <a:gd name="T49" fmla="*/ 62 h 69"/>
                <a:gd name="T50" fmla="*/ 23 w 70"/>
                <a:gd name="T51" fmla="*/ 58 h 69"/>
                <a:gd name="T52" fmla="*/ 26 w 70"/>
                <a:gd name="T53" fmla="*/ 60 h 69"/>
                <a:gd name="T54" fmla="*/ 31 w 70"/>
                <a:gd name="T55" fmla="*/ 69 h 69"/>
                <a:gd name="T56" fmla="*/ 39 w 70"/>
                <a:gd name="T57" fmla="*/ 69 h 69"/>
                <a:gd name="T58" fmla="*/ 44 w 70"/>
                <a:gd name="T59" fmla="*/ 60 h 69"/>
                <a:gd name="T60" fmla="*/ 47 w 70"/>
                <a:gd name="T61" fmla="*/ 58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3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5" y="7"/>
                    <a:pt x="47" y="11"/>
                  </a:cubicBezTo>
                  <a:cubicBezTo>
                    <a:pt x="44" y="10"/>
                    <a:pt x="44" y="10"/>
                    <a:pt x="44" y="10"/>
                  </a:cubicBezTo>
                  <a:cubicBezTo>
                    <a:pt x="40" y="0"/>
                    <a:pt x="39" y="0"/>
                    <a:pt x="38" y="0"/>
                  </a:cubicBezTo>
                  <a:cubicBezTo>
                    <a:pt x="31" y="0"/>
                    <a:pt x="31" y="0"/>
                    <a:pt x="31" y="0"/>
                  </a:cubicBezTo>
                  <a:cubicBezTo>
                    <a:pt x="30" y="0"/>
                    <a:pt x="29" y="0"/>
                    <a:pt x="26" y="10"/>
                  </a:cubicBezTo>
                  <a:cubicBezTo>
                    <a:pt x="23" y="11"/>
                    <a:pt x="23" y="11"/>
                    <a:pt x="23" y="11"/>
                  </a:cubicBezTo>
                  <a:cubicBezTo>
                    <a:pt x="18" y="9"/>
                    <a:pt x="15" y="7"/>
                    <a:pt x="14" y="7"/>
                  </a:cubicBezTo>
                  <a:cubicBezTo>
                    <a:pt x="13" y="7"/>
                    <a:pt x="13" y="7"/>
                    <a:pt x="13" y="7"/>
                  </a:cubicBezTo>
                  <a:cubicBezTo>
                    <a:pt x="7" y="13"/>
                    <a:pt x="7" y="13"/>
                    <a:pt x="7" y="13"/>
                  </a:cubicBezTo>
                  <a:cubicBezTo>
                    <a:pt x="6" y="14"/>
                    <a:pt x="6" y="14"/>
                    <a:pt x="11" y="23"/>
                  </a:cubicBezTo>
                  <a:cubicBezTo>
                    <a:pt x="9" y="26"/>
                    <a:pt x="9" y="26"/>
                    <a:pt x="9" y="26"/>
                  </a:cubicBezTo>
                  <a:cubicBezTo>
                    <a:pt x="0" y="30"/>
                    <a:pt x="0" y="30"/>
                    <a:pt x="0" y="31"/>
                  </a:cubicBezTo>
                  <a:cubicBezTo>
                    <a:pt x="0" y="38"/>
                    <a:pt x="0" y="38"/>
                    <a:pt x="0" y="38"/>
                  </a:cubicBezTo>
                  <a:cubicBezTo>
                    <a:pt x="0" y="40"/>
                    <a:pt x="0" y="40"/>
                    <a:pt x="9" y="43"/>
                  </a:cubicBezTo>
                  <a:cubicBezTo>
                    <a:pt x="11" y="46"/>
                    <a:pt x="11" y="46"/>
                    <a:pt x="11" y="46"/>
                  </a:cubicBezTo>
                  <a:cubicBezTo>
                    <a:pt x="6" y="55"/>
                    <a:pt x="7" y="56"/>
                    <a:pt x="8" y="57"/>
                  </a:cubicBezTo>
                  <a:cubicBezTo>
                    <a:pt x="13" y="62"/>
                    <a:pt x="13" y="62"/>
                    <a:pt x="13" y="62"/>
                  </a:cubicBezTo>
                  <a:cubicBezTo>
                    <a:pt x="13" y="62"/>
                    <a:pt x="13" y="62"/>
                    <a:pt x="13" y="62"/>
                  </a:cubicBezTo>
                  <a:cubicBezTo>
                    <a:pt x="14" y="62"/>
                    <a:pt x="14" y="62"/>
                    <a:pt x="14" y="62"/>
                  </a:cubicBezTo>
                  <a:cubicBezTo>
                    <a:pt x="14" y="62"/>
                    <a:pt x="15" y="62"/>
                    <a:pt x="23" y="58"/>
                  </a:cubicBezTo>
                  <a:cubicBezTo>
                    <a:pt x="26" y="60"/>
                    <a:pt x="26" y="60"/>
                    <a:pt x="26" y="60"/>
                  </a:cubicBezTo>
                  <a:cubicBezTo>
                    <a:pt x="30" y="69"/>
                    <a:pt x="30" y="69"/>
                    <a:pt x="31" y="69"/>
                  </a:cubicBezTo>
                  <a:cubicBezTo>
                    <a:pt x="39" y="69"/>
                    <a:pt x="39" y="69"/>
                    <a:pt x="39" y="69"/>
                  </a:cubicBezTo>
                  <a:cubicBezTo>
                    <a:pt x="40" y="69"/>
                    <a:pt x="40" y="69"/>
                    <a:pt x="44" y="60"/>
                  </a:cubicBezTo>
                  <a:cubicBezTo>
                    <a:pt x="47" y="58"/>
                    <a:pt x="47" y="58"/>
                    <a:pt x="47" y="58"/>
                  </a:cubicBezTo>
                  <a:cubicBezTo>
                    <a:pt x="52" y="61"/>
                    <a:pt x="55" y="62"/>
                    <a:pt x="56" y="62"/>
                  </a:cubicBezTo>
                  <a:cubicBezTo>
                    <a:pt x="57" y="62"/>
                    <a:pt x="57" y="62"/>
                    <a:pt x="57" y="62"/>
                  </a:cubicBezTo>
                  <a:cubicBezTo>
                    <a:pt x="62" y="56"/>
                    <a:pt x="62" y="56"/>
                    <a:pt x="62" y="56"/>
                  </a:cubicBezTo>
                  <a:cubicBezTo>
                    <a:pt x="63" y="55"/>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3" y="41"/>
                    <a:pt x="23" y="35"/>
                  </a:cubicBezTo>
                  <a:cubicBezTo>
                    <a:pt x="23" y="28"/>
                    <a:pt x="28" y="23"/>
                    <a:pt x="35" y="23"/>
                  </a:cubicBezTo>
                  <a:cubicBezTo>
                    <a:pt x="42" y="23"/>
                    <a:pt x="47" y="28"/>
                    <a:pt x="47" y="35"/>
                  </a:cubicBezTo>
                  <a:cubicBezTo>
                    <a:pt x="47" y="41"/>
                    <a:pt x="42" y="47"/>
                    <a:pt x="35" y="47"/>
                  </a:cubicBezTo>
                  <a:close/>
                  <a:moveTo>
                    <a:pt x="35" y="47"/>
                  </a:moveTo>
                  <a:cubicBezTo>
                    <a:pt x="35" y="47"/>
                    <a:pt x="35" y="47"/>
                    <a:pt x="35" y="47"/>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8" name="Freeform 26">
              <a:extLst>
                <a:ext uri="{FF2B5EF4-FFF2-40B4-BE49-F238E27FC236}">
                  <a16:creationId xmlns:a16="http://schemas.microsoft.com/office/drawing/2014/main" id="{02727211-E476-804A-A517-9F78B72FE47A}"/>
                </a:ext>
              </a:extLst>
            </p:cNvPr>
            <p:cNvSpPr>
              <a:spLocks noEditPoints="1"/>
            </p:cNvSpPr>
            <p:nvPr/>
          </p:nvSpPr>
          <p:spPr bwMode="auto">
            <a:xfrm>
              <a:off x="2616080" y="4110530"/>
              <a:ext cx="293284" cy="269341"/>
            </a:xfrm>
            <a:custGeom>
              <a:avLst/>
              <a:gdLst>
                <a:gd name="T0" fmla="*/ 60 w 70"/>
                <a:gd name="T1" fmla="*/ 26 h 69"/>
                <a:gd name="T2" fmla="*/ 59 w 70"/>
                <a:gd name="T3" fmla="*/ 23 h 69"/>
                <a:gd name="T4" fmla="*/ 62 w 70"/>
                <a:gd name="T5" fmla="*/ 12 h 69"/>
                <a:gd name="T6" fmla="*/ 57 w 70"/>
                <a:gd name="T7" fmla="*/ 7 h 69"/>
                <a:gd name="T8" fmla="*/ 56 w 70"/>
                <a:gd name="T9" fmla="*/ 7 h 69"/>
                <a:gd name="T10" fmla="*/ 56 w 70"/>
                <a:gd name="T11" fmla="*/ 7 h 69"/>
                <a:gd name="T12" fmla="*/ 46 w 70"/>
                <a:gd name="T13" fmla="*/ 10 h 69"/>
                <a:gd name="T14" fmla="*/ 44 w 70"/>
                <a:gd name="T15" fmla="*/ 9 h 69"/>
                <a:gd name="T16" fmla="*/ 38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7 w 70"/>
                <a:gd name="T29" fmla="*/ 13 h 69"/>
                <a:gd name="T30" fmla="*/ 10 w 70"/>
                <a:gd name="T31" fmla="*/ 23 h 69"/>
                <a:gd name="T32" fmla="*/ 9 w 70"/>
                <a:gd name="T33" fmla="*/ 26 h 69"/>
                <a:gd name="T34" fmla="*/ 0 w 70"/>
                <a:gd name="T35" fmla="*/ 31 h 69"/>
                <a:gd name="T36" fmla="*/ 0 w 70"/>
                <a:gd name="T37" fmla="*/ 38 h 69"/>
                <a:gd name="T38" fmla="*/ 9 w 70"/>
                <a:gd name="T39" fmla="*/ 43 h 69"/>
                <a:gd name="T40" fmla="*/ 10 w 70"/>
                <a:gd name="T41" fmla="*/ 46 h 69"/>
                <a:gd name="T42" fmla="*/ 7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2 h 69"/>
                <a:gd name="T64" fmla="*/ 57 w 70"/>
                <a:gd name="T65" fmla="*/ 61 h 69"/>
                <a:gd name="T66" fmla="*/ 62 w 70"/>
                <a:gd name="T67" fmla="*/ 56 h 69"/>
                <a:gd name="T68" fmla="*/ 59 w 70"/>
                <a:gd name="T69" fmla="*/ 46 h 69"/>
                <a:gd name="T70" fmla="*/ 60 w 70"/>
                <a:gd name="T71" fmla="*/ 43 h 69"/>
                <a:gd name="T72" fmla="*/ 70 w 70"/>
                <a:gd name="T73" fmla="*/ 38 h 69"/>
                <a:gd name="T74" fmla="*/ 70 w 70"/>
                <a:gd name="T75" fmla="*/ 30 h 69"/>
                <a:gd name="T76" fmla="*/ 60 w 70"/>
                <a:gd name="T77" fmla="*/ 26 h 69"/>
                <a:gd name="T78" fmla="*/ 35 w 70"/>
                <a:gd name="T79" fmla="*/ 46 h 69"/>
                <a:gd name="T80" fmla="*/ 22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3"/>
                    <a:pt x="63" y="13"/>
                    <a:pt x="62" y="12"/>
                  </a:cubicBezTo>
                  <a:cubicBezTo>
                    <a:pt x="57" y="7"/>
                    <a:pt x="57" y="7"/>
                    <a:pt x="57" y="7"/>
                  </a:cubicBezTo>
                  <a:cubicBezTo>
                    <a:pt x="56" y="7"/>
                    <a:pt x="56" y="7"/>
                    <a:pt x="56" y="7"/>
                  </a:cubicBezTo>
                  <a:cubicBezTo>
                    <a:pt x="56" y="7"/>
                    <a:pt x="56" y="7"/>
                    <a:pt x="56" y="7"/>
                  </a:cubicBezTo>
                  <a:cubicBezTo>
                    <a:pt x="55" y="7"/>
                    <a:pt x="54" y="7"/>
                    <a:pt x="46" y="10"/>
                  </a:cubicBezTo>
                  <a:cubicBezTo>
                    <a:pt x="44" y="9"/>
                    <a:pt x="44" y="9"/>
                    <a:pt x="44" y="9"/>
                  </a:cubicBezTo>
                  <a:cubicBezTo>
                    <a:pt x="40" y="0"/>
                    <a:pt x="39" y="0"/>
                    <a:pt x="38" y="0"/>
                  </a:cubicBezTo>
                  <a:cubicBezTo>
                    <a:pt x="31" y="0"/>
                    <a:pt x="31" y="0"/>
                    <a:pt x="31" y="0"/>
                  </a:cubicBezTo>
                  <a:cubicBezTo>
                    <a:pt x="30" y="0"/>
                    <a:pt x="29" y="0"/>
                    <a:pt x="26" y="9"/>
                  </a:cubicBezTo>
                  <a:cubicBezTo>
                    <a:pt x="23" y="10"/>
                    <a:pt x="23" y="10"/>
                    <a:pt x="23" y="10"/>
                  </a:cubicBezTo>
                  <a:cubicBezTo>
                    <a:pt x="18" y="8"/>
                    <a:pt x="14" y="7"/>
                    <a:pt x="14" y="7"/>
                  </a:cubicBezTo>
                  <a:cubicBezTo>
                    <a:pt x="13" y="7"/>
                    <a:pt x="13" y="7"/>
                    <a:pt x="13" y="7"/>
                  </a:cubicBezTo>
                  <a:cubicBezTo>
                    <a:pt x="7" y="13"/>
                    <a:pt x="7" y="13"/>
                    <a:pt x="7" y="13"/>
                  </a:cubicBezTo>
                  <a:cubicBezTo>
                    <a:pt x="6" y="13"/>
                    <a:pt x="6" y="14"/>
                    <a:pt x="10" y="23"/>
                  </a:cubicBezTo>
                  <a:cubicBezTo>
                    <a:pt x="9" y="26"/>
                    <a:pt x="9" y="26"/>
                    <a:pt x="9" y="26"/>
                  </a:cubicBezTo>
                  <a:cubicBezTo>
                    <a:pt x="0" y="29"/>
                    <a:pt x="0" y="30"/>
                    <a:pt x="0" y="31"/>
                  </a:cubicBezTo>
                  <a:cubicBezTo>
                    <a:pt x="0" y="38"/>
                    <a:pt x="0" y="38"/>
                    <a:pt x="0" y="38"/>
                  </a:cubicBezTo>
                  <a:cubicBezTo>
                    <a:pt x="0" y="39"/>
                    <a:pt x="0" y="40"/>
                    <a:pt x="9" y="43"/>
                  </a:cubicBezTo>
                  <a:cubicBezTo>
                    <a:pt x="10" y="46"/>
                    <a:pt x="10" y="46"/>
                    <a:pt x="10" y="46"/>
                  </a:cubicBezTo>
                  <a:cubicBezTo>
                    <a:pt x="6" y="55"/>
                    <a:pt x="7" y="55"/>
                    <a:pt x="7"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2"/>
                    <a:pt x="56" y="62"/>
                  </a:cubicBezTo>
                  <a:cubicBezTo>
                    <a:pt x="57" y="61"/>
                    <a:pt x="57" y="61"/>
                    <a:pt x="57" y="61"/>
                  </a:cubicBezTo>
                  <a:cubicBezTo>
                    <a:pt x="62" y="56"/>
                    <a:pt x="62" y="56"/>
                    <a:pt x="62" y="56"/>
                  </a:cubicBezTo>
                  <a:cubicBezTo>
                    <a:pt x="63" y="55"/>
                    <a:pt x="63" y="55"/>
                    <a:pt x="59" y="46"/>
                  </a:cubicBezTo>
                  <a:cubicBezTo>
                    <a:pt x="60" y="43"/>
                    <a:pt x="60" y="43"/>
                    <a:pt x="60" y="43"/>
                  </a:cubicBezTo>
                  <a:cubicBezTo>
                    <a:pt x="70" y="39"/>
                    <a:pt x="70" y="39"/>
                    <a:pt x="70" y="38"/>
                  </a:cubicBezTo>
                  <a:cubicBezTo>
                    <a:pt x="70" y="30"/>
                    <a:pt x="70" y="30"/>
                    <a:pt x="70" y="30"/>
                  </a:cubicBezTo>
                  <a:cubicBezTo>
                    <a:pt x="70" y="29"/>
                    <a:pt x="70" y="29"/>
                    <a:pt x="60" y="26"/>
                  </a:cubicBezTo>
                  <a:close/>
                  <a:moveTo>
                    <a:pt x="35" y="46"/>
                  </a:moveTo>
                  <a:cubicBezTo>
                    <a:pt x="28" y="46"/>
                    <a:pt x="22" y="41"/>
                    <a:pt x="22" y="34"/>
                  </a:cubicBezTo>
                  <a:cubicBezTo>
                    <a:pt x="22" y="28"/>
                    <a:pt x="28" y="22"/>
                    <a:pt x="35" y="22"/>
                  </a:cubicBezTo>
                  <a:cubicBezTo>
                    <a:pt x="41" y="22"/>
                    <a:pt x="47" y="28"/>
                    <a:pt x="47" y="34"/>
                  </a:cubicBezTo>
                  <a:cubicBezTo>
                    <a:pt x="47" y="41"/>
                    <a:pt x="41"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9" name="Freeform 27">
              <a:extLst>
                <a:ext uri="{FF2B5EF4-FFF2-40B4-BE49-F238E27FC236}">
                  <a16:creationId xmlns:a16="http://schemas.microsoft.com/office/drawing/2014/main" id="{8C8CB275-C6F0-8F46-B74E-7522F9D96548}"/>
                </a:ext>
              </a:extLst>
            </p:cNvPr>
            <p:cNvSpPr>
              <a:spLocks noEditPoints="1"/>
            </p:cNvSpPr>
            <p:nvPr/>
          </p:nvSpPr>
          <p:spPr bwMode="auto">
            <a:xfrm>
              <a:off x="4243807" y="1218037"/>
              <a:ext cx="314233" cy="288859"/>
            </a:xfrm>
            <a:custGeom>
              <a:avLst/>
              <a:gdLst>
                <a:gd name="T0" fmla="*/ 65 w 75"/>
                <a:gd name="T1" fmla="*/ 27 h 74"/>
                <a:gd name="T2" fmla="*/ 64 w 75"/>
                <a:gd name="T3" fmla="*/ 24 h 74"/>
                <a:gd name="T4" fmla="*/ 67 w 75"/>
                <a:gd name="T5" fmla="*/ 13 h 74"/>
                <a:gd name="T6" fmla="*/ 61 w 75"/>
                <a:gd name="T7" fmla="*/ 8 h 74"/>
                <a:gd name="T8" fmla="*/ 61 w 75"/>
                <a:gd name="T9" fmla="*/ 7 h 74"/>
                <a:gd name="T10" fmla="*/ 60 w 75"/>
                <a:gd name="T11" fmla="*/ 7 h 74"/>
                <a:gd name="T12" fmla="*/ 50 w 75"/>
                <a:gd name="T13" fmla="*/ 11 h 74"/>
                <a:gd name="T14" fmla="*/ 47 w 75"/>
                <a:gd name="T15" fmla="*/ 10 h 74"/>
                <a:gd name="T16" fmla="*/ 41 w 75"/>
                <a:gd name="T17" fmla="*/ 0 h 74"/>
                <a:gd name="T18" fmla="*/ 33 w 75"/>
                <a:gd name="T19" fmla="*/ 0 h 74"/>
                <a:gd name="T20" fmla="*/ 28 w 75"/>
                <a:gd name="T21" fmla="*/ 10 h 74"/>
                <a:gd name="T22" fmla="*/ 25 w 75"/>
                <a:gd name="T23" fmla="*/ 11 h 74"/>
                <a:gd name="T24" fmla="*/ 15 w 75"/>
                <a:gd name="T25" fmla="*/ 7 h 74"/>
                <a:gd name="T26" fmla="*/ 14 w 75"/>
                <a:gd name="T27" fmla="*/ 7 h 74"/>
                <a:gd name="T28" fmla="*/ 8 w 75"/>
                <a:gd name="T29" fmla="*/ 13 h 74"/>
                <a:gd name="T30" fmla="*/ 11 w 75"/>
                <a:gd name="T31" fmla="*/ 24 h 74"/>
                <a:gd name="T32" fmla="*/ 10 w 75"/>
                <a:gd name="T33" fmla="*/ 27 h 74"/>
                <a:gd name="T34" fmla="*/ 0 w 75"/>
                <a:gd name="T35" fmla="*/ 33 h 74"/>
                <a:gd name="T36" fmla="*/ 0 w 75"/>
                <a:gd name="T37" fmla="*/ 41 h 74"/>
                <a:gd name="T38" fmla="*/ 10 w 75"/>
                <a:gd name="T39" fmla="*/ 46 h 74"/>
                <a:gd name="T40" fmla="*/ 11 w 75"/>
                <a:gd name="T41" fmla="*/ 49 h 74"/>
                <a:gd name="T42" fmla="*/ 8 w 75"/>
                <a:gd name="T43" fmla="*/ 60 h 74"/>
                <a:gd name="T44" fmla="*/ 14 w 75"/>
                <a:gd name="T45" fmla="*/ 66 h 74"/>
                <a:gd name="T46" fmla="*/ 14 w 75"/>
                <a:gd name="T47" fmla="*/ 66 h 74"/>
                <a:gd name="T48" fmla="*/ 15 w 75"/>
                <a:gd name="T49" fmla="*/ 66 h 74"/>
                <a:gd name="T50" fmla="*/ 25 w 75"/>
                <a:gd name="T51" fmla="*/ 62 h 74"/>
                <a:gd name="T52" fmla="*/ 28 w 75"/>
                <a:gd name="T53" fmla="*/ 64 h 74"/>
                <a:gd name="T54" fmla="*/ 34 w 75"/>
                <a:gd name="T55" fmla="*/ 74 h 74"/>
                <a:gd name="T56" fmla="*/ 42 w 75"/>
                <a:gd name="T57" fmla="*/ 74 h 74"/>
                <a:gd name="T58" fmla="*/ 47 w 75"/>
                <a:gd name="T59" fmla="*/ 64 h 74"/>
                <a:gd name="T60" fmla="*/ 50 w 75"/>
                <a:gd name="T61" fmla="*/ 62 h 74"/>
                <a:gd name="T62" fmla="*/ 60 w 75"/>
                <a:gd name="T63" fmla="*/ 66 h 74"/>
                <a:gd name="T64" fmla="*/ 61 w 75"/>
                <a:gd name="T65" fmla="*/ 66 h 74"/>
                <a:gd name="T66" fmla="*/ 67 w 75"/>
                <a:gd name="T67" fmla="*/ 60 h 74"/>
                <a:gd name="T68" fmla="*/ 64 w 75"/>
                <a:gd name="T69" fmla="*/ 49 h 74"/>
                <a:gd name="T70" fmla="*/ 65 w 75"/>
                <a:gd name="T71" fmla="*/ 46 h 74"/>
                <a:gd name="T72" fmla="*/ 75 w 75"/>
                <a:gd name="T73" fmla="*/ 40 h 74"/>
                <a:gd name="T74" fmla="*/ 75 w 75"/>
                <a:gd name="T75" fmla="*/ 33 h 74"/>
                <a:gd name="T76" fmla="*/ 65 w 75"/>
                <a:gd name="T77" fmla="*/ 27 h 74"/>
                <a:gd name="T78" fmla="*/ 37 w 75"/>
                <a:gd name="T79" fmla="*/ 50 h 74"/>
                <a:gd name="T80" fmla="*/ 24 w 75"/>
                <a:gd name="T81" fmla="*/ 37 h 74"/>
                <a:gd name="T82" fmla="*/ 37 w 75"/>
                <a:gd name="T83" fmla="*/ 24 h 74"/>
                <a:gd name="T84" fmla="*/ 51 w 75"/>
                <a:gd name="T85" fmla="*/ 37 h 74"/>
                <a:gd name="T86" fmla="*/ 37 w 75"/>
                <a:gd name="T87" fmla="*/ 50 h 74"/>
                <a:gd name="T88" fmla="*/ 37 w 75"/>
                <a:gd name="T89" fmla="*/ 50 h 74"/>
                <a:gd name="T90" fmla="*/ 37 w 75"/>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4">
                  <a:moveTo>
                    <a:pt x="65" y="27"/>
                  </a:moveTo>
                  <a:cubicBezTo>
                    <a:pt x="64" y="24"/>
                    <a:pt x="64" y="24"/>
                    <a:pt x="64" y="24"/>
                  </a:cubicBezTo>
                  <a:cubicBezTo>
                    <a:pt x="68" y="14"/>
                    <a:pt x="68" y="14"/>
                    <a:pt x="67" y="13"/>
                  </a:cubicBezTo>
                  <a:cubicBezTo>
                    <a:pt x="61" y="8"/>
                    <a:pt x="61" y="8"/>
                    <a:pt x="61" y="8"/>
                  </a:cubicBezTo>
                  <a:cubicBezTo>
                    <a:pt x="61" y="7"/>
                    <a:pt x="61" y="7"/>
                    <a:pt x="61" y="7"/>
                  </a:cubicBezTo>
                  <a:cubicBezTo>
                    <a:pt x="60" y="7"/>
                    <a:pt x="60" y="7"/>
                    <a:pt x="60" y="7"/>
                  </a:cubicBezTo>
                  <a:cubicBezTo>
                    <a:pt x="60" y="7"/>
                    <a:pt x="59" y="7"/>
                    <a:pt x="50" y="11"/>
                  </a:cubicBezTo>
                  <a:cubicBezTo>
                    <a:pt x="47" y="10"/>
                    <a:pt x="47" y="10"/>
                    <a:pt x="47" y="10"/>
                  </a:cubicBezTo>
                  <a:cubicBezTo>
                    <a:pt x="43" y="0"/>
                    <a:pt x="42" y="0"/>
                    <a:pt x="41" y="0"/>
                  </a:cubicBezTo>
                  <a:cubicBezTo>
                    <a:pt x="33" y="0"/>
                    <a:pt x="33" y="0"/>
                    <a:pt x="33" y="0"/>
                  </a:cubicBezTo>
                  <a:cubicBezTo>
                    <a:pt x="32" y="0"/>
                    <a:pt x="32" y="0"/>
                    <a:pt x="28" y="10"/>
                  </a:cubicBezTo>
                  <a:cubicBezTo>
                    <a:pt x="25" y="11"/>
                    <a:pt x="25" y="11"/>
                    <a:pt x="25" y="11"/>
                  </a:cubicBezTo>
                  <a:cubicBezTo>
                    <a:pt x="19" y="9"/>
                    <a:pt x="15" y="7"/>
                    <a:pt x="15" y="7"/>
                  </a:cubicBezTo>
                  <a:cubicBezTo>
                    <a:pt x="14" y="7"/>
                    <a:pt x="14" y="7"/>
                    <a:pt x="14" y="7"/>
                  </a:cubicBezTo>
                  <a:cubicBezTo>
                    <a:pt x="8" y="13"/>
                    <a:pt x="8" y="13"/>
                    <a:pt x="8" y="13"/>
                  </a:cubicBezTo>
                  <a:cubicBezTo>
                    <a:pt x="7" y="14"/>
                    <a:pt x="7" y="15"/>
                    <a:pt x="11" y="24"/>
                  </a:cubicBezTo>
                  <a:cubicBezTo>
                    <a:pt x="10" y="27"/>
                    <a:pt x="10" y="27"/>
                    <a:pt x="10" y="27"/>
                  </a:cubicBezTo>
                  <a:cubicBezTo>
                    <a:pt x="0" y="31"/>
                    <a:pt x="0" y="32"/>
                    <a:pt x="0" y="33"/>
                  </a:cubicBezTo>
                  <a:cubicBezTo>
                    <a:pt x="0" y="41"/>
                    <a:pt x="0" y="41"/>
                    <a:pt x="0" y="41"/>
                  </a:cubicBezTo>
                  <a:cubicBezTo>
                    <a:pt x="0" y="42"/>
                    <a:pt x="0" y="42"/>
                    <a:pt x="10" y="46"/>
                  </a:cubicBezTo>
                  <a:cubicBezTo>
                    <a:pt x="11" y="49"/>
                    <a:pt x="11" y="49"/>
                    <a:pt x="11" y="49"/>
                  </a:cubicBezTo>
                  <a:cubicBezTo>
                    <a:pt x="7" y="59"/>
                    <a:pt x="7" y="59"/>
                    <a:pt x="8" y="60"/>
                  </a:cubicBezTo>
                  <a:cubicBezTo>
                    <a:pt x="14" y="66"/>
                    <a:pt x="14" y="66"/>
                    <a:pt x="14" y="66"/>
                  </a:cubicBezTo>
                  <a:cubicBezTo>
                    <a:pt x="14" y="66"/>
                    <a:pt x="14" y="66"/>
                    <a:pt x="14" y="66"/>
                  </a:cubicBezTo>
                  <a:cubicBezTo>
                    <a:pt x="15" y="66"/>
                    <a:pt x="15" y="66"/>
                    <a:pt x="15" y="66"/>
                  </a:cubicBezTo>
                  <a:cubicBezTo>
                    <a:pt x="15" y="66"/>
                    <a:pt x="16" y="66"/>
                    <a:pt x="25" y="62"/>
                  </a:cubicBezTo>
                  <a:cubicBezTo>
                    <a:pt x="28" y="64"/>
                    <a:pt x="28" y="64"/>
                    <a:pt x="28" y="64"/>
                  </a:cubicBezTo>
                  <a:cubicBezTo>
                    <a:pt x="32" y="74"/>
                    <a:pt x="32" y="74"/>
                    <a:pt x="34" y="74"/>
                  </a:cubicBezTo>
                  <a:cubicBezTo>
                    <a:pt x="42" y="74"/>
                    <a:pt x="42" y="74"/>
                    <a:pt x="42" y="74"/>
                  </a:cubicBezTo>
                  <a:cubicBezTo>
                    <a:pt x="43" y="74"/>
                    <a:pt x="43" y="74"/>
                    <a:pt x="47" y="64"/>
                  </a:cubicBezTo>
                  <a:cubicBezTo>
                    <a:pt x="50" y="62"/>
                    <a:pt x="50" y="62"/>
                    <a:pt x="50" y="62"/>
                  </a:cubicBezTo>
                  <a:cubicBezTo>
                    <a:pt x="56" y="65"/>
                    <a:pt x="59" y="66"/>
                    <a:pt x="60" y="66"/>
                  </a:cubicBezTo>
                  <a:cubicBezTo>
                    <a:pt x="61" y="66"/>
                    <a:pt x="61" y="66"/>
                    <a:pt x="61" y="66"/>
                  </a:cubicBezTo>
                  <a:cubicBezTo>
                    <a:pt x="67" y="60"/>
                    <a:pt x="67" y="60"/>
                    <a:pt x="67" y="60"/>
                  </a:cubicBezTo>
                  <a:cubicBezTo>
                    <a:pt x="68" y="59"/>
                    <a:pt x="68" y="59"/>
                    <a:pt x="64" y="49"/>
                  </a:cubicBezTo>
                  <a:cubicBezTo>
                    <a:pt x="65" y="46"/>
                    <a:pt x="65" y="46"/>
                    <a:pt x="65" y="46"/>
                  </a:cubicBezTo>
                  <a:cubicBezTo>
                    <a:pt x="75" y="42"/>
                    <a:pt x="75" y="42"/>
                    <a:pt x="75" y="40"/>
                  </a:cubicBezTo>
                  <a:cubicBezTo>
                    <a:pt x="75" y="33"/>
                    <a:pt x="75" y="33"/>
                    <a:pt x="75" y="33"/>
                  </a:cubicBezTo>
                  <a:cubicBezTo>
                    <a:pt x="75" y="31"/>
                    <a:pt x="75" y="31"/>
                    <a:pt x="65" y="27"/>
                  </a:cubicBezTo>
                  <a:close/>
                  <a:moveTo>
                    <a:pt x="37" y="50"/>
                  </a:moveTo>
                  <a:cubicBezTo>
                    <a:pt x="30" y="50"/>
                    <a:pt x="24" y="44"/>
                    <a:pt x="24" y="37"/>
                  </a:cubicBezTo>
                  <a:cubicBezTo>
                    <a:pt x="24" y="30"/>
                    <a:pt x="30" y="24"/>
                    <a:pt x="37" y="24"/>
                  </a:cubicBezTo>
                  <a:cubicBezTo>
                    <a:pt x="45" y="24"/>
                    <a:pt x="51" y="30"/>
                    <a:pt x="51" y="37"/>
                  </a:cubicBezTo>
                  <a:cubicBezTo>
                    <a:pt x="51" y="44"/>
                    <a:pt x="45" y="50"/>
                    <a:pt x="37" y="50"/>
                  </a:cubicBezTo>
                  <a:close/>
                  <a:moveTo>
                    <a:pt x="37" y="50"/>
                  </a:moveTo>
                  <a:cubicBezTo>
                    <a:pt x="37" y="50"/>
                    <a:pt x="37" y="50"/>
                    <a:pt x="37"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0" name="Freeform 28">
              <a:extLst>
                <a:ext uri="{FF2B5EF4-FFF2-40B4-BE49-F238E27FC236}">
                  <a16:creationId xmlns:a16="http://schemas.microsoft.com/office/drawing/2014/main" id="{0FED7191-4E6F-D048-AC34-503EBDDA69D2}"/>
                </a:ext>
              </a:extLst>
            </p:cNvPr>
            <p:cNvSpPr>
              <a:spLocks noEditPoints="1"/>
            </p:cNvSpPr>
            <p:nvPr/>
          </p:nvSpPr>
          <p:spPr bwMode="auto">
            <a:xfrm>
              <a:off x="4046889" y="876480"/>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7"/>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1" name="Freeform 29">
              <a:extLst>
                <a:ext uri="{FF2B5EF4-FFF2-40B4-BE49-F238E27FC236}">
                  <a16:creationId xmlns:a16="http://schemas.microsoft.com/office/drawing/2014/main" id="{7186761F-9CC8-BD48-96DB-FE3C2BA4BD8C}"/>
                </a:ext>
              </a:extLst>
            </p:cNvPr>
            <p:cNvSpPr>
              <a:spLocks noEditPoints="1"/>
            </p:cNvSpPr>
            <p:nvPr/>
          </p:nvSpPr>
          <p:spPr bwMode="auto">
            <a:xfrm>
              <a:off x="2792051" y="2654525"/>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2" name="Freeform 30">
              <a:extLst>
                <a:ext uri="{FF2B5EF4-FFF2-40B4-BE49-F238E27FC236}">
                  <a16:creationId xmlns:a16="http://schemas.microsoft.com/office/drawing/2014/main" id="{F4DC2771-CEE9-7D46-9501-50E7E070892F}"/>
                </a:ext>
              </a:extLst>
            </p:cNvPr>
            <p:cNvSpPr>
              <a:spLocks noEditPoints="1"/>
            </p:cNvSpPr>
            <p:nvPr/>
          </p:nvSpPr>
          <p:spPr bwMode="auto">
            <a:xfrm>
              <a:off x="2863277" y="3281036"/>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3" name="Freeform 31">
              <a:extLst>
                <a:ext uri="{FF2B5EF4-FFF2-40B4-BE49-F238E27FC236}">
                  <a16:creationId xmlns:a16="http://schemas.microsoft.com/office/drawing/2014/main" id="{86786474-DD76-DA43-8987-05656515DDFD}"/>
                </a:ext>
              </a:extLst>
            </p:cNvPr>
            <p:cNvSpPr>
              <a:spLocks noEditPoints="1"/>
            </p:cNvSpPr>
            <p:nvPr/>
          </p:nvSpPr>
          <p:spPr bwMode="auto">
            <a:xfrm>
              <a:off x="2318606" y="3099524"/>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4" name="Freeform 32">
              <a:extLst>
                <a:ext uri="{FF2B5EF4-FFF2-40B4-BE49-F238E27FC236}">
                  <a16:creationId xmlns:a16="http://schemas.microsoft.com/office/drawing/2014/main" id="{CA75C33F-C167-ED4B-8380-B1D8CE2E5921}"/>
                </a:ext>
              </a:extLst>
            </p:cNvPr>
            <p:cNvSpPr>
              <a:spLocks noEditPoints="1"/>
            </p:cNvSpPr>
            <p:nvPr/>
          </p:nvSpPr>
          <p:spPr bwMode="auto">
            <a:xfrm>
              <a:off x="3933764" y="224660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4 h 34"/>
                <a:gd name="T10" fmla="*/ 28 w 35"/>
                <a:gd name="T11" fmla="*/ 4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2 h 34"/>
                <a:gd name="T32" fmla="*/ 5 w 35"/>
                <a:gd name="T33" fmla="*/ 13 h 34"/>
                <a:gd name="T34" fmla="*/ 0 w 35"/>
                <a:gd name="T35" fmla="*/ 15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4"/>
                    <a:pt x="28" y="4"/>
                    <a:pt x="28" y="4"/>
                  </a:cubicBezTo>
                  <a:cubicBezTo>
                    <a:pt x="28" y="4"/>
                    <a:pt x="28" y="4"/>
                    <a:pt x="28" y="4"/>
                  </a:cubicBezTo>
                  <a:cubicBezTo>
                    <a:pt x="28" y="4"/>
                    <a:pt x="28" y="4"/>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2"/>
                  </a:cubicBezTo>
                  <a:cubicBezTo>
                    <a:pt x="5" y="13"/>
                    <a:pt x="5" y="13"/>
                    <a:pt x="5" y="13"/>
                  </a:cubicBezTo>
                  <a:cubicBezTo>
                    <a:pt x="0" y="15"/>
                    <a:pt x="0" y="15"/>
                    <a:pt x="0" y="15"/>
                  </a:cubicBezTo>
                  <a:cubicBezTo>
                    <a:pt x="0" y="19"/>
                    <a:pt x="0" y="19"/>
                    <a:pt x="0" y="19"/>
                  </a:cubicBezTo>
                  <a:cubicBezTo>
                    <a:pt x="0" y="20"/>
                    <a:pt x="0" y="20"/>
                    <a:pt x="5" y="22"/>
                  </a:cubicBezTo>
                  <a:cubicBezTo>
                    <a:pt x="6" y="23"/>
                    <a:pt x="6" y="23"/>
                    <a:pt x="6" y="23"/>
                  </a:cubicBezTo>
                  <a:cubicBezTo>
                    <a:pt x="4" y="27"/>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6"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7"/>
                    <a:pt x="32" y="27"/>
                    <a:pt x="30" y="23"/>
                  </a:cubicBezTo>
                  <a:cubicBezTo>
                    <a:pt x="30" y="21"/>
                    <a:pt x="30" y="21"/>
                    <a:pt x="30" y="21"/>
                  </a:cubicBezTo>
                  <a:cubicBezTo>
                    <a:pt x="35" y="20"/>
                    <a:pt x="35" y="19"/>
                    <a:pt x="35" y="19"/>
                  </a:cubicBezTo>
                  <a:cubicBezTo>
                    <a:pt x="35" y="15"/>
                    <a:pt x="35" y="15"/>
                    <a:pt x="35" y="15"/>
                  </a:cubicBezTo>
                  <a:cubicBezTo>
                    <a:pt x="35" y="15"/>
                    <a:pt x="35" y="15"/>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5" name="Freeform 33">
              <a:extLst>
                <a:ext uri="{FF2B5EF4-FFF2-40B4-BE49-F238E27FC236}">
                  <a16:creationId xmlns:a16="http://schemas.microsoft.com/office/drawing/2014/main" id="{E616BE2A-F6B7-ED47-81C5-88B16839D7D6}"/>
                </a:ext>
              </a:extLst>
            </p:cNvPr>
            <p:cNvSpPr>
              <a:spLocks noEditPoints="1"/>
            </p:cNvSpPr>
            <p:nvPr/>
          </p:nvSpPr>
          <p:spPr bwMode="auto">
            <a:xfrm>
              <a:off x="3583918" y="2008495"/>
              <a:ext cx="146642" cy="132719"/>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6" name="Freeform 34">
              <a:extLst>
                <a:ext uri="{FF2B5EF4-FFF2-40B4-BE49-F238E27FC236}">
                  <a16:creationId xmlns:a16="http://schemas.microsoft.com/office/drawing/2014/main" id="{5034F84D-7B12-F947-87C3-F6292C0A1802}"/>
                </a:ext>
              </a:extLst>
            </p:cNvPr>
            <p:cNvSpPr>
              <a:spLocks noEditPoints="1"/>
            </p:cNvSpPr>
            <p:nvPr/>
          </p:nvSpPr>
          <p:spPr bwMode="auto">
            <a:xfrm>
              <a:off x="4084596" y="3616737"/>
              <a:ext cx="142452" cy="132719"/>
            </a:xfrm>
            <a:custGeom>
              <a:avLst/>
              <a:gdLst>
                <a:gd name="T0" fmla="*/ 30 w 34"/>
                <a:gd name="T1" fmla="*/ 13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4"/>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7" name="Freeform 35">
              <a:extLst>
                <a:ext uri="{FF2B5EF4-FFF2-40B4-BE49-F238E27FC236}">
                  <a16:creationId xmlns:a16="http://schemas.microsoft.com/office/drawing/2014/main" id="{87AC83A8-BCF2-7F42-9D61-7FAB32E7924C}"/>
                </a:ext>
              </a:extLst>
            </p:cNvPr>
            <p:cNvSpPr>
              <a:spLocks noEditPoints="1"/>
            </p:cNvSpPr>
            <p:nvPr/>
          </p:nvSpPr>
          <p:spPr bwMode="auto">
            <a:xfrm>
              <a:off x="3896056" y="4044170"/>
              <a:ext cx="142452" cy="132719"/>
            </a:xfrm>
            <a:custGeom>
              <a:avLst/>
              <a:gdLst>
                <a:gd name="T0" fmla="*/ 29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5"/>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29"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8" name="Freeform 36">
              <a:extLst>
                <a:ext uri="{FF2B5EF4-FFF2-40B4-BE49-F238E27FC236}">
                  <a16:creationId xmlns:a16="http://schemas.microsoft.com/office/drawing/2014/main" id="{55D40FDF-8B68-8F4F-9921-F556B4872ADE}"/>
                </a:ext>
              </a:extLst>
            </p:cNvPr>
            <p:cNvSpPr>
              <a:spLocks noEditPoints="1"/>
            </p:cNvSpPr>
            <p:nvPr/>
          </p:nvSpPr>
          <p:spPr bwMode="auto">
            <a:xfrm>
              <a:off x="3583918" y="3788491"/>
              <a:ext cx="146642" cy="134671"/>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5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5"/>
                    <a:pt x="35" y="15"/>
                    <a:pt x="35" y="15"/>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9" name="Freeform 37">
              <a:extLst>
                <a:ext uri="{FF2B5EF4-FFF2-40B4-BE49-F238E27FC236}">
                  <a16:creationId xmlns:a16="http://schemas.microsoft.com/office/drawing/2014/main" id="{280EDB9B-1A49-2A47-9B0C-2FAAC82322E5}"/>
                </a:ext>
              </a:extLst>
            </p:cNvPr>
            <p:cNvSpPr>
              <a:spLocks noEditPoints="1"/>
            </p:cNvSpPr>
            <p:nvPr/>
          </p:nvSpPr>
          <p:spPr bwMode="auto">
            <a:xfrm>
              <a:off x="2833949" y="4430617"/>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8" y="3"/>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8" y="31"/>
                    <a:pt x="8" y="31"/>
                    <a:pt x="12" y="29"/>
                  </a:cubicBezTo>
                  <a:cubicBezTo>
                    <a:pt x="13" y="29"/>
                    <a:pt x="13" y="29"/>
                    <a:pt x="13" y="29"/>
                  </a:cubicBezTo>
                  <a:cubicBezTo>
                    <a:pt x="15" y="34"/>
                    <a:pt x="16"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0" name="Freeform 38">
              <a:extLst>
                <a:ext uri="{FF2B5EF4-FFF2-40B4-BE49-F238E27FC236}">
                  <a16:creationId xmlns:a16="http://schemas.microsoft.com/office/drawing/2014/main" id="{DCC9F22D-115A-1440-94B3-1A6D1BE41E75}"/>
                </a:ext>
              </a:extLst>
            </p:cNvPr>
            <p:cNvSpPr>
              <a:spLocks noEditPoints="1"/>
            </p:cNvSpPr>
            <p:nvPr/>
          </p:nvSpPr>
          <p:spPr bwMode="auto">
            <a:xfrm>
              <a:off x="2203387" y="4200310"/>
              <a:ext cx="148737" cy="132719"/>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1" name="Freeform 39">
              <a:extLst>
                <a:ext uri="{FF2B5EF4-FFF2-40B4-BE49-F238E27FC236}">
                  <a16:creationId xmlns:a16="http://schemas.microsoft.com/office/drawing/2014/main" id="{18DB5FF9-B9BB-C745-99C9-818EE2340104}"/>
                </a:ext>
              </a:extLst>
            </p:cNvPr>
            <p:cNvSpPr>
              <a:spLocks noEditPoints="1"/>
            </p:cNvSpPr>
            <p:nvPr/>
          </p:nvSpPr>
          <p:spPr bwMode="auto">
            <a:xfrm>
              <a:off x="2153110" y="3238098"/>
              <a:ext cx="148737" cy="132719"/>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2" name="Freeform 40">
              <a:extLst>
                <a:ext uri="{FF2B5EF4-FFF2-40B4-BE49-F238E27FC236}">
                  <a16:creationId xmlns:a16="http://schemas.microsoft.com/office/drawing/2014/main" id="{23DF394B-58ED-DA41-9690-459CE54E6C16}"/>
                </a:ext>
              </a:extLst>
            </p:cNvPr>
            <p:cNvSpPr>
              <a:spLocks noEditPoints="1"/>
            </p:cNvSpPr>
            <p:nvPr/>
          </p:nvSpPr>
          <p:spPr bwMode="auto">
            <a:xfrm>
              <a:off x="1637767" y="3169787"/>
              <a:ext cx="146642" cy="134671"/>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3" name="Freeform 41">
              <a:extLst>
                <a:ext uri="{FF2B5EF4-FFF2-40B4-BE49-F238E27FC236}">
                  <a16:creationId xmlns:a16="http://schemas.microsoft.com/office/drawing/2014/main" id="{1D6243F1-4402-5840-AB73-463A7E3CE321}"/>
                </a:ext>
              </a:extLst>
            </p:cNvPr>
            <p:cNvSpPr>
              <a:spLocks noEditPoints="1"/>
            </p:cNvSpPr>
            <p:nvPr/>
          </p:nvSpPr>
          <p:spPr bwMode="auto">
            <a:xfrm>
              <a:off x="1738322" y="3033164"/>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1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1"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4" name="Freeform 42">
              <a:extLst>
                <a:ext uri="{FF2B5EF4-FFF2-40B4-BE49-F238E27FC236}">
                  <a16:creationId xmlns:a16="http://schemas.microsoft.com/office/drawing/2014/main" id="{A35D1418-609D-F845-8605-C699229C3D22}"/>
                </a:ext>
              </a:extLst>
            </p:cNvPr>
            <p:cNvSpPr>
              <a:spLocks noEditPoints="1"/>
            </p:cNvSpPr>
            <p:nvPr/>
          </p:nvSpPr>
          <p:spPr bwMode="auto">
            <a:xfrm>
              <a:off x="1273256" y="2067047"/>
              <a:ext cx="142452" cy="132719"/>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4 w 34"/>
                <a:gd name="T29" fmla="*/ 6 h 34"/>
                <a:gd name="T30" fmla="*/ 5 w 34"/>
                <a:gd name="T31" fmla="*/ 11 h 34"/>
                <a:gd name="T32" fmla="*/ 4 w 34"/>
                <a:gd name="T33" fmla="*/ 12 h 34"/>
                <a:gd name="T34" fmla="*/ 0 w 34"/>
                <a:gd name="T35" fmla="*/ 15 h 34"/>
                <a:gd name="T36" fmla="*/ 0 w 34"/>
                <a:gd name="T37" fmla="*/ 19 h 34"/>
                <a:gd name="T38" fmla="*/ 5 w 34"/>
                <a:gd name="T39" fmla="*/ 21 h 34"/>
                <a:gd name="T40" fmla="*/ 5 w 34"/>
                <a:gd name="T41" fmla="*/ 22 h 34"/>
                <a:gd name="T42" fmla="*/ 4 w 34"/>
                <a:gd name="T43" fmla="*/ 28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2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4" y="12"/>
                    <a:pt x="4" y="12"/>
                    <a:pt x="4"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5" name="Freeform 43">
              <a:extLst>
                <a:ext uri="{FF2B5EF4-FFF2-40B4-BE49-F238E27FC236}">
                  <a16:creationId xmlns:a16="http://schemas.microsoft.com/office/drawing/2014/main" id="{66BB4BE0-610D-DE48-BDBE-959E539E162F}"/>
                </a:ext>
              </a:extLst>
            </p:cNvPr>
            <p:cNvSpPr>
              <a:spLocks noEditPoints="1"/>
            </p:cNvSpPr>
            <p:nvPr/>
          </p:nvSpPr>
          <p:spPr bwMode="auto">
            <a:xfrm>
              <a:off x="1323534" y="1875776"/>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9" y="4"/>
                    <a:pt x="29" y="4"/>
                    <a:pt x="29"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6" name="Freeform 44">
              <a:extLst>
                <a:ext uri="{FF2B5EF4-FFF2-40B4-BE49-F238E27FC236}">
                  <a16:creationId xmlns:a16="http://schemas.microsoft.com/office/drawing/2014/main" id="{0467B662-649B-194A-9A1E-1CC8B4A1EF0A}"/>
                </a:ext>
              </a:extLst>
            </p:cNvPr>
            <p:cNvSpPr>
              <a:spLocks noEditPoints="1"/>
            </p:cNvSpPr>
            <p:nvPr/>
          </p:nvSpPr>
          <p:spPr bwMode="auto">
            <a:xfrm>
              <a:off x="1503695" y="1374178"/>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7" name="Freeform 45">
              <a:extLst>
                <a:ext uri="{FF2B5EF4-FFF2-40B4-BE49-F238E27FC236}">
                  <a16:creationId xmlns:a16="http://schemas.microsoft.com/office/drawing/2014/main" id="{122ED7FD-3962-AE4F-BDEB-11E7E1DEB1A5}"/>
                </a:ext>
              </a:extLst>
            </p:cNvPr>
            <p:cNvSpPr>
              <a:spLocks noEditPoints="1"/>
            </p:cNvSpPr>
            <p:nvPr/>
          </p:nvSpPr>
          <p:spPr bwMode="auto">
            <a:xfrm>
              <a:off x="2019036" y="853059"/>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4 w 35"/>
                <a:gd name="T13" fmla="*/ 6 h 34"/>
                <a:gd name="T14" fmla="*/ 22 w 35"/>
                <a:gd name="T15" fmla="*/ 5 h 34"/>
                <a:gd name="T16" fmla="*/ 20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2" y="7"/>
                    <a:pt x="31" y="7"/>
                  </a:cubicBezTo>
                  <a:cubicBezTo>
                    <a:pt x="29" y="4"/>
                    <a:pt x="29" y="4"/>
                    <a:pt x="29" y="4"/>
                  </a:cubicBezTo>
                  <a:cubicBezTo>
                    <a:pt x="28" y="4"/>
                    <a:pt x="28" y="4"/>
                    <a:pt x="28" y="4"/>
                  </a:cubicBezTo>
                  <a:cubicBezTo>
                    <a:pt x="28" y="4"/>
                    <a:pt x="28" y="4"/>
                    <a:pt x="28" y="4"/>
                  </a:cubicBezTo>
                  <a:cubicBezTo>
                    <a:pt x="28" y="4"/>
                    <a:pt x="28" y="4"/>
                    <a:pt x="24" y="6"/>
                  </a:cubicBezTo>
                  <a:cubicBezTo>
                    <a:pt x="22" y="5"/>
                    <a:pt x="22" y="5"/>
                    <a:pt x="22" y="5"/>
                  </a:cubicBezTo>
                  <a:cubicBezTo>
                    <a:pt x="20" y="0"/>
                    <a:pt x="20" y="0"/>
                    <a:pt x="20"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4"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8" name="Freeform 46">
              <a:extLst>
                <a:ext uri="{FF2B5EF4-FFF2-40B4-BE49-F238E27FC236}">
                  <a16:creationId xmlns:a16="http://schemas.microsoft.com/office/drawing/2014/main" id="{EF0CA45A-E3AB-C246-BD14-9A6FB6BC7222}"/>
                </a:ext>
              </a:extLst>
            </p:cNvPr>
            <p:cNvSpPr>
              <a:spLocks noEditPoints="1"/>
            </p:cNvSpPr>
            <p:nvPr/>
          </p:nvSpPr>
          <p:spPr bwMode="auto">
            <a:xfrm>
              <a:off x="2863277" y="564201"/>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1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3"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1"/>
                    <a:pt x="28" y="31"/>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9" name="Freeform 47">
              <a:extLst>
                <a:ext uri="{FF2B5EF4-FFF2-40B4-BE49-F238E27FC236}">
                  <a16:creationId xmlns:a16="http://schemas.microsoft.com/office/drawing/2014/main" id="{7019B300-A3A8-DA45-BA10-95C24CD8FDA4}"/>
                </a:ext>
              </a:extLst>
            </p:cNvPr>
            <p:cNvSpPr>
              <a:spLocks noEditPoints="1"/>
            </p:cNvSpPr>
            <p:nvPr/>
          </p:nvSpPr>
          <p:spPr bwMode="auto">
            <a:xfrm>
              <a:off x="2762722" y="4619936"/>
              <a:ext cx="201110" cy="179561"/>
            </a:xfrm>
            <a:custGeom>
              <a:avLst/>
              <a:gdLst>
                <a:gd name="T0" fmla="*/ 42 w 48"/>
                <a:gd name="T1" fmla="*/ 17 h 46"/>
                <a:gd name="T2" fmla="*/ 41 w 48"/>
                <a:gd name="T3" fmla="*/ 15 h 46"/>
                <a:gd name="T4" fmla="*/ 43 w 48"/>
                <a:gd name="T5" fmla="*/ 8 h 46"/>
                <a:gd name="T6" fmla="*/ 39 w 48"/>
                <a:gd name="T7" fmla="*/ 5 h 46"/>
                <a:gd name="T8" fmla="*/ 39 w 48"/>
                <a:gd name="T9" fmla="*/ 4 h 46"/>
                <a:gd name="T10" fmla="*/ 39 w 48"/>
                <a:gd name="T11" fmla="*/ 4 h 46"/>
                <a:gd name="T12" fmla="*/ 32 w 48"/>
                <a:gd name="T13" fmla="*/ 7 h 46"/>
                <a:gd name="T14" fmla="*/ 30 w 48"/>
                <a:gd name="T15" fmla="*/ 6 h 46"/>
                <a:gd name="T16" fmla="*/ 27 w 48"/>
                <a:gd name="T17" fmla="*/ 0 h 46"/>
                <a:gd name="T18" fmla="*/ 22 w 48"/>
                <a:gd name="T19" fmla="*/ 0 h 46"/>
                <a:gd name="T20" fmla="*/ 18 w 48"/>
                <a:gd name="T21" fmla="*/ 6 h 46"/>
                <a:gd name="T22" fmla="*/ 16 w 48"/>
                <a:gd name="T23" fmla="*/ 7 h 46"/>
                <a:gd name="T24" fmla="*/ 10 w 48"/>
                <a:gd name="T25" fmla="*/ 4 h 46"/>
                <a:gd name="T26" fmla="*/ 9 w 48"/>
                <a:gd name="T27" fmla="*/ 4 h 46"/>
                <a:gd name="T28" fmla="*/ 6 w 48"/>
                <a:gd name="T29" fmla="*/ 8 h 46"/>
                <a:gd name="T30" fmla="*/ 8 w 48"/>
                <a:gd name="T31" fmla="*/ 15 h 46"/>
                <a:gd name="T32" fmla="*/ 7 w 48"/>
                <a:gd name="T33" fmla="*/ 17 h 46"/>
                <a:gd name="T34" fmla="*/ 0 w 48"/>
                <a:gd name="T35" fmla="*/ 21 h 46"/>
                <a:gd name="T36" fmla="*/ 0 w 48"/>
                <a:gd name="T37" fmla="*/ 26 h 46"/>
                <a:gd name="T38" fmla="*/ 7 w 48"/>
                <a:gd name="T39" fmla="*/ 29 h 46"/>
                <a:gd name="T40" fmla="*/ 8 w 48"/>
                <a:gd name="T41" fmla="*/ 31 h 46"/>
                <a:gd name="T42" fmla="*/ 6 w 48"/>
                <a:gd name="T43" fmla="*/ 38 h 46"/>
                <a:gd name="T44" fmla="*/ 9 w 48"/>
                <a:gd name="T45" fmla="*/ 41 h 46"/>
                <a:gd name="T46" fmla="*/ 10 w 48"/>
                <a:gd name="T47" fmla="*/ 42 h 46"/>
                <a:gd name="T48" fmla="*/ 10 w 48"/>
                <a:gd name="T49" fmla="*/ 42 h 46"/>
                <a:gd name="T50" fmla="*/ 16 w 48"/>
                <a:gd name="T51" fmla="*/ 39 h 46"/>
                <a:gd name="T52" fmla="*/ 18 w 48"/>
                <a:gd name="T53" fmla="*/ 40 h 46"/>
                <a:gd name="T54" fmla="*/ 22 w 48"/>
                <a:gd name="T55" fmla="*/ 46 h 46"/>
                <a:gd name="T56" fmla="*/ 27 w 48"/>
                <a:gd name="T57" fmla="*/ 46 h 46"/>
                <a:gd name="T58" fmla="*/ 30 w 48"/>
                <a:gd name="T59" fmla="*/ 40 h 46"/>
                <a:gd name="T60" fmla="*/ 32 w 48"/>
                <a:gd name="T61" fmla="*/ 39 h 46"/>
                <a:gd name="T62" fmla="*/ 39 w 48"/>
                <a:gd name="T63" fmla="*/ 42 h 46"/>
                <a:gd name="T64" fmla="*/ 39 w 48"/>
                <a:gd name="T65" fmla="*/ 42 h 46"/>
                <a:gd name="T66" fmla="*/ 43 w 48"/>
                <a:gd name="T67" fmla="*/ 38 h 46"/>
                <a:gd name="T68" fmla="*/ 41 w 48"/>
                <a:gd name="T69" fmla="*/ 31 h 46"/>
                <a:gd name="T70" fmla="*/ 42 w 48"/>
                <a:gd name="T71" fmla="*/ 29 h 46"/>
                <a:gd name="T72" fmla="*/ 48 w 48"/>
                <a:gd name="T73" fmla="*/ 25 h 46"/>
                <a:gd name="T74" fmla="*/ 48 w 48"/>
                <a:gd name="T75" fmla="*/ 20 h 46"/>
                <a:gd name="T76" fmla="*/ 42 w 48"/>
                <a:gd name="T77" fmla="*/ 17 h 46"/>
                <a:gd name="T78" fmla="*/ 24 w 48"/>
                <a:gd name="T79" fmla="*/ 31 h 46"/>
                <a:gd name="T80" fmla="*/ 16 w 48"/>
                <a:gd name="T81" fmla="*/ 23 h 46"/>
                <a:gd name="T82" fmla="*/ 24 w 48"/>
                <a:gd name="T83" fmla="*/ 15 h 46"/>
                <a:gd name="T84" fmla="*/ 33 w 48"/>
                <a:gd name="T85" fmla="*/ 23 h 46"/>
                <a:gd name="T86" fmla="*/ 24 w 48"/>
                <a:gd name="T87" fmla="*/ 31 h 46"/>
                <a:gd name="T88" fmla="*/ 24 w 48"/>
                <a:gd name="T89" fmla="*/ 31 h 46"/>
                <a:gd name="T90" fmla="*/ 24 w 48"/>
                <a:gd name="T9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6">
                  <a:moveTo>
                    <a:pt x="42" y="17"/>
                  </a:moveTo>
                  <a:cubicBezTo>
                    <a:pt x="41" y="15"/>
                    <a:pt x="41" y="15"/>
                    <a:pt x="41" y="15"/>
                  </a:cubicBezTo>
                  <a:cubicBezTo>
                    <a:pt x="44" y="9"/>
                    <a:pt x="43" y="9"/>
                    <a:pt x="43" y="8"/>
                  </a:cubicBezTo>
                  <a:cubicBezTo>
                    <a:pt x="39" y="5"/>
                    <a:pt x="39" y="5"/>
                    <a:pt x="39" y="5"/>
                  </a:cubicBezTo>
                  <a:cubicBezTo>
                    <a:pt x="39" y="4"/>
                    <a:pt x="39" y="4"/>
                    <a:pt x="39" y="4"/>
                  </a:cubicBezTo>
                  <a:cubicBezTo>
                    <a:pt x="39" y="4"/>
                    <a:pt x="39" y="4"/>
                    <a:pt x="39" y="4"/>
                  </a:cubicBezTo>
                  <a:cubicBezTo>
                    <a:pt x="38" y="4"/>
                    <a:pt x="38" y="4"/>
                    <a:pt x="32" y="7"/>
                  </a:cubicBezTo>
                  <a:cubicBezTo>
                    <a:pt x="30" y="6"/>
                    <a:pt x="30" y="6"/>
                    <a:pt x="30" y="6"/>
                  </a:cubicBezTo>
                  <a:cubicBezTo>
                    <a:pt x="28" y="0"/>
                    <a:pt x="27" y="0"/>
                    <a:pt x="27" y="0"/>
                  </a:cubicBezTo>
                  <a:cubicBezTo>
                    <a:pt x="22" y="0"/>
                    <a:pt x="22" y="0"/>
                    <a:pt x="22" y="0"/>
                  </a:cubicBezTo>
                  <a:cubicBezTo>
                    <a:pt x="21" y="0"/>
                    <a:pt x="21" y="0"/>
                    <a:pt x="18" y="6"/>
                  </a:cubicBezTo>
                  <a:cubicBezTo>
                    <a:pt x="16" y="7"/>
                    <a:pt x="16" y="7"/>
                    <a:pt x="16" y="7"/>
                  </a:cubicBezTo>
                  <a:cubicBezTo>
                    <a:pt x="13" y="5"/>
                    <a:pt x="10" y="4"/>
                    <a:pt x="10" y="4"/>
                  </a:cubicBezTo>
                  <a:cubicBezTo>
                    <a:pt x="9" y="4"/>
                    <a:pt x="9" y="4"/>
                    <a:pt x="9" y="4"/>
                  </a:cubicBezTo>
                  <a:cubicBezTo>
                    <a:pt x="6" y="8"/>
                    <a:pt x="6" y="8"/>
                    <a:pt x="6" y="8"/>
                  </a:cubicBezTo>
                  <a:cubicBezTo>
                    <a:pt x="5" y="9"/>
                    <a:pt x="5" y="9"/>
                    <a:pt x="8" y="15"/>
                  </a:cubicBezTo>
                  <a:cubicBezTo>
                    <a:pt x="7" y="17"/>
                    <a:pt x="7" y="17"/>
                    <a:pt x="7" y="17"/>
                  </a:cubicBezTo>
                  <a:cubicBezTo>
                    <a:pt x="0" y="20"/>
                    <a:pt x="0" y="20"/>
                    <a:pt x="0" y="21"/>
                  </a:cubicBezTo>
                  <a:cubicBezTo>
                    <a:pt x="0" y="26"/>
                    <a:pt x="0" y="26"/>
                    <a:pt x="0" y="26"/>
                  </a:cubicBezTo>
                  <a:cubicBezTo>
                    <a:pt x="0" y="26"/>
                    <a:pt x="0" y="27"/>
                    <a:pt x="7" y="29"/>
                  </a:cubicBezTo>
                  <a:cubicBezTo>
                    <a:pt x="8" y="31"/>
                    <a:pt x="8" y="31"/>
                    <a:pt x="8" y="31"/>
                  </a:cubicBezTo>
                  <a:cubicBezTo>
                    <a:pt x="5" y="37"/>
                    <a:pt x="5" y="37"/>
                    <a:pt x="6" y="38"/>
                  </a:cubicBezTo>
                  <a:cubicBezTo>
                    <a:pt x="9" y="41"/>
                    <a:pt x="9" y="41"/>
                    <a:pt x="9" y="41"/>
                  </a:cubicBezTo>
                  <a:cubicBezTo>
                    <a:pt x="10" y="42"/>
                    <a:pt x="10" y="42"/>
                    <a:pt x="10" y="42"/>
                  </a:cubicBezTo>
                  <a:cubicBezTo>
                    <a:pt x="10" y="42"/>
                    <a:pt x="10" y="42"/>
                    <a:pt x="10" y="42"/>
                  </a:cubicBezTo>
                  <a:cubicBezTo>
                    <a:pt x="10" y="42"/>
                    <a:pt x="11" y="42"/>
                    <a:pt x="16" y="39"/>
                  </a:cubicBezTo>
                  <a:cubicBezTo>
                    <a:pt x="18" y="40"/>
                    <a:pt x="18" y="40"/>
                    <a:pt x="18" y="40"/>
                  </a:cubicBezTo>
                  <a:cubicBezTo>
                    <a:pt x="21" y="46"/>
                    <a:pt x="21" y="46"/>
                    <a:pt x="22" y="46"/>
                  </a:cubicBezTo>
                  <a:cubicBezTo>
                    <a:pt x="27" y="46"/>
                    <a:pt x="27" y="46"/>
                    <a:pt x="27" y="46"/>
                  </a:cubicBezTo>
                  <a:cubicBezTo>
                    <a:pt x="28" y="46"/>
                    <a:pt x="28" y="46"/>
                    <a:pt x="30" y="40"/>
                  </a:cubicBezTo>
                  <a:cubicBezTo>
                    <a:pt x="32" y="39"/>
                    <a:pt x="32" y="39"/>
                    <a:pt x="32" y="39"/>
                  </a:cubicBezTo>
                  <a:cubicBezTo>
                    <a:pt x="36" y="41"/>
                    <a:pt x="38" y="42"/>
                    <a:pt x="39" y="42"/>
                  </a:cubicBezTo>
                  <a:cubicBezTo>
                    <a:pt x="39" y="42"/>
                    <a:pt x="39" y="42"/>
                    <a:pt x="39" y="42"/>
                  </a:cubicBezTo>
                  <a:cubicBezTo>
                    <a:pt x="43" y="38"/>
                    <a:pt x="43" y="38"/>
                    <a:pt x="43" y="38"/>
                  </a:cubicBezTo>
                  <a:cubicBezTo>
                    <a:pt x="44" y="37"/>
                    <a:pt x="44" y="37"/>
                    <a:pt x="41" y="31"/>
                  </a:cubicBezTo>
                  <a:cubicBezTo>
                    <a:pt x="42" y="29"/>
                    <a:pt x="42" y="29"/>
                    <a:pt x="42" y="29"/>
                  </a:cubicBezTo>
                  <a:cubicBezTo>
                    <a:pt x="48" y="26"/>
                    <a:pt x="48" y="26"/>
                    <a:pt x="48" y="25"/>
                  </a:cubicBezTo>
                  <a:cubicBezTo>
                    <a:pt x="48" y="20"/>
                    <a:pt x="48" y="20"/>
                    <a:pt x="48" y="20"/>
                  </a:cubicBezTo>
                  <a:cubicBezTo>
                    <a:pt x="48" y="20"/>
                    <a:pt x="48" y="19"/>
                    <a:pt x="42" y="17"/>
                  </a:cubicBezTo>
                  <a:close/>
                  <a:moveTo>
                    <a:pt x="24" y="31"/>
                  </a:moveTo>
                  <a:cubicBezTo>
                    <a:pt x="20" y="31"/>
                    <a:pt x="16" y="28"/>
                    <a:pt x="16" y="23"/>
                  </a:cubicBezTo>
                  <a:cubicBezTo>
                    <a:pt x="16" y="18"/>
                    <a:pt x="20" y="15"/>
                    <a:pt x="24" y="15"/>
                  </a:cubicBezTo>
                  <a:cubicBezTo>
                    <a:pt x="29" y="15"/>
                    <a:pt x="33" y="18"/>
                    <a:pt x="33" y="23"/>
                  </a:cubicBezTo>
                  <a:cubicBezTo>
                    <a:pt x="33" y="28"/>
                    <a:pt x="29" y="31"/>
                    <a:pt x="24" y="31"/>
                  </a:cubicBezTo>
                  <a:close/>
                  <a:moveTo>
                    <a:pt x="24" y="31"/>
                  </a:moveTo>
                  <a:cubicBezTo>
                    <a:pt x="24" y="31"/>
                    <a:pt x="24" y="31"/>
                    <a:pt x="24" y="31"/>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0" name="Freeform 48">
              <a:extLst>
                <a:ext uri="{FF2B5EF4-FFF2-40B4-BE49-F238E27FC236}">
                  <a16:creationId xmlns:a16="http://schemas.microsoft.com/office/drawing/2014/main" id="{68FC25A5-6494-6643-AE83-752642335FD1}"/>
                </a:ext>
              </a:extLst>
            </p:cNvPr>
            <p:cNvSpPr>
              <a:spLocks noEditPoints="1"/>
            </p:cNvSpPr>
            <p:nvPr/>
          </p:nvSpPr>
          <p:spPr bwMode="auto">
            <a:xfrm>
              <a:off x="2234811" y="732050"/>
              <a:ext cx="318423" cy="288859"/>
            </a:xfrm>
            <a:custGeom>
              <a:avLst/>
              <a:gdLst>
                <a:gd name="T0" fmla="*/ 65 w 76"/>
                <a:gd name="T1" fmla="*/ 27 h 74"/>
                <a:gd name="T2" fmla="*/ 64 w 76"/>
                <a:gd name="T3" fmla="*/ 24 h 74"/>
                <a:gd name="T4" fmla="*/ 67 w 76"/>
                <a:gd name="T5" fmla="*/ 13 h 74"/>
                <a:gd name="T6" fmla="*/ 62 w 76"/>
                <a:gd name="T7" fmla="*/ 8 h 74"/>
                <a:gd name="T8" fmla="*/ 61 w 76"/>
                <a:gd name="T9" fmla="*/ 7 h 74"/>
                <a:gd name="T10" fmla="*/ 61 w 76"/>
                <a:gd name="T11" fmla="*/ 7 h 74"/>
                <a:gd name="T12" fmla="*/ 51 w 76"/>
                <a:gd name="T13" fmla="*/ 11 h 74"/>
                <a:gd name="T14" fmla="*/ 47 w 76"/>
                <a:gd name="T15" fmla="*/ 10 h 74"/>
                <a:gd name="T16" fmla="*/ 42 w 76"/>
                <a:gd name="T17" fmla="*/ 0 h 74"/>
                <a:gd name="T18" fmla="*/ 34 w 76"/>
                <a:gd name="T19" fmla="*/ 0 h 74"/>
                <a:gd name="T20" fmla="*/ 28 w 76"/>
                <a:gd name="T21" fmla="*/ 10 h 74"/>
                <a:gd name="T22" fmla="*/ 25 w 76"/>
                <a:gd name="T23" fmla="*/ 11 h 74"/>
                <a:gd name="T24" fmla="*/ 15 w 76"/>
                <a:gd name="T25" fmla="*/ 7 h 74"/>
                <a:gd name="T26" fmla="*/ 14 w 76"/>
                <a:gd name="T27" fmla="*/ 7 h 74"/>
                <a:gd name="T28" fmla="*/ 8 w 76"/>
                <a:gd name="T29" fmla="*/ 13 h 74"/>
                <a:gd name="T30" fmla="*/ 12 w 76"/>
                <a:gd name="T31" fmla="*/ 24 h 74"/>
                <a:gd name="T32" fmla="*/ 10 w 76"/>
                <a:gd name="T33" fmla="*/ 27 h 74"/>
                <a:gd name="T34" fmla="*/ 0 w 76"/>
                <a:gd name="T35" fmla="*/ 33 h 74"/>
                <a:gd name="T36" fmla="*/ 0 w 76"/>
                <a:gd name="T37" fmla="*/ 41 h 74"/>
                <a:gd name="T38" fmla="*/ 10 w 76"/>
                <a:gd name="T39" fmla="*/ 46 h 74"/>
                <a:gd name="T40" fmla="*/ 12 w 76"/>
                <a:gd name="T41" fmla="*/ 49 h 74"/>
                <a:gd name="T42" fmla="*/ 8 w 76"/>
                <a:gd name="T43" fmla="*/ 60 h 74"/>
                <a:gd name="T44" fmla="*/ 14 w 76"/>
                <a:gd name="T45" fmla="*/ 66 h 74"/>
                <a:gd name="T46" fmla="*/ 15 w 76"/>
                <a:gd name="T47" fmla="*/ 66 h 74"/>
                <a:gd name="T48" fmla="*/ 15 w 76"/>
                <a:gd name="T49" fmla="*/ 66 h 74"/>
                <a:gd name="T50" fmla="*/ 25 w 76"/>
                <a:gd name="T51" fmla="*/ 62 h 74"/>
                <a:gd name="T52" fmla="*/ 28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4 w 76"/>
                <a:gd name="T69" fmla="*/ 49 h 74"/>
                <a:gd name="T70" fmla="*/ 65 w 76"/>
                <a:gd name="T71" fmla="*/ 46 h 74"/>
                <a:gd name="T72" fmla="*/ 76 w 76"/>
                <a:gd name="T73" fmla="*/ 40 h 74"/>
                <a:gd name="T74" fmla="*/ 76 w 76"/>
                <a:gd name="T75" fmla="*/ 33 h 74"/>
                <a:gd name="T76" fmla="*/ 65 w 76"/>
                <a:gd name="T77" fmla="*/ 27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7"/>
                  </a:moveTo>
                  <a:cubicBezTo>
                    <a:pt x="64" y="24"/>
                    <a:pt x="64" y="24"/>
                    <a:pt x="64" y="24"/>
                  </a:cubicBezTo>
                  <a:cubicBezTo>
                    <a:pt x="69" y="14"/>
                    <a:pt x="68" y="14"/>
                    <a:pt x="67" y="13"/>
                  </a:cubicBezTo>
                  <a:cubicBezTo>
                    <a:pt x="62" y="8"/>
                    <a:pt x="62" y="8"/>
                    <a:pt x="62" y="8"/>
                  </a:cubicBezTo>
                  <a:cubicBezTo>
                    <a:pt x="61" y="7"/>
                    <a:pt x="61" y="7"/>
                    <a:pt x="61" y="7"/>
                  </a:cubicBezTo>
                  <a:cubicBezTo>
                    <a:pt x="61" y="7"/>
                    <a:pt x="61" y="7"/>
                    <a:pt x="61" y="7"/>
                  </a:cubicBezTo>
                  <a:cubicBezTo>
                    <a:pt x="60" y="7"/>
                    <a:pt x="59" y="7"/>
                    <a:pt x="51" y="11"/>
                  </a:cubicBezTo>
                  <a:cubicBezTo>
                    <a:pt x="47" y="10"/>
                    <a:pt x="47" y="10"/>
                    <a:pt x="47" y="10"/>
                  </a:cubicBezTo>
                  <a:cubicBezTo>
                    <a:pt x="43" y="0"/>
                    <a:pt x="43" y="0"/>
                    <a:pt x="42" y="0"/>
                  </a:cubicBezTo>
                  <a:cubicBezTo>
                    <a:pt x="34" y="0"/>
                    <a:pt x="34" y="0"/>
                    <a:pt x="34" y="0"/>
                  </a:cubicBezTo>
                  <a:cubicBezTo>
                    <a:pt x="33" y="0"/>
                    <a:pt x="32" y="0"/>
                    <a:pt x="28" y="10"/>
                  </a:cubicBezTo>
                  <a:cubicBezTo>
                    <a:pt x="25" y="11"/>
                    <a:pt x="25" y="11"/>
                    <a:pt x="25" y="11"/>
                  </a:cubicBezTo>
                  <a:cubicBezTo>
                    <a:pt x="19" y="9"/>
                    <a:pt x="16" y="7"/>
                    <a:pt x="15" y="7"/>
                  </a:cubicBezTo>
                  <a:cubicBezTo>
                    <a:pt x="14" y="7"/>
                    <a:pt x="14" y="7"/>
                    <a:pt x="14" y="7"/>
                  </a:cubicBezTo>
                  <a:cubicBezTo>
                    <a:pt x="8" y="13"/>
                    <a:pt x="8" y="13"/>
                    <a:pt x="8" y="13"/>
                  </a:cubicBezTo>
                  <a:cubicBezTo>
                    <a:pt x="7" y="14"/>
                    <a:pt x="7" y="15"/>
                    <a:pt x="12" y="24"/>
                  </a:cubicBezTo>
                  <a:cubicBezTo>
                    <a:pt x="10" y="27"/>
                    <a:pt x="10" y="27"/>
                    <a:pt x="10" y="27"/>
                  </a:cubicBezTo>
                  <a:cubicBezTo>
                    <a:pt x="0" y="31"/>
                    <a:pt x="0" y="32"/>
                    <a:pt x="0" y="33"/>
                  </a:cubicBezTo>
                  <a:cubicBezTo>
                    <a:pt x="0" y="41"/>
                    <a:pt x="0" y="41"/>
                    <a:pt x="0" y="41"/>
                  </a:cubicBezTo>
                  <a:cubicBezTo>
                    <a:pt x="0" y="42"/>
                    <a:pt x="0" y="42"/>
                    <a:pt x="10" y="46"/>
                  </a:cubicBezTo>
                  <a:cubicBezTo>
                    <a:pt x="12" y="49"/>
                    <a:pt x="12" y="49"/>
                    <a:pt x="12" y="49"/>
                  </a:cubicBezTo>
                  <a:cubicBezTo>
                    <a:pt x="7" y="59"/>
                    <a:pt x="8" y="59"/>
                    <a:pt x="8" y="60"/>
                  </a:cubicBezTo>
                  <a:cubicBezTo>
                    <a:pt x="14" y="66"/>
                    <a:pt x="14" y="66"/>
                    <a:pt x="14" y="66"/>
                  </a:cubicBezTo>
                  <a:cubicBezTo>
                    <a:pt x="15" y="66"/>
                    <a:pt x="15" y="66"/>
                    <a:pt x="15" y="66"/>
                  </a:cubicBezTo>
                  <a:cubicBezTo>
                    <a:pt x="15" y="66"/>
                    <a:pt x="15" y="66"/>
                    <a:pt x="15" y="66"/>
                  </a:cubicBezTo>
                  <a:cubicBezTo>
                    <a:pt x="16" y="66"/>
                    <a:pt x="17" y="66"/>
                    <a:pt x="25" y="62"/>
                  </a:cubicBezTo>
                  <a:cubicBezTo>
                    <a:pt x="28" y="64"/>
                    <a:pt x="28" y="64"/>
                    <a:pt x="28" y="64"/>
                  </a:cubicBezTo>
                  <a:cubicBezTo>
                    <a:pt x="32" y="74"/>
                    <a:pt x="33" y="74"/>
                    <a:pt x="34" y="74"/>
                  </a:cubicBezTo>
                  <a:cubicBezTo>
                    <a:pt x="42" y="74"/>
                    <a:pt x="42" y="74"/>
                    <a:pt x="42" y="74"/>
                  </a:cubicBezTo>
                  <a:cubicBezTo>
                    <a:pt x="43" y="74"/>
                    <a:pt x="44" y="74"/>
                    <a:pt x="48" y="64"/>
                  </a:cubicBezTo>
                  <a:cubicBezTo>
                    <a:pt x="51" y="62"/>
                    <a:pt x="51" y="62"/>
                    <a:pt x="51" y="62"/>
                  </a:cubicBezTo>
                  <a:cubicBezTo>
                    <a:pt x="56" y="65"/>
                    <a:pt x="60" y="66"/>
                    <a:pt x="61" y="66"/>
                  </a:cubicBezTo>
                  <a:cubicBezTo>
                    <a:pt x="62" y="66"/>
                    <a:pt x="62" y="66"/>
                    <a:pt x="62" y="66"/>
                  </a:cubicBezTo>
                  <a:cubicBezTo>
                    <a:pt x="68" y="60"/>
                    <a:pt x="68" y="60"/>
                    <a:pt x="68" y="60"/>
                  </a:cubicBezTo>
                  <a:cubicBezTo>
                    <a:pt x="68" y="59"/>
                    <a:pt x="69" y="59"/>
                    <a:pt x="64" y="49"/>
                  </a:cubicBezTo>
                  <a:cubicBezTo>
                    <a:pt x="65" y="46"/>
                    <a:pt x="65" y="46"/>
                    <a:pt x="65" y="46"/>
                  </a:cubicBezTo>
                  <a:cubicBezTo>
                    <a:pt x="76" y="42"/>
                    <a:pt x="76" y="42"/>
                    <a:pt x="76" y="40"/>
                  </a:cubicBezTo>
                  <a:cubicBezTo>
                    <a:pt x="76" y="33"/>
                    <a:pt x="76" y="33"/>
                    <a:pt x="76" y="33"/>
                  </a:cubicBezTo>
                  <a:cubicBezTo>
                    <a:pt x="76" y="31"/>
                    <a:pt x="76" y="31"/>
                    <a:pt x="65" y="27"/>
                  </a:cubicBezTo>
                  <a:close/>
                  <a:moveTo>
                    <a:pt x="38" y="50"/>
                  </a:moveTo>
                  <a:cubicBezTo>
                    <a:pt x="31" y="50"/>
                    <a:pt x="25" y="44"/>
                    <a:pt x="25" y="37"/>
                  </a:cubicBezTo>
                  <a:cubicBezTo>
                    <a:pt x="25" y="30"/>
                    <a:pt x="31"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1" name="Freeform 49">
              <a:extLst>
                <a:ext uri="{FF2B5EF4-FFF2-40B4-BE49-F238E27FC236}">
                  <a16:creationId xmlns:a16="http://schemas.microsoft.com/office/drawing/2014/main" id="{FB41E06D-7CC4-0445-9398-112818573D80}"/>
                </a:ext>
              </a:extLst>
            </p:cNvPr>
            <p:cNvSpPr>
              <a:spLocks noEditPoints="1"/>
            </p:cNvSpPr>
            <p:nvPr/>
          </p:nvSpPr>
          <p:spPr bwMode="auto">
            <a:xfrm>
              <a:off x="1809548" y="3238098"/>
              <a:ext cx="318423" cy="292762"/>
            </a:xfrm>
            <a:custGeom>
              <a:avLst/>
              <a:gdLst>
                <a:gd name="T0" fmla="*/ 66 w 76"/>
                <a:gd name="T1" fmla="*/ 28 h 75"/>
                <a:gd name="T2" fmla="*/ 64 w 76"/>
                <a:gd name="T3" fmla="*/ 25 h 75"/>
                <a:gd name="T4" fmla="*/ 68 w 76"/>
                <a:gd name="T5" fmla="*/ 14 h 75"/>
                <a:gd name="T6" fmla="*/ 62 w 76"/>
                <a:gd name="T7" fmla="*/ 8 h 75"/>
                <a:gd name="T8" fmla="*/ 61 w 76"/>
                <a:gd name="T9" fmla="*/ 8 h 75"/>
                <a:gd name="T10" fmla="*/ 61 w 76"/>
                <a:gd name="T11" fmla="*/ 8 h 75"/>
                <a:gd name="T12" fmla="*/ 51 w 76"/>
                <a:gd name="T13" fmla="*/ 12 h 75"/>
                <a:gd name="T14" fmla="*/ 48 w 76"/>
                <a:gd name="T15" fmla="*/ 10 h 75"/>
                <a:gd name="T16" fmla="*/ 42 w 76"/>
                <a:gd name="T17" fmla="*/ 0 h 75"/>
                <a:gd name="T18" fmla="*/ 34 w 76"/>
                <a:gd name="T19" fmla="*/ 0 h 75"/>
                <a:gd name="T20" fmla="*/ 29 w 76"/>
                <a:gd name="T21" fmla="*/ 10 h 75"/>
                <a:gd name="T22" fmla="*/ 25 w 76"/>
                <a:gd name="T23" fmla="*/ 12 h 75"/>
                <a:gd name="T24" fmla="*/ 15 w 76"/>
                <a:gd name="T25" fmla="*/ 8 h 75"/>
                <a:gd name="T26" fmla="*/ 15 w 76"/>
                <a:gd name="T27" fmla="*/ 8 h 75"/>
                <a:gd name="T28" fmla="*/ 8 w 76"/>
                <a:gd name="T29" fmla="*/ 14 h 75"/>
                <a:gd name="T30" fmla="*/ 12 w 76"/>
                <a:gd name="T31" fmla="*/ 25 h 75"/>
                <a:gd name="T32" fmla="*/ 11 w 76"/>
                <a:gd name="T33" fmla="*/ 28 h 75"/>
                <a:gd name="T34" fmla="*/ 0 w 76"/>
                <a:gd name="T35" fmla="*/ 34 h 75"/>
                <a:gd name="T36" fmla="*/ 0 w 76"/>
                <a:gd name="T37" fmla="*/ 41 h 75"/>
                <a:gd name="T38" fmla="*/ 11 w 76"/>
                <a:gd name="T39" fmla="*/ 47 h 75"/>
                <a:gd name="T40" fmla="*/ 12 w 76"/>
                <a:gd name="T41" fmla="*/ 50 h 75"/>
                <a:gd name="T42" fmla="*/ 9 w 76"/>
                <a:gd name="T43" fmla="*/ 61 h 75"/>
                <a:gd name="T44" fmla="*/ 14 w 76"/>
                <a:gd name="T45" fmla="*/ 67 h 75"/>
                <a:gd name="T46" fmla="*/ 15 w 76"/>
                <a:gd name="T47" fmla="*/ 67 h 75"/>
                <a:gd name="T48" fmla="*/ 16 w 76"/>
                <a:gd name="T49" fmla="*/ 67 h 75"/>
                <a:gd name="T50" fmla="*/ 25 w 76"/>
                <a:gd name="T51" fmla="*/ 63 h 75"/>
                <a:gd name="T52" fmla="*/ 29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6 w 76"/>
                <a:gd name="T77" fmla="*/ 28 h 75"/>
                <a:gd name="T78" fmla="*/ 38 w 76"/>
                <a:gd name="T79" fmla="*/ 50 h 75"/>
                <a:gd name="T80" fmla="*/ 25 w 76"/>
                <a:gd name="T81" fmla="*/ 37 h 75"/>
                <a:gd name="T82" fmla="*/ 38 w 76"/>
                <a:gd name="T83" fmla="*/ 24 h 75"/>
                <a:gd name="T84" fmla="*/ 51 w 76"/>
                <a:gd name="T85" fmla="*/ 37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6" y="28"/>
                  </a:moveTo>
                  <a:cubicBezTo>
                    <a:pt x="64" y="25"/>
                    <a:pt x="64" y="25"/>
                    <a:pt x="64" y="25"/>
                  </a:cubicBezTo>
                  <a:cubicBezTo>
                    <a:pt x="69" y="15"/>
                    <a:pt x="68" y="15"/>
                    <a:pt x="68" y="14"/>
                  </a:cubicBezTo>
                  <a:cubicBezTo>
                    <a:pt x="62" y="8"/>
                    <a:pt x="62" y="8"/>
                    <a:pt x="62" y="8"/>
                  </a:cubicBezTo>
                  <a:cubicBezTo>
                    <a:pt x="61" y="8"/>
                    <a:pt x="61" y="8"/>
                    <a:pt x="61" y="8"/>
                  </a:cubicBezTo>
                  <a:cubicBezTo>
                    <a:pt x="61" y="8"/>
                    <a:pt x="61" y="8"/>
                    <a:pt x="61" y="8"/>
                  </a:cubicBezTo>
                  <a:cubicBezTo>
                    <a:pt x="60" y="8"/>
                    <a:pt x="59" y="8"/>
                    <a:pt x="51" y="12"/>
                  </a:cubicBezTo>
                  <a:cubicBezTo>
                    <a:pt x="48" y="10"/>
                    <a:pt x="48" y="10"/>
                    <a:pt x="48" y="10"/>
                  </a:cubicBezTo>
                  <a:cubicBezTo>
                    <a:pt x="44" y="0"/>
                    <a:pt x="43" y="0"/>
                    <a:pt x="42" y="0"/>
                  </a:cubicBezTo>
                  <a:cubicBezTo>
                    <a:pt x="34" y="0"/>
                    <a:pt x="34" y="0"/>
                    <a:pt x="34" y="0"/>
                  </a:cubicBezTo>
                  <a:cubicBezTo>
                    <a:pt x="33" y="0"/>
                    <a:pt x="32" y="0"/>
                    <a:pt x="29" y="10"/>
                  </a:cubicBezTo>
                  <a:cubicBezTo>
                    <a:pt x="25" y="12"/>
                    <a:pt x="25" y="12"/>
                    <a:pt x="25" y="12"/>
                  </a:cubicBezTo>
                  <a:cubicBezTo>
                    <a:pt x="20" y="9"/>
                    <a:pt x="16" y="8"/>
                    <a:pt x="15" y="8"/>
                  </a:cubicBezTo>
                  <a:cubicBezTo>
                    <a:pt x="15" y="8"/>
                    <a:pt x="15" y="8"/>
                    <a:pt x="15" y="8"/>
                  </a:cubicBezTo>
                  <a:cubicBezTo>
                    <a:pt x="8" y="14"/>
                    <a:pt x="8" y="14"/>
                    <a:pt x="8" y="14"/>
                  </a:cubicBezTo>
                  <a:cubicBezTo>
                    <a:pt x="8" y="15"/>
                    <a:pt x="7" y="15"/>
                    <a:pt x="12" y="25"/>
                  </a:cubicBezTo>
                  <a:cubicBezTo>
                    <a:pt x="11" y="28"/>
                    <a:pt x="11" y="28"/>
                    <a:pt x="11" y="28"/>
                  </a:cubicBezTo>
                  <a:cubicBezTo>
                    <a:pt x="0" y="32"/>
                    <a:pt x="0" y="32"/>
                    <a:pt x="0" y="34"/>
                  </a:cubicBezTo>
                  <a:cubicBezTo>
                    <a:pt x="0" y="41"/>
                    <a:pt x="0" y="41"/>
                    <a:pt x="0" y="41"/>
                  </a:cubicBezTo>
                  <a:cubicBezTo>
                    <a:pt x="0" y="43"/>
                    <a:pt x="0" y="43"/>
                    <a:pt x="11" y="47"/>
                  </a:cubicBezTo>
                  <a:cubicBezTo>
                    <a:pt x="12" y="50"/>
                    <a:pt x="12" y="50"/>
                    <a:pt x="12" y="50"/>
                  </a:cubicBezTo>
                  <a:cubicBezTo>
                    <a:pt x="8" y="60"/>
                    <a:pt x="8" y="60"/>
                    <a:pt x="9" y="61"/>
                  </a:cubicBezTo>
                  <a:cubicBezTo>
                    <a:pt x="14" y="67"/>
                    <a:pt x="14" y="67"/>
                    <a:pt x="14" y="67"/>
                  </a:cubicBezTo>
                  <a:cubicBezTo>
                    <a:pt x="15" y="67"/>
                    <a:pt x="15" y="67"/>
                    <a:pt x="15" y="67"/>
                  </a:cubicBezTo>
                  <a:cubicBezTo>
                    <a:pt x="16" y="67"/>
                    <a:pt x="16" y="67"/>
                    <a:pt x="16" y="67"/>
                  </a:cubicBezTo>
                  <a:cubicBezTo>
                    <a:pt x="16" y="67"/>
                    <a:pt x="17" y="67"/>
                    <a:pt x="25" y="63"/>
                  </a:cubicBezTo>
                  <a:cubicBezTo>
                    <a:pt x="29" y="64"/>
                    <a:pt x="29" y="64"/>
                    <a:pt x="29"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6"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2" name="Freeform 50">
              <a:extLst>
                <a:ext uri="{FF2B5EF4-FFF2-40B4-BE49-F238E27FC236}">
                  <a16:creationId xmlns:a16="http://schemas.microsoft.com/office/drawing/2014/main" id="{7C3056E0-62BE-D343-8EB6-13E44BAA4B46}"/>
                </a:ext>
              </a:extLst>
            </p:cNvPr>
            <p:cNvSpPr>
              <a:spLocks noEditPoints="1"/>
            </p:cNvSpPr>
            <p:nvPr/>
          </p:nvSpPr>
          <p:spPr bwMode="auto">
            <a:xfrm>
              <a:off x="1415709" y="1557641"/>
              <a:ext cx="318423" cy="290812"/>
            </a:xfrm>
            <a:custGeom>
              <a:avLst/>
              <a:gdLst>
                <a:gd name="T0" fmla="*/ 66 w 76"/>
                <a:gd name="T1" fmla="*/ 27 h 74"/>
                <a:gd name="T2" fmla="*/ 64 w 76"/>
                <a:gd name="T3" fmla="*/ 24 h 74"/>
                <a:gd name="T4" fmla="*/ 68 w 76"/>
                <a:gd name="T5" fmla="*/ 13 h 74"/>
                <a:gd name="T6" fmla="*/ 62 w 76"/>
                <a:gd name="T7" fmla="*/ 7 h 74"/>
                <a:gd name="T8" fmla="*/ 62 w 76"/>
                <a:gd name="T9" fmla="*/ 7 h 74"/>
                <a:gd name="T10" fmla="*/ 61 w 76"/>
                <a:gd name="T11" fmla="*/ 7 h 74"/>
                <a:gd name="T12" fmla="*/ 51 w 76"/>
                <a:gd name="T13" fmla="*/ 11 h 74"/>
                <a:gd name="T14" fmla="*/ 48 w 76"/>
                <a:gd name="T15" fmla="*/ 10 h 74"/>
                <a:gd name="T16" fmla="*/ 42 w 76"/>
                <a:gd name="T17" fmla="*/ 0 h 74"/>
                <a:gd name="T18" fmla="*/ 34 w 76"/>
                <a:gd name="T19" fmla="*/ 0 h 74"/>
                <a:gd name="T20" fmla="*/ 29 w 76"/>
                <a:gd name="T21" fmla="*/ 10 h 74"/>
                <a:gd name="T22" fmla="*/ 26 w 76"/>
                <a:gd name="T23" fmla="*/ 11 h 74"/>
                <a:gd name="T24" fmla="*/ 15 w 76"/>
                <a:gd name="T25" fmla="*/ 7 h 74"/>
                <a:gd name="T26" fmla="*/ 15 w 76"/>
                <a:gd name="T27" fmla="*/ 7 h 74"/>
                <a:gd name="T28" fmla="*/ 9 w 76"/>
                <a:gd name="T29" fmla="*/ 13 h 74"/>
                <a:gd name="T30" fmla="*/ 12 w 76"/>
                <a:gd name="T31" fmla="*/ 24 h 74"/>
                <a:gd name="T32" fmla="*/ 11 w 76"/>
                <a:gd name="T33" fmla="*/ 27 h 74"/>
                <a:gd name="T34" fmla="*/ 0 w 76"/>
                <a:gd name="T35" fmla="*/ 33 h 74"/>
                <a:gd name="T36" fmla="*/ 0 w 76"/>
                <a:gd name="T37" fmla="*/ 41 h 74"/>
                <a:gd name="T38" fmla="*/ 11 w 76"/>
                <a:gd name="T39" fmla="*/ 46 h 74"/>
                <a:gd name="T40" fmla="*/ 12 w 76"/>
                <a:gd name="T41" fmla="*/ 49 h 74"/>
                <a:gd name="T42" fmla="*/ 9 w 76"/>
                <a:gd name="T43" fmla="*/ 60 h 74"/>
                <a:gd name="T44" fmla="*/ 14 w 76"/>
                <a:gd name="T45" fmla="*/ 66 h 74"/>
                <a:gd name="T46" fmla="*/ 15 w 76"/>
                <a:gd name="T47" fmla="*/ 66 h 74"/>
                <a:gd name="T48" fmla="*/ 16 w 76"/>
                <a:gd name="T49" fmla="*/ 66 h 74"/>
                <a:gd name="T50" fmla="*/ 26 w 76"/>
                <a:gd name="T51" fmla="*/ 62 h 74"/>
                <a:gd name="T52" fmla="*/ 29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5 w 76"/>
                <a:gd name="T69" fmla="*/ 49 h 74"/>
                <a:gd name="T70" fmla="*/ 66 w 76"/>
                <a:gd name="T71" fmla="*/ 46 h 74"/>
                <a:gd name="T72" fmla="*/ 76 w 76"/>
                <a:gd name="T73" fmla="*/ 40 h 74"/>
                <a:gd name="T74" fmla="*/ 76 w 76"/>
                <a:gd name="T75" fmla="*/ 33 h 74"/>
                <a:gd name="T76" fmla="*/ 66 w 76"/>
                <a:gd name="T77" fmla="*/ 27 h 74"/>
                <a:gd name="T78" fmla="*/ 38 w 76"/>
                <a:gd name="T79" fmla="*/ 50 h 74"/>
                <a:gd name="T80" fmla="*/ 25 w 76"/>
                <a:gd name="T81" fmla="*/ 37 h 74"/>
                <a:gd name="T82" fmla="*/ 38 w 76"/>
                <a:gd name="T83" fmla="*/ 24 h 74"/>
                <a:gd name="T84" fmla="*/ 52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6" y="27"/>
                  </a:moveTo>
                  <a:cubicBezTo>
                    <a:pt x="64" y="24"/>
                    <a:pt x="64" y="24"/>
                    <a:pt x="64" y="24"/>
                  </a:cubicBezTo>
                  <a:cubicBezTo>
                    <a:pt x="69" y="14"/>
                    <a:pt x="69" y="14"/>
                    <a:pt x="68" y="13"/>
                  </a:cubicBezTo>
                  <a:cubicBezTo>
                    <a:pt x="62" y="7"/>
                    <a:pt x="62" y="7"/>
                    <a:pt x="62" y="7"/>
                  </a:cubicBezTo>
                  <a:cubicBezTo>
                    <a:pt x="62" y="7"/>
                    <a:pt x="62" y="7"/>
                    <a:pt x="62" y="7"/>
                  </a:cubicBezTo>
                  <a:cubicBezTo>
                    <a:pt x="61" y="7"/>
                    <a:pt x="61" y="7"/>
                    <a:pt x="61" y="7"/>
                  </a:cubicBezTo>
                  <a:cubicBezTo>
                    <a:pt x="61" y="7"/>
                    <a:pt x="60" y="7"/>
                    <a:pt x="51" y="11"/>
                  </a:cubicBezTo>
                  <a:cubicBezTo>
                    <a:pt x="48" y="10"/>
                    <a:pt x="48" y="10"/>
                    <a:pt x="48" y="10"/>
                  </a:cubicBezTo>
                  <a:cubicBezTo>
                    <a:pt x="44" y="0"/>
                    <a:pt x="43" y="0"/>
                    <a:pt x="42" y="0"/>
                  </a:cubicBezTo>
                  <a:cubicBezTo>
                    <a:pt x="34" y="0"/>
                    <a:pt x="34" y="0"/>
                    <a:pt x="34" y="0"/>
                  </a:cubicBezTo>
                  <a:cubicBezTo>
                    <a:pt x="33" y="0"/>
                    <a:pt x="32" y="0"/>
                    <a:pt x="29" y="10"/>
                  </a:cubicBezTo>
                  <a:cubicBezTo>
                    <a:pt x="26" y="11"/>
                    <a:pt x="26" y="11"/>
                    <a:pt x="26" y="11"/>
                  </a:cubicBezTo>
                  <a:cubicBezTo>
                    <a:pt x="20" y="8"/>
                    <a:pt x="16" y="7"/>
                    <a:pt x="15" y="7"/>
                  </a:cubicBezTo>
                  <a:cubicBezTo>
                    <a:pt x="15" y="7"/>
                    <a:pt x="15" y="7"/>
                    <a:pt x="15" y="7"/>
                  </a:cubicBezTo>
                  <a:cubicBezTo>
                    <a:pt x="9" y="13"/>
                    <a:pt x="9" y="13"/>
                    <a:pt x="9" y="13"/>
                  </a:cubicBezTo>
                  <a:cubicBezTo>
                    <a:pt x="8" y="14"/>
                    <a:pt x="7" y="14"/>
                    <a:pt x="12" y="24"/>
                  </a:cubicBezTo>
                  <a:cubicBezTo>
                    <a:pt x="11" y="27"/>
                    <a:pt x="11" y="27"/>
                    <a:pt x="11" y="27"/>
                  </a:cubicBezTo>
                  <a:cubicBezTo>
                    <a:pt x="0" y="31"/>
                    <a:pt x="0" y="32"/>
                    <a:pt x="0" y="33"/>
                  </a:cubicBezTo>
                  <a:cubicBezTo>
                    <a:pt x="0" y="41"/>
                    <a:pt x="0" y="41"/>
                    <a:pt x="0" y="41"/>
                  </a:cubicBezTo>
                  <a:cubicBezTo>
                    <a:pt x="0" y="42"/>
                    <a:pt x="0" y="42"/>
                    <a:pt x="11" y="46"/>
                  </a:cubicBezTo>
                  <a:cubicBezTo>
                    <a:pt x="12" y="49"/>
                    <a:pt x="12" y="49"/>
                    <a:pt x="12" y="49"/>
                  </a:cubicBezTo>
                  <a:cubicBezTo>
                    <a:pt x="8" y="59"/>
                    <a:pt x="8" y="59"/>
                    <a:pt x="9" y="60"/>
                  </a:cubicBezTo>
                  <a:cubicBezTo>
                    <a:pt x="14" y="66"/>
                    <a:pt x="14" y="66"/>
                    <a:pt x="14" y="66"/>
                  </a:cubicBezTo>
                  <a:cubicBezTo>
                    <a:pt x="15" y="66"/>
                    <a:pt x="15" y="66"/>
                    <a:pt x="15" y="66"/>
                  </a:cubicBezTo>
                  <a:cubicBezTo>
                    <a:pt x="16" y="66"/>
                    <a:pt x="16" y="66"/>
                    <a:pt x="16" y="66"/>
                  </a:cubicBezTo>
                  <a:cubicBezTo>
                    <a:pt x="16" y="66"/>
                    <a:pt x="17" y="66"/>
                    <a:pt x="26" y="62"/>
                  </a:cubicBezTo>
                  <a:cubicBezTo>
                    <a:pt x="29" y="64"/>
                    <a:pt x="29" y="64"/>
                    <a:pt x="29" y="64"/>
                  </a:cubicBezTo>
                  <a:cubicBezTo>
                    <a:pt x="33" y="74"/>
                    <a:pt x="33" y="74"/>
                    <a:pt x="34" y="74"/>
                  </a:cubicBezTo>
                  <a:cubicBezTo>
                    <a:pt x="42" y="74"/>
                    <a:pt x="42" y="74"/>
                    <a:pt x="42" y="74"/>
                  </a:cubicBezTo>
                  <a:cubicBezTo>
                    <a:pt x="44" y="74"/>
                    <a:pt x="44" y="74"/>
                    <a:pt x="48" y="64"/>
                  </a:cubicBezTo>
                  <a:cubicBezTo>
                    <a:pt x="51" y="62"/>
                    <a:pt x="51" y="62"/>
                    <a:pt x="51" y="62"/>
                  </a:cubicBezTo>
                  <a:cubicBezTo>
                    <a:pt x="57" y="65"/>
                    <a:pt x="60" y="66"/>
                    <a:pt x="61" y="66"/>
                  </a:cubicBezTo>
                  <a:cubicBezTo>
                    <a:pt x="62" y="66"/>
                    <a:pt x="62" y="66"/>
                    <a:pt x="62" y="66"/>
                  </a:cubicBezTo>
                  <a:cubicBezTo>
                    <a:pt x="68" y="60"/>
                    <a:pt x="68" y="60"/>
                    <a:pt x="68" y="60"/>
                  </a:cubicBezTo>
                  <a:cubicBezTo>
                    <a:pt x="69" y="59"/>
                    <a:pt x="69" y="59"/>
                    <a:pt x="65" y="49"/>
                  </a:cubicBezTo>
                  <a:cubicBezTo>
                    <a:pt x="66" y="46"/>
                    <a:pt x="66" y="46"/>
                    <a:pt x="66" y="46"/>
                  </a:cubicBezTo>
                  <a:cubicBezTo>
                    <a:pt x="76" y="42"/>
                    <a:pt x="76" y="42"/>
                    <a:pt x="76" y="40"/>
                  </a:cubicBezTo>
                  <a:cubicBezTo>
                    <a:pt x="76" y="33"/>
                    <a:pt x="76" y="33"/>
                    <a:pt x="76" y="33"/>
                  </a:cubicBezTo>
                  <a:cubicBezTo>
                    <a:pt x="76" y="31"/>
                    <a:pt x="76" y="31"/>
                    <a:pt x="66" y="27"/>
                  </a:cubicBezTo>
                  <a:close/>
                  <a:moveTo>
                    <a:pt x="38" y="50"/>
                  </a:moveTo>
                  <a:cubicBezTo>
                    <a:pt x="31" y="50"/>
                    <a:pt x="25" y="44"/>
                    <a:pt x="25" y="37"/>
                  </a:cubicBezTo>
                  <a:cubicBezTo>
                    <a:pt x="25" y="29"/>
                    <a:pt x="31" y="24"/>
                    <a:pt x="38" y="24"/>
                  </a:cubicBezTo>
                  <a:cubicBezTo>
                    <a:pt x="46" y="24"/>
                    <a:pt x="52" y="29"/>
                    <a:pt x="52" y="37"/>
                  </a:cubicBezTo>
                  <a:cubicBezTo>
                    <a:pt x="52" y="44"/>
                    <a:pt x="46"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3" name="Freeform 51">
              <a:extLst>
                <a:ext uri="{FF2B5EF4-FFF2-40B4-BE49-F238E27FC236}">
                  <a16:creationId xmlns:a16="http://schemas.microsoft.com/office/drawing/2014/main" id="{202AE696-2065-FA48-89C0-3925DBB7B61E}"/>
                </a:ext>
              </a:extLst>
            </p:cNvPr>
            <p:cNvSpPr>
              <a:spLocks/>
            </p:cNvSpPr>
            <p:nvPr/>
          </p:nvSpPr>
          <p:spPr bwMode="auto">
            <a:xfrm>
              <a:off x="2293467" y="4869760"/>
              <a:ext cx="1619350" cy="1139822"/>
            </a:xfrm>
            <a:custGeom>
              <a:avLst/>
              <a:gdLst>
                <a:gd name="T0" fmla="*/ 364 w 386"/>
                <a:gd name="T1" fmla="*/ 105 h 291"/>
                <a:gd name="T2" fmla="*/ 386 w 386"/>
                <a:gd name="T3" fmla="*/ 83 h 291"/>
                <a:gd name="T4" fmla="*/ 364 w 386"/>
                <a:gd name="T5" fmla="*/ 61 h 291"/>
                <a:gd name="T6" fmla="*/ 363 w 386"/>
                <a:gd name="T7" fmla="*/ 61 h 291"/>
                <a:gd name="T8" fmla="*/ 363 w 386"/>
                <a:gd name="T9" fmla="*/ 45 h 291"/>
                <a:gd name="T10" fmla="*/ 364 w 386"/>
                <a:gd name="T11" fmla="*/ 45 h 291"/>
                <a:gd name="T12" fmla="*/ 386 w 386"/>
                <a:gd name="T13" fmla="*/ 23 h 291"/>
                <a:gd name="T14" fmla="*/ 364 w 386"/>
                <a:gd name="T15" fmla="*/ 1 h 291"/>
                <a:gd name="T16" fmla="*/ 344 w 386"/>
                <a:gd name="T17" fmla="*/ 1 h 291"/>
                <a:gd name="T18" fmla="*/ 336 w 386"/>
                <a:gd name="T19" fmla="*/ 0 h 291"/>
                <a:gd name="T20" fmla="*/ 50 w 386"/>
                <a:gd name="T21" fmla="*/ 0 h 291"/>
                <a:gd name="T22" fmla="*/ 42 w 386"/>
                <a:gd name="T23" fmla="*/ 1 h 291"/>
                <a:gd name="T24" fmla="*/ 22 w 386"/>
                <a:gd name="T25" fmla="*/ 1 h 291"/>
                <a:gd name="T26" fmla="*/ 0 w 386"/>
                <a:gd name="T27" fmla="*/ 23 h 291"/>
                <a:gd name="T28" fmla="*/ 22 w 386"/>
                <a:gd name="T29" fmla="*/ 45 h 291"/>
                <a:gd name="T30" fmla="*/ 23 w 386"/>
                <a:gd name="T31" fmla="*/ 45 h 291"/>
                <a:gd name="T32" fmla="*/ 23 w 386"/>
                <a:gd name="T33" fmla="*/ 61 h 291"/>
                <a:gd name="T34" fmla="*/ 22 w 386"/>
                <a:gd name="T35" fmla="*/ 61 h 291"/>
                <a:gd name="T36" fmla="*/ 0 w 386"/>
                <a:gd name="T37" fmla="*/ 83 h 291"/>
                <a:gd name="T38" fmla="*/ 22 w 386"/>
                <a:gd name="T39" fmla="*/ 105 h 291"/>
                <a:gd name="T40" fmla="*/ 23 w 386"/>
                <a:gd name="T41" fmla="*/ 105 h 291"/>
                <a:gd name="T42" fmla="*/ 23 w 386"/>
                <a:gd name="T43" fmla="*/ 121 h 291"/>
                <a:gd name="T44" fmla="*/ 22 w 386"/>
                <a:gd name="T45" fmla="*/ 121 h 291"/>
                <a:gd name="T46" fmla="*/ 0 w 386"/>
                <a:gd name="T47" fmla="*/ 143 h 291"/>
                <a:gd name="T48" fmla="*/ 22 w 386"/>
                <a:gd name="T49" fmla="*/ 165 h 291"/>
                <a:gd name="T50" fmla="*/ 23 w 386"/>
                <a:gd name="T51" fmla="*/ 165 h 291"/>
                <a:gd name="T52" fmla="*/ 23 w 386"/>
                <a:gd name="T53" fmla="*/ 183 h 291"/>
                <a:gd name="T54" fmla="*/ 50 w 386"/>
                <a:gd name="T55" fmla="*/ 210 h 291"/>
                <a:gd name="T56" fmla="*/ 171 w 386"/>
                <a:gd name="T57" fmla="*/ 291 h 291"/>
                <a:gd name="T58" fmla="*/ 192 w 386"/>
                <a:gd name="T59" fmla="*/ 291 h 291"/>
                <a:gd name="T60" fmla="*/ 193 w 386"/>
                <a:gd name="T61" fmla="*/ 291 h 291"/>
                <a:gd name="T62" fmla="*/ 195 w 386"/>
                <a:gd name="T63" fmla="*/ 291 h 291"/>
                <a:gd name="T64" fmla="*/ 215 w 386"/>
                <a:gd name="T65" fmla="*/ 291 h 291"/>
                <a:gd name="T66" fmla="*/ 336 w 386"/>
                <a:gd name="T67" fmla="*/ 210 h 291"/>
                <a:gd name="T68" fmla="*/ 363 w 386"/>
                <a:gd name="T69" fmla="*/ 183 h 291"/>
                <a:gd name="T70" fmla="*/ 363 w 386"/>
                <a:gd name="T71" fmla="*/ 165 h 291"/>
                <a:gd name="T72" fmla="*/ 364 w 386"/>
                <a:gd name="T73" fmla="*/ 165 h 291"/>
                <a:gd name="T74" fmla="*/ 386 w 386"/>
                <a:gd name="T75" fmla="*/ 143 h 291"/>
                <a:gd name="T76" fmla="*/ 364 w 386"/>
                <a:gd name="T77" fmla="*/ 121 h 291"/>
                <a:gd name="T78" fmla="*/ 363 w 386"/>
                <a:gd name="T79" fmla="*/ 121 h 291"/>
                <a:gd name="T80" fmla="*/ 363 w 386"/>
                <a:gd name="T81" fmla="*/ 105 h 291"/>
                <a:gd name="T82" fmla="*/ 364 w 386"/>
                <a:gd name="T83" fmla="*/ 10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291">
                  <a:moveTo>
                    <a:pt x="364" y="105"/>
                  </a:moveTo>
                  <a:cubicBezTo>
                    <a:pt x="376" y="105"/>
                    <a:pt x="386" y="95"/>
                    <a:pt x="386" y="83"/>
                  </a:cubicBezTo>
                  <a:cubicBezTo>
                    <a:pt x="386" y="71"/>
                    <a:pt x="376" y="61"/>
                    <a:pt x="364" y="61"/>
                  </a:cubicBezTo>
                  <a:cubicBezTo>
                    <a:pt x="363" y="61"/>
                    <a:pt x="363" y="61"/>
                    <a:pt x="363" y="61"/>
                  </a:cubicBezTo>
                  <a:cubicBezTo>
                    <a:pt x="363" y="45"/>
                    <a:pt x="363" y="45"/>
                    <a:pt x="363" y="45"/>
                  </a:cubicBezTo>
                  <a:cubicBezTo>
                    <a:pt x="364" y="45"/>
                    <a:pt x="364" y="45"/>
                    <a:pt x="364" y="45"/>
                  </a:cubicBezTo>
                  <a:cubicBezTo>
                    <a:pt x="376" y="45"/>
                    <a:pt x="386" y="35"/>
                    <a:pt x="386" y="23"/>
                  </a:cubicBezTo>
                  <a:cubicBezTo>
                    <a:pt x="386" y="11"/>
                    <a:pt x="376" y="1"/>
                    <a:pt x="364" y="1"/>
                  </a:cubicBezTo>
                  <a:cubicBezTo>
                    <a:pt x="344" y="1"/>
                    <a:pt x="344" y="1"/>
                    <a:pt x="344" y="1"/>
                  </a:cubicBezTo>
                  <a:cubicBezTo>
                    <a:pt x="341" y="0"/>
                    <a:pt x="339" y="0"/>
                    <a:pt x="336" y="0"/>
                  </a:cubicBezTo>
                  <a:cubicBezTo>
                    <a:pt x="50" y="0"/>
                    <a:pt x="50" y="0"/>
                    <a:pt x="50" y="0"/>
                  </a:cubicBezTo>
                  <a:cubicBezTo>
                    <a:pt x="48" y="0"/>
                    <a:pt x="45" y="0"/>
                    <a:pt x="42" y="1"/>
                  </a:cubicBezTo>
                  <a:cubicBezTo>
                    <a:pt x="22" y="1"/>
                    <a:pt x="22" y="1"/>
                    <a:pt x="22" y="1"/>
                  </a:cubicBezTo>
                  <a:cubicBezTo>
                    <a:pt x="10" y="1"/>
                    <a:pt x="0" y="11"/>
                    <a:pt x="0" y="23"/>
                  </a:cubicBezTo>
                  <a:cubicBezTo>
                    <a:pt x="0" y="35"/>
                    <a:pt x="10" y="45"/>
                    <a:pt x="22" y="45"/>
                  </a:cubicBezTo>
                  <a:cubicBezTo>
                    <a:pt x="23" y="45"/>
                    <a:pt x="23" y="45"/>
                    <a:pt x="23" y="45"/>
                  </a:cubicBezTo>
                  <a:cubicBezTo>
                    <a:pt x="23" y="61"/>
                    <a:pt x="23" y="61"/>
                    <a:pt x="23" y="61"/>
                  </a:cubicBezTo>
                  <a:cubicBezTo>
                    <a:pt x="22" y="61"/>
                    <a:pt x="22" y="61"/>
                    <a:pt x="22" y="61"/>
                  </a:cubicBezTo>
                  <a:cubicBezTo>
                    <a:pt x="10" y="61"/>
                    <a:pt x="0" y="71"/>
                    <a:pt x="0" y="83"/>
                  </a:cubicBezTo>
                  <a:cubicBezTo>
                    <a:pt x="0" y="95"/>
                    <a:pt x="10" y="105"/>
                    <a:pt x="22" y="105"/>
                  </a:cubicBezTo>
                  <a:cubicBezTo>
                    <a:pt x="23" y="105"/>
                    <a:pt x="23" y="105"/>
                    <a:pt x="23" y="105"/>
                  </a:cubicBezTo>
                  <a:cubicBezTo>
                    <a:pt x="23" y="121"/>
                    <a:pt x="23" y="121"/>
                    <a:pt x="23" y="121"/>
                  </a:cubicBezTo>
                  <a:cubicBezTo>
                    <a:pt x="22" y="121"/>
                    <a:pt x="22" y="121"/>
                    <a:pt x="22" y="121"/>
                  </a:cubicBezTo>
                  <a:cubicBezTo>
                    <a:pt x="10" y="121"/>
                    <a:pt x="0" y="131"/>
                    <a:pt x="0" y="143"/>
                  </a:cubicBezTo>
                  <a:cubicBezTo>
                    <a:pt x="0" y="155"/>
                    <a:pt x="10" y="165"/>
                    <a:pt x="22" y="165"/>
                  </a:cubicBezTo>
                  <a:cubicBezTo>
                    <a:pt x="23" y="165"/>
                    <a:pt x="23" y="165"/>
                    <a:pt x="23" y="165"/>
                  </a:cubicBezTo>
                  <a:cubicBezTo>
                    <a:pt x="23" y="183"/>
                    <a:pt x="23" y="183"/>
                    <a:pt x="23" y="183"/>
                  </a:cubicBezTo>
                  <a:cubicBezTo>
                    <a:pt x="23" y="198"/>
                    <a:pt x="36" y="210"/>
                    <a:pt x="50" y="210"/>
                  </a:cubicBezTo>
                  <a:cubicBezTo>
                    <a:pt x="50" y="210"/>
                    <a:pt x="139" y="291"/>
                    <a:pt x="171" y="291"/>
                  </a:cubicBezTo>
                  <a:cubicBezTo>
                    <a:pt x="182" y="291"/>
                    <a:pt x="188" y="291"/>
                    <a:pt x="192" y="291"/>
                  </a:cubicBezTo>
                  <a:cubicBezTo>
                    <a:pt x="192" y="291"/>
                    <a:pt x="193" y="291"/>
                    <a:pt x="193" y="291"/>
                  </a:cubicBezTo>
                  <a:cubicBezTo>
                    <a:pt x="194" y="291"/>
                    <a:pt x="195" y="291"/>
                    <a:pt x="195" y="291"/>
                  </a:cubicBezTo>
                  <a:cubicBezTo>
                    <a:pt x="198" y="291"/>
                    <a:pt x="204" y="291"/>
                    <a:pt x="215" y="291"/>
                  </a:cubicBezTo>
                  <a:cubicBezTo>
                    <a:pt x="248" y="291"/>
                    <a:pt x="336" y="210"/>
                    <a:pt x="336" y="210"/>
                  </a:cubicBezTo>
                  <a:cubicBezTo>
                    <a:pt x="351" y="210"/>
                    <a:pt x="363" y="198"/>
                    <a:pt x="363" y="183"/>
                  </a:cubicBezTo>
                  <a:cubicBezTo>
                    <a:pt x="363" y="165"/>
                    <a:pt x="363" y="165"/>
                    <a:pt x="363" y="165"/>
                  </a:cubicBezTo>
                  <a:cubicBezTo>
                    <a:pt x="364" y="165"/>
                    <a:pt x="364" y="165"/>
                    <a:pt x="364" y="165"/>
                  </a:cubicBezTo>
                  <a:cubicBezTo>
                    <a:pt x="376" y="165"/>
                    <a:pt x="386" y="155"/>
                    <a:pt x="386" y="143"/>
                  </a:cubicBezTo>
                  <a:cubicBezTo>
                    <a:pt x="386" y="131"/>
                    <a:pt x="376" y="121"/>
                    <a:pt x="364" y="121"/>
                  </a:cubicBezTo>
                  <a:cubicBezTo>
                    <a:pt x="363" y="121"/>
                    <a:pt x="363" y="121"/>
                    <a:pt x="363" y="121"/>
                  </a:cubicBezTo>
                  <a:cubicBezTo>
                    <a:pt x="363" y="105"/>
                    <a:pt x="363" y="105"/>
                    <a:pt x="363" y="105"/>
                  </a:cubicBezTo>
                  <a:lnTo>
                    <a:pt x="364" y="105"/>
                  </a:lnTo>
                  <a:close/>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grpSp>
      <p:sp>
        <p:nvSpPr>
          <p:cNvPr id="112" name="Rectangle 111">
            <a:extLst>
              <a:ext uri="{FF2B5EF4-FFF2-40B4-BE49-F238E27FC236}">
                <a16:creationId xmlns:a16="http://schemas.microsoft.com/office/drawing/2014/main" id="{8DFCD2D5-3253-2842-ADF7-0C402809A8CB}"/>
              </a:ext>
            </a:extLst>
          </p:cNvPr>
          <p:cNvSpPr/>
          <p:nvPr/>
        </p:nvSpPr>
        <p:spPr>
          <a:xfrm>
            <a:off x="587827" y="8816142"/>
            <a:ext cx="6718447" cy="461665"/>
          </a:xfrm>
          <a:prstGeom prst="rect">
            <a:avLst/>
          </a:prstGeom>
        </p:spPr>
        <p:txBody>
          <a:bodyPr wrap="square">
            <a:spAutoFit/>
          </a:bodyPr>
          <a:lstStyle/>
          <a:p>
            <a:pPr algn="ctr" defTabSz="1828800" hangingPunct="1">
              <a:lnSpc>
                <a:spcPct val="100000"/>
              </a:lnSpc>
              <a:spcBef>
                <a:spcPts val="0"/>
              </a:spcBef>
            </a:pPr>
            <a:r>
              <a:rPr lang="en-ID" sz="2400" i="1" kern="1200" spc="0" dirty="0">
                <a:latin typeface="Bodoni MT" panose="02070603080606020203" pitchFamily="18" charset="77"/>
              </a:rPr>
              <a:t>“Knowing is not enough; we must apply.” </a:t>
            </a:r>
            <a:endParaRPr lang="en-ID" sz="2400" i="1" kern="1200" spc="0" dirty="0">
              <a:latin typeface="Bodoni MT" panose="02070603080606020203" pitchFamily="18" charset="77"/>
              <a:ea typeface="Open Sans" panose="020B0606030504020204" pitchFamily="34" charset="0"/>
              <a:cs typeface="Open Sans" panose="020B0606030504020204" pitchFamily="34" charset="0"/>
            </a:endParaRPr>
          </a:p>
        </p:txBody>
      </p:sp>
      <p:sp>
        <p:nvSpPr>
          <p:cNvPr id="113" name="Rectangle 112">
            <a:extLst>
              <a:ext uri="{FF2B5EF4-FFF2-40B4-BE49-F238E27FC236}">
                <a16:creationId xmlns:a16="http://schemas.microsoft.com/office/drawing/2014/main" id="{88137040-E016-6040-B7FD-724ADF8590A1}"/>
              </a:ext>
            </a:extLst>
          </p:cNvPr>
          <p:cNvSpPr/>
          <p:nvPr/>
        </p:nvSpPr>
        <p:spPr>
          <a:xfrm>
            <a:off x="-20779" y="9406607"/>
            <a:ext cx="7935658" cy="338554"/>
          </a:xfrm>
          <a:prstGeom prst="rect">
            <a:avLst/>
          </a:prstGeom>
        </p:spPr>
        <p:txBody>
          <a:bodyPr wrap="square">
            <a:spAutoFit/>
          </a:bodyPr>
          <a:lstStyle/>
          <a:p>
            <a:pPr algn="ctr" defTabSz="1828800" hangingPunct="1">
              <a:spcBef>
                <a:spcPts val="0"/>
              </a:spcBef>
            </a:pPr>
            <a:r>
              <a:rPr lang="en-ID" sz="1600" kern="1200" spc="0" dirty="0">
                <a:latin typeface="Bodoni MT" panose="02070603080606020203" pitchFamily="18" charset="77"/>
              </a:rPr>
              <a:t>- Johann Wolfgang van Goethe</a:t>
            </a:r>
          </a:p>
        </p:txBody>
      </p:sp>
    </p:spTree>
    <p:custDataLst>
      <p:tags r:id="rId1"/>
    </p:custDataLst>
    <p:extLst>
      <p:ext uri="{BB962C8B-B14F-4D97-AF65-F5344CB8AC3E}">
        <p14:creationId xmlns:p14="http://schemas.microsoft.com/office/powerpoint/2010/main" val="2727574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121</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fontScale="77500" lnSpcReduction="20000"/>
          </a:bodyPr>
          <a:lstStyle/>
          <a:p>
            <a:pPr algn="l" rtl="0" fontAlgn="base"/>
            <a:endParaRPr lang="en-US" sz="2300" b="0" i="0" dirty="0">
              <a:solidFill>
                <a:srgbClr val="444444"/>
              </a:solidFill>
              <a:effectLst/>
              <a:latin typeface="+mn-lt"/>
            </a:endParaRPr>
          </a:p>
          <a:p>
            <a:pPr algn="l" rtl="0" fontAlgn="base"/>
            <a:r>
              <a:rPr lang="en-US" sz="2300" b="1" i="0" u="none" strike="noStrike" dirty="0">
                <a:solidFill>
                  <a:srgbClr val="000000"/>
                </a:solidFill>
                <a:effectLst/>
                <a:latin typeface="+mn-lt"/>
              </a:rPr>
              <a:t>Active Listening</a:t>
            </a:r>
            <a:r>
              <a:rPr lang="en-US" sz="2300" b="0" i="0" dirty="0">
                <a:solidFill>
                  <a:srgbClr val="444444"/>
                </a:solidFill>
                <a:effectLst/>
                <a:latin typeface="+mn-lt"/>
              </a:rPr>
              <a:t>​</a:t>
            </a:r>
          </a:p>
          <a:p>
            <a:pPr algn="l" rtl="0" fontAlgn="base"/>
            <a:r>
              <a:rPr lang="en-US" sz="2300" b="0" i="1" u="none" strike="noStrike" dirty="0">
                <a:solidFill>
                  <a:srgbClr val="000000"/>
                </a:solidFill>
                <a:effectLst/>
                <a:latin typeface="+mn-lt"/>
              </a:rPr>
              <a:t>Active listening is a way of listening and responding to another person that improves mutual understanding.</a:t>
            </a:r>
            <a:r>
              <a:rPr lang="en-US" sz="2300" b="0" i="0" dirty="0">
                <a:solidFill>
                  <a:srgbClr val="444444"/>
                </a:solidFill>
                <a:effectLst/>
                <a:latin typeface="+mn-lt"/>
              </a:rPr>
              <a:t>​</a:t>
            </a:r>
          </a:p>
          <a:p>
            <a:pPr algn="l" rtl="0" fontAlgn="base"/>
            <a:r>
              <a:rPr lang="en-US" sz="2300" b="0" i="0" dirty="0">
                <a:solidFill>
                  <a:srgbClr val="444444"/>
                </a:solidFill>
                <a:effectLst/>
                <a:latin typeface="+mn-lt"/>
              </a:rPr>
              <a:t>​</a:t>
            </a:r>
          </a:p>
          <a:p>
            <a:pPr marL="342900" indent="-342900" algn="l" rtl="0" fontAlgn="base">
              <a:buFont typeface="Wingdings" panose="05000000000000000000" pitchFamily="2" charset="2"/>
              <a:buChar char="v"/>
            </a:pPr>
            <a:r>
              <a:rPr lang="en-US" sz="2300" b="0" i="0" u="none" strike="noStrike" dirty="0">
                <a:solidFill>
                  <a:srgbClr val="000000"/>
                </a:solidFill>
                <a:effectLst/>
                <a:latin typeface="+mn-lt"/>
              </a:rPr>
              <a:t>Active listening is being fully engaged while another person is talking to you</a:t>
            </a:r>
            <a:r>
              <a:rPr lang="en-US" sz="2300" b="0" i="0" dirty="0">
                <a:solidFill>
                  <a:srgbClr val="444444"/>
                </a:solidFill>
                <a:effectLst/>
                <a:latin typeface="+mn-lt"/>
              </a:rPr>
              <a:t>​</a:t>
            </a:r>
          </a:p>
          <a:p>
            <a:pPr marL="342900" indent="-342900" algn="l" rtl="0" fontAlgn="base">
              <a:buFont typeface="Wingdings" panose="05000000000000000000" pitchFamily="2" charset="2"/>
              <a:buChar char="v"/>
            </a:pPr>
            <a:r>
              <a:rPr lang="en-US" sz="2300" b="0" i="0" u="none" strike="noStrike" dirty="0">
                <a:solidFill>
                  <a:srgbClr val="000000"/>
                </a:solidFill>
                <a:effectLst/>
                <a:latin typeface="+mn-lt"/>
              </a:rPr>
              <a:t>It is listening with the intent to understand the other person fully, rather than listening to respond</a:t>
            </a:r>
            <a:r>
              <a:rPr lang="en-US" sz="2300" b="0" i="0" dirty="0">
                <a:solidFill>
                  <a:srgbClr val="444444"/>
                </a:solidFill>
                <a:effectLst/>
                <a:latin typeface="+mn-lt"/>
              </a:rPr>
              <a:t>​</a:t>
            </a:r>
          </a:p>
          <a:p>
            <a:pPr marL="342900" indent="-342900" algn="l" rtl="0" fontAlgn="base">
              <a:buFont typeface="Wingdings" panose="05000000000000000000" pitchFamily="2" charset="2"/>
              <a:buChar char="v"/>
            </a:pPr>
            <a:r>
              <a:rPr lang="en-US" sz="2300" b="0" i="0" u="none" strike="noStrike" dirty="0">
                <a:solidFill>
                  <a:srgbClr val="000000"/>
                </a:solidFill>
                <a:effectLst/>
                <a:latin typeface="+mn-lt"/>
              </a:rPr>
              <a:t>Observing what verbal and non-verbal messages are being sent, and then providing appropriate feedback for the sake of showing attentiveness to the message being presented</a:t>
            </a:r>
            <a:r>
              <a:rPr lang="en-US" sz="2300" b="0" i="0" dirty="0">
                <a:solidFill>
                  <a:srgbClr val="444444"/>
                </a:solidFill>
                <a:effectLst/>
                <a:latin typeface="+mn-lt"/>
              </a:rPr>
              <a:t>​</a:t>
            </a:r>
          </a:p>
          <a:p>
            <a:pPr algn="l" rtl="0" fontAlgn="base"/>
            <a:r>
              <a:rPr lang="en-US" sz="2300" b="0" i="0" dirty="0">
                <a:solidFill>
                  <a:srgbClr val="444444"/>
                </a:solidFill>
                <a:effectLst/>
                <a:latin typeface="+mn-lt"/>
              </a:rPr>
              <a:t>​</a:t>
            </a:r>
          </a:p>
          <a:p>
            <a:pPr algn="l" rtl="0" fontAlgn="base"/>
            <a:r>
              <a:rPr lang="en-US" sz="2300" b="1" i="0" u="none" strike="noStrike" dirty="0">
                <a:solidFill>
                  <a:srgbClr val="000000"/>
                </a:solidFill>
                <a:effectLst/>
                <a:latin typeface="+mn-lt"/>
              </a:rPr>
              <a:t>The Components:</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Open-ended questions – </a:t>
            </a:r>
            <a:r>
              <a:rPr lang="en-US" sz="2300" b="0" i="1" u="none" strike="noStrike" dirty="0">
                <a:solidFill>
                  <a:srgbClr val="000000"/>
                </a:solidFill>
                <a:effectLst/>
                <a:latin typeface="+mn-lt"/>
              </a:rPr>
              <a:t>asking questions to gain understanding. Open-ended questions cannot be answered with “yes” or “no.” (What happened?, How did you get here today?)</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Honest questions – </a:t>
            </a:r>
            <a:r>
              <a:rPr lang="en-US" sz="2300" b="0" i="1" u="none" strike="noStrike" dirty="0">
                <a:solidFill>
                  <a:srgbClr val="000000"/>
                </a:solidFill>
                <a:effectLst/>
                <a:latin typeface="+mn-lt"/>
              </a:rPr>
              <a:t>asking questions where you are ready to hear the answer no matter what it may be  (How did you feel about…, What are your expectations of…) </a:t>
            </a:r>
            <a:r>
              <a:rPr lang="en-US" sz="2300" b="0" i="1" u="none" strike="noStrike" dirty="0">
                <a:solidFill>
                  <a:srgbClr val="4D5156"/>
                </a:solidFill>
                <a:effectLst/>
                <a:latin typeface="+mn-lt"/>
              </a:rPr>
              <a:t>An honest question is </a:t>
            </a:r>
            <a:r>
              <a:rPr lang="en-US" sz="2300" b="0" i="1" u="none" strike="noStrike" dirty="0">
                <a:solidFill>
                  <a:srgbClr val="040C28"/>
                </a:solidFill>
                <a:effectLst/>
                <a:latin typeface="+mn-lt"/>
              </a:rPr>
              <a:t>one you cannot possibly ask while thinking</a:t>
            </a:r>
            <a:r>
              <a:rPr lang="en-US" sz="2300" b="0" i="1" u="none" strike="noStrike" dirty="0">
                <a:solidFill>
                  <a:srgbClr val="4D5156"/>
                </a:solidFill>
                <a:effectLst/>
                <a:latin typeface="+mn-lt"/>
              </a:rPr>
              <a:t>, “I know the right answer to this, and I sure hope you give it to me…”</a:t>
            </a:r>
            <a:r>
              <a:rPr lang="en-US" sz="2300" b="0" i="0" dirty="0">
                <a:solidFill>
                  <a:srgbClr val="444444"/>
                </a:solidFill>
                <a:effectLst/>
                <a:latin typeface="+mn-lt"/>
              </a:rPr>
              <a:t>​</a:t>
            </a:r>
          </a:p>
          <a:p>
            <a:pPr marL="457200" indent="-457200" algn="l" rtl="0" fontAlgn="base">
              <a:buFont typeface="+mj-lt"/>
              <a:buAutoNum type="arabicPeriod"/>
            </a:pPr>
            <a:r>
              <a:rPr lang="en-US" sz="2300" b="0" i="0" u="none" strike="noStrike" dirty="0">
                <a:solidFill>
                  <a:srgbClr val="000000"/>
                </a:solidFill>
                <a:effectLst/>
                <a:latin typeface="+mn-lt"/>
              </a:rPr>
              <a:t>Deep attentiveness – </a:t>
            </a:r>
            <a:r>
              <a:rPr lang="en-US" sz="2300" b="0" i="1" u="none" strike="noStrike" dirty="0">
                <a:solidFill>
                  <a:srgbClr val="000000"/>
                </a:solidFill>
                <a:effectLst/>
                <a:latin typeface="+mn-lt"/>
              </a:rPr>
              <a:t>asking questions that show interest and a desire to hear more.</a:t>
            </a:r>
            <a:r>
              <a:rPr lang="en-US" sz="2300"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lstStyle/>
          <a:p>
            <a:r>
              <a:rPr lang="en-US" dirty="0"/>
              <a:t>Active Listening Skills</a:t>
            </a:r>
          </a:p>
        </p:txBody>
      </p:sp>
    </p:spTree>
    <p:extLst>
      <p:ext uri="{BB962C8B-B14F-4D97-AF65-F5344CB8AC3E}">
        <p14:creationId xmlns:p14="http://schemas.microsoft.com/office/powerpoint/2010/main" val="31083260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122</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fontScale="85000" lnSpcReduction="20000"/>
          </a:bodyPr>
          <a:lstStyle/>
          <a:p>
            <a:pPr algn="l" rtl="0" fontAlgn="base"/>
            <a:endParaRPr lang="en-US" sz="2300" b="0" i="0" dirty="0">
              <a:solidFill>
                <a:srgbClr val="444444"/>
              </a:solidFill>
              <a:effectLst/>
              <a:latin typeface="+mn-lt"/>
            </a:endParaRPr>
          </a:p>
          <a:p>
            <a:pPr algn="l" rtl="0" fontAlgn="base"/>
            <a:r>
              <a:rPr lang="en-US" sz="2100" b="0" i="1" u="none" strike="noStrike" dirty="0">
                <a:solidFill>
                  <a:srgbClr val="000000"/>
                </a:solidFill>
                <a:effectLst/>
                <a:latin typeface="+mn-lt"/>
              </a:rPr>
              <a:t>Examples of closed ended questions:</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Are You Sure?</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Do You Know Why? </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Who Said That?</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When Did That Happen?</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Where Did You Go?</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Which Restaurant?</a:t>
            </a:r>
            <a:r>
              <a:rPr lang="en-US" sz="2100" b="0" i="0" dirty="0">
                <a:solidFill>
                  <a:srgbClr val="444444"/>
                </a:solidFill>
                <a:effectLst/>
                <a:latin typeface="+mn-lt"/>
              </a:rPr>
              <a:t>​</a:t>
            </a:r>
          </a:p>
          <a:p>
            <a:pPr algn="l" rtl="0" fontAlgn="base"/>
            <a:r>
              <a:rPr lang="en-US" sz="2100" b="0" i="0" dirty="0">
                <a:solidFill>
                  <a:srgbClr val="444444"/>
                </a:solidFill>
                <a:effectLst/>
                <a:latin typeface="+mn-lt"/>
              </a:rPr>
              <a:t>​</a:t>
            </a:r>
          </a:p>
          <a:p>
            <a:pPr algn="l" rtl="0" fontAlgn="base"/>
            <a:r>
              <a:rPr lang="en-US" sz="2100" b="0" i="1" u="none" strike="noStrike" dirty="0">
                <a:solidFill>
                  <a:srgbClr val="000000"/>
                </a:solidFill>
                <a:effectLst/>
                <a:latin typeface="+mn-lt"/>
              </a:rPr>
              <a:t>Examples of open-ended questions:</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How Did We Come To This Conclusion?</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Why Do You Feel That’s The Only Way Out?</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In What Way?</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What Was It Like To...</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What Was The Best Part Of...</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What Was The Hardest Part About...</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How Did You Feel About...</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How Did You Know...</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What Brought You To...</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What’s Surprised You The Most About...</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In What Way Is That Similar/Different From...</a:t>
            </a:r>
            <a:r>
              <a:rPr lang="en-US" sz="2100" b="0" i="0" dirty="0">
                <a:solidFill>
                  <a:srgbClr val="444444"/>
                </a:solidFill>
                <a:effectLst/>
                <a:latin typeface="+mn-lt"/>
              </a:rPr>
              <a:t>​</a:t>
            </a:r>
          </a:p>
          <a:p>
            <a:pPr marL="342900" indent="-342900" algn="l" rtl="0" fontAlgn="base">
              <a:buFont typeface="Wingdings" panose="05000000000000000000" pitchFamily="2" charset="2"/>
              <a:buChar char="v"/>
            </a:pPr>
            <a:r>
              <a:rPr lang="en-US" sz="2100" b="0" i="0" u="none" strike="noStrike" dirty="0">
                <a:solidFill>
                  <a:srgbClr val="000000"/>
                </a:solidFill>
                <a:effectLst/>
                <a:latin typeface="+mn-lt"/>
              </a:rPr>
              <a:t>Why Do You Want...</a:t>
            </a:r>
            <a:r>
              <a:rPr lang="en-US" sz="2100" b="0" i="0" dirty="0">
                <a:solidFill>
                  <a:srgbClr val="444444"/>
                </a:solidFill>
                <a:effectLst/>
                <a:latin typeface="+mn-lt"/>
              </a:rPr>
              <a:t>​</a:t>
            </a:r>
          </a:p>
          <a:p>
            <a:pPr algn="l" rtl="0" fontAlgn="base"/>
            <a:r>
              <a:rPr lang="en-US" sz="2100" b="0" i="0" dirty="0">
                <a:solidFill>
                  <a:srgbClr val="444444"/>
                </a:solidFill>
                <a:effectLst/>
                <a:latin typeface="+mn-lt"/>
              </a:rPr>
              <a:t>​</a:t>
            </a:r>
          </a:p>
          <a:p>
            <a:pPr algn="l" rtl="0" fontAlgn="base"/>
            <a:r>
              <a:rPr lang="en-US" sz="2100" b="0" i="1" u="none" strike="noStrike" dirty="0">
                <a:solidFill>
                  <a:srgbClr val="000000"/>
                </a:solidFill>
                <a:effectLst/>
                <a:latin typeface="+mn-lt"/>
              </a:rPr>
              <a:t>Rapid-firing closed-ended questions can feel like an interrogation, whereas asking open-ended questions encourages an equal conversation.</a:t>
            </a:r>
            <a:r>
              <a:rPr lang="en-US" sz="2100" b="0" i="0" dirty="0">
                <a:solidFill>
                  <a:srgbClr val="444444"/>
                </a:solidFill>
                <a:effectLst/>
                <a:latin typeface="+mn-lt"/>
              </a:rPr>
              <a:t>​</a:t>
            </a:r>
          </a:p>
          <a:p>
            <a:pPr algn="l" rtl="0" fontAlgn="base"/>
            <a:endParaRPr lang="en-US" sz="1800" b="0" i="0" dirty="0">
              <a:solidFill>
                <a:srgbClr val="444444"/>
              </a:solidFill>
              <a:effectLst/>
              <a:highlight>
                <a:srgbClr val="F5F5F5"/>
              </a:highlight>
              <a:latin typeface="Arial" panose="020B0604020202020204" pitchFamily="34" charset="0"/>
            </a:endParaRPr>
          </a:p>
          <a:p>
            <a:endParaRPr lang="en-US" dirty="0"/>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fontScale="90000"/>
          </a:bodyPr>
          <a:lstStyle/>
          <a:p>
            <a:r>
              <a:rPr lang="en-US" dirty="0"/>
              <a:t>Open Ended vs. Closed Ended Questions</a:t>
            </a:r>
          </a:p>
        </p:txBody>
      </p:sp>
    </p:spTree>
    <p:extLst>
      <p:ext uri="{BB962C8B-B14F-4D97-AF65-F5344CB8AC3E}">
        <p14:creationId xmlns:p14="http://schemas.microsoft.com/office/powerpoint/2010/main" val="39801549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123</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p:txBody>
          <a:bodyPr>
            <a:normAutofit/>
          </a:bodyPr>
          <a:lstStyle/>
          <a:p>
            <a:pPr algn="l" rtl="0" fontAlgn="base"/>
            <a:endParaRPr lang="en-US" sz="1900" b="0" i="0" dirty="0">
              <a:solidFill>
                <a:srgbClr val="444444"/>
              </a:solidFill>
              <a:effectLst/>
              <a:latin typeface="+mn-lt"/>
            </a:endParaRPr>
          </a:p>
          <a:p>
            <a:pPr algn="l" rtl="0" fontAlgn="base"/>
            <a:r>
              <a:rPr lang="en-US" sz="1900" b="1" i="0" u="none" strike="noStrike" dirty="0">
                <a:solidFill>
                  <a:srgbClr val="000000"/>
                </a:solidFill>
                <a:effectLst/>
                <a:latin typeface="+mn-lt"/>
              </a:rPr>
              <a:t>Honest Questions</a:t>
            </a:r>
            <a:r>
              <a:rPr lang="en-US" sz="1900" b="0" i="0" dirty="0">
                <a:solidFill>
                  <a:srgbClr val="444444"/>
                </a:solidFill>
                <a:effectLst/>
                <a:latin typeface="+mn-lt"/>
              </a:rPr>
              <a:t>​</a:t>
            </a:r>
          </a:p>
          <a:p>
            <a:pPr algn="l" rtl="0" fontAlgn="base"/>
            <a:r>
              <a:rPr lang="en-US" sz="1900" b="0" i="0" u="none" strike="noStrike" dirty="0">
                <a:solidFill>
                  <a:srgbClr val="000000"/>
                </a:solidFill>
                <a:effectLst/>
                <a:latin typeface="+mn-lt"/>
              </a:rPr>
              <a:t>Which of these is an Honest question?</a:t>
            </a:r>
            <a:r>
              <a:rPr lang="en-US" sz="1900" b="0" i="0" dirty="0">
                <a:solidFill>
                  <a:srgbClr val="444444"/>
                </a:solidFill>
                <a:effectLst/>
                <a:latin typeface="+mn-lt"/>
              </a:rPr>
              <a:t>​</a:t>
            </a:r>
          </a:p>
          <a:p>
            <a:pPr marL="342900" indent="-342900" algn="l" rtl="0" fontAlgn="base">
              <a:buFont typeface="Wingdings" panose="05000000000000000000" pitchFamily="2" charset="2"/>
              <a:buChar char="v"/>
            </a:pPr>
            <a:r>
              <a:rPr lang="en-US" sz="1900" i="0" u="none" strike="noStrike" dirty="0">
                <a:solidFill>
                  <a:srgbClr val="000000"/>
                </a:solidFill>
                <a:effectLst/>
                <a:latin typeface="+mn-lt"/>
              </a:rPr>
              <a:t>How are you feeling today? VS What is the strongest emotion you have about…?</a:t>
            </a:r>
            <a:r>
              <a:rPr lang="en-US" sz="1900" i="0" dirty="0">
                <a:solidFill>
                  <a:srgbClr val="444444"/>
                </a:solidFill>
                <a:effectLst/>
                <a:latin typeface="+mn-lt"/>
              </a:rPr>
              <a:t>​</a:t>
            </a:r>
          </a:p>
          <a:p>
            <a:pPr marL="342900" indent="-342900" algn="l" rtl="0" fontAlgn="base">
              <a:buFont typeface="Wingdings" panose="05000000000000000000" pitchFamily="2" charset="2"/>
              <a:buChar char="v"/>
            </a:pPr>
            <a:r>
              <a:rPr lang="en-US" sz="1900" i="0" u="none" strike="noStrike" dirty="0">
                <a:solidFill>
                  <a:srgbClr val="3A3A3A"/>
                </a:solidFill>
                <a:effectLst/>
                <a:latin typeface="+mn-lt"/>
              </a:rPr>
              <a:t>What did you mean when you said you felt sad? VS Did you feel angry as well?</a:t>
            </a:r>
            <a:r>
              <a:rPr lang="en-US" sz="1900" i="0" dirty="0">
                <a:solidFill>
                  <a:srgbClr val="444444"/>
                </a:solidFill>
                <a:effectLst/>
                <a:latin typeface="+mn-lt"/>
              </a:rPr>
              <a:t>​</a:t>
            </a:r>
          </a:p>
          <a:p>
            <a:pPr marL="342900" indent="-342900" algn="l" rtl="0" fontAlgn="base">
              <a:buFont typeface="Wingdings" panose="05000000000000000000" pitchFamily="2" charset="2"/>
              <a:buChar char="v"/>
            </a:pPr>
            <a:r>
              <a:rPr lang="en-US" sz="1900" i="0" u="none" strike="noStrike" dirty="0">
                <a:solidFill>
                  <a:srgbClr val="000000"/>
                </a:solidFill>
                <a:effectLst/>
                <a:latin typeface="+mn-lt"/>
              </a:rPr>
              <a:t>How do past experiences inform your current situation? VS Is your past a reflection on your current situation?</a:t>
            </a:r>
            <a:r>
              <a:rPr lang="en-US" sz="1900" i="0" dirty="0">
                <a:solidFill>
                  <a:srgbClr val="444444"/>
                </a:solidFill>
                <a:effectLst/>
                <a:latin typeface="+mn-lt"/>
              </a:rPr>
              <a:t>​</a:t>
            </a:r>
          </a:p>
          <a:p>
            <a:pPr algn="l" rtl="0" fontAlgn="base"/>
            <a:endParaRPr lang="en-US" sz="1900" i="0" dirty="0">
              <a:solidFill>
                <a:srgbClr val="444444"/>
              </a:solidFill>
              <a:effectLst/>
              <a:latin typeface="+mn-lt"/>
            </a:endParaRPr>
          </a:p>
          <a:p>
            <a:pPr algn="l" rtl="0" fontAlgn="base"/>
            <a:r>
              <a:rPr lang="en-US" sz="1900" b="0" i="0" u="none" strike="noStrike" dirty="0">
                <a:solidFill>
                  <a:srgbClr val="3A3A3A"/>
                </a:solidFill>
                <a:effectLst/>
                <a:latin typeface="+mn-lt"/>
              </a:rPr>
              <a:t>Open and honest questions are about inquiry to learn and know a person – not to evaluate them for flaws. They create space to explore more, generate new ideas and insights, and reveal resources that may have been hidden previously. To be open and honest, you must suspend disbelief and judgement, and open avenues of trust and understanding between yourself and the client.</a:t>
            </a:r>
            <a:r>
              <a:rPr lang="en-US" sz="1900" b="0" i="0" dirty="0">
                <a:solidFill>
                  <a:srgbClr val="444444"/>
                </a:solidFill>
                <a:effectLst/>
                <a:latin typeface="+mn-lt"/>
              </a:rPr>
              <a:t>​</a:t>
            </a:r>
          </a:p>
          <a:p>
            <a:pPr algn="l" rtl="0" fontAlgn="base">
              <a:buFont typeface="+mj-lt"/>
              <a:buAutoNum type="arabicPeriod"/>
            </a:pPr>
            <a:endParaRPr lang="en-US" sz="1800" b="0" i="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Honest Questions</a:t>
            </a:r>
          </a:p>
        </p:txBody>
      </p:sp>
      <p:sp>
        <p:nvSpPr>
          <p:cNvPr id="6" name="Freeform 16">
            <a:extLst>
              <a:ext uri="{FF2B5EF4-FFF2-40B4-BE49-F238E27FC236}">
                <a16:creationId xmlns:a16="http://schemas.microsoft.com/office/drawing/2014/main" id="{8883C556-CADF-E8BB-FA74-BD4E62DAB895}"/>
              </a:ext>
            </a:extLst>
          </p:cNvPr>
          <p:cNvSpPr/>
          <p:nvPr/>
        </p:nvSpPr>
        <p:spPr>
          <a:xfrm>
            <a:off x="4987435" y="7192050"/>
            <a:ext cx="1467658" cy="1793805"/>
          </a:xfrm>
          <a:custGeom>
            <a:avLst/>
            <a:gdLst/>
            <a:ahLst/>
            <a:cxnLst/>
            <a:rect l="l" t="t" r="r" b="b"/>
            <a:pathLst>
              <a:path w="1467658" h="1793805">
                <a:moveTo>
                  <a:pt x="0" y="0"/>
                </a:moveTo>
                <a:lnTo>
                  <a:pt x="1467658" y="0"/>
                </a:lnTo>
                <a:lnTo>
                  <a:pt x="1467658" y="1793805"/>
                </a:lnTo>
                <a:lnTo>
                  <a:pt x="0" y="1793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9726694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124</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13360" y="1143000"/>
            <a:ext cx="7299959" cy="8381999"/>
          </a:xfrm>
        </p:spPr>
        <p:txBody>
          <a:bodyPr>
            <a:normAutofit fontScale="25000" lnSpcReduction="20000"/>
          </a:bodyPr>
          <a:lstStyle/>
          <a:p>
            <a:pPr algn="l" rtl="0" fontAlgn="base"/>
            <a:r>
              <a:rPr lang="en-US" sz="6400" b="1" i="0" u="none" strike="noStrike" dirty="0">
                <a:solidFill>
                  <a:srgbClr val="000000"/>
                </a:solidFill>
                <a:effectLst/>
                <a:latin typeface="+mn-lt"/>
              </a:rPr>
              <a:t>Deep Attentiveness Questions</a:t>
            </a:r>
            <a:r>
              <a:rPr lang="en-US" sz="6400" b="0" i="0" dirty="0">
                <a:solidFill>
                  <a:srgbClr val="444444"/>
                </a:solidFill>
                <a:effectLst/>
                <a:latin typeface="+mn-lt"/>
              </a:rPr>
              <a:t>​</a:t>
            </a:r>
          </a:p>
          <a:p>
            <a:pPr algn="l" rtl="0" fontAlgn="base"/>
            <a:r>
              <a:rPr lang="en-US" sz="6400" b="0" i="0" u="none" strike="noStrike" dirty="0">
                <a:solidFill>
                  <a:srgbClr val="000000"/>
                </a:solidFill>
                <a:effectLst/>
                <a:latin typeface="+mn-lt"/>
              </a:rPr>
              <a:t>Which of these is a Deep Attentiveness question?</a:t>
            </a:r>
            <a:r>
              <a:rPr lang="en-US" sz="6400" b="0" i="0" dirty="0">
                <a:solidFill>
                  <a:srgbClr val="444444"/>
                </a:solidFill>
                <a:effectLst/>
                <a:latin typeface="+mn-lt"/>
              </a:rPr>
              <a:t>​</a:t>
            </a:r>
          </a:p>
          <a:p>
            <a:pPr algn="l" rtl="0" fontAlgn="base"/>
            <a:endParaRPr lang="en-US" sz="6400" b="0" i="0" dirty="0">
              <a:solidFill>
                <a:srgbClr val="444444"/>
              </a:solidFill>
              <a:effectLst/>
              <a:latin typeface="+mn-lt"/>
            </a:endParaRPr>
          </a:p>
          <a:p>
            <a:pPr marL="285750" indent="-285750" algn="l" rtl="0" fontAlgn="base">
              <a:buFont typeface="Wingdings" panose="05000000000000000000" pitchFamily="2" charset="2"/>
              <a:buChar char="v"/>
            </a:pPr>
            <a:r>
              <a:rPr lang="en-US" sz="6400" i="0" u="none" strike="noStrike" dirty="0">
                <a:solidFill>
                  <a:srgbClr val="000000"/>
                </a:solidFill>
                <a:effectLst/>
                <a:latin typeface="+mn-lt"/>
              </a:rPr>
              <a:t>How did that happen? VS Can you tell me more about what happened?</a:t>
            </a:r>
            <a:r>
              <a:rPr lang="en-US" sz="6400" i="0" dirty="0">
                <a:solidFill>
                  <a:srgbClr val="444444"/>
                </a:solidFill>
                <a:effectLst/>
                <a:latin typeface="+mn-lt"/>
              </a:rPr>
              <a:t>​</a:t>
            </a:r>
          </a:p>
          <a:p>
            <a:pPr marL="285750" indent="-285750" algn="l" rtl="0" fontAlgn="base">
              <a:buFont typeface="Wingdings" panose="05000000000000000000" pitchFamily="2" charset="2"/>
              <a:buChar char="v"/>
            </a:pPr>
            <a:r>
              <a:rPr lang="en-US" sz="6400" i="0" u="none" strike="noStrike" dirty="0">
                <a:solidFill>
                  <a:srgbClr val="3A3A3A"/>
                </a:solidFill>
                <a:effectLst/>
                <a:latin typeface="+mn-lt"/>
              </a:rPr>
              <a:t>What did you mean when you said you felt…? VS How do you feel?</a:t>
            </a:r>
            <a:r>
              <a:rPr lang="en-US" sz="6400" i="0" dirty="0">
                <a:solidFill>
                  <a:srgbClr val="444444"/>
                </a:solidFill>
                <a:effectLst/>
                <a:latin typeface="+mn-lt"/>
              </a:rPr>
              <a:t>​</a:t>
            </a:r>
          </a:p>
          <a:p>
            <a:pPr marL="285750" indent="-285750" algn="l" rtl="0" fontAlgn="base">
              <a:buFont typeface="Wingdings" panose="05000000000000000000" pitchFamily="2" charset="2"/>
              <a:buChar char="v"/>
            </a:pPr>
            <a:r>
              <a:rPr lang="en-US" sz="6400" i="0" u="none" strike="noStrike" dirty="0">
                <a:solidFill>
                  <a:srgbClr val="000000"/>
                </a:solidFill>
                <a:effectLst/>
                <a:latin typeface="+mn-lt"/>
              </a:rPr>
              <a:t>What are you going through right now? VS </a:t>
            </a:r>
            <a:r>
              <a:rPr lang="en-US" sz="6400" i="0" u="none" strike="noStrike" dirty="0">
                <a:solidFill>
                  <a:srgbClr val="0D0D0D"/>
                </a:solidFill>
                <a:effectLst/>
                <a:latin typeface="+mn-lt"/>
              </a:rPr>
              <a:t>How can I best understand what you're going through?</a:t>
            </a:r>
            <a:r>
              <a:rPr lang="en-US" sz="6400" i="0" dirty="0">
                <a:solidFill>
                  <a:srgbClr val="444444"/>
                </a:solidFill>
                <a:effectLst/>
                <a:latin typeface="+mn-lt"/>
              </a:rPr>
              <a:t>​</a:t>
            </a:r>
          </a:p>
          <a:p>
            <a:pPr algn="l" rtl="0" fontAlgn="base"/>
            <a:endParaRPr lang="en-US" sz="6400" b="0" i="0" dirty="0">
              <a:solidFill>
                <a:srgbClr val="444444"/>
              </a:solidFill>
              <a:effectLst/>
              <a:latin typeface="+mn-lt"/>
            </a:endParaRPr>
          </a:p>
          <a:p>
            <a:pPr algn="l" rtl="0" fontAlgn="base"/>
            <a:r>
              <a:rPr lang="en-US" sz="6400" b="0" i="0" u="none" strike="noStrike" dirty="0">
                <a:solidFill>
                  <a:srgbClr val="3A3A3A"/>
                </a:solidFill>
                <a:effectLst/>
                <a:latin typeface="+mn-lt"/>
              </a:rPr>
              <a:t>Give the client your undivided attention – you are not listening to respond, but listening to understand, learn, and know. Maintain eye-contact, face the speaker, and put away mental or physical distractions.</a:t>
            </a:r>
            <a:r>
              <a:rPr lang="en-US" sz="6400" b="0" i="0" dirty="0">
                <a:solidFill>
                  <a:srgbClr val="444444"/>
                </a:solidFill>
                <a:effectLst/>
                <a:latin typeface="+mn-lt"/>
              </a:rPr>
              <a:t>​</a:t>
            </a:r>
          </a:p>
          <a:p>
            <a:pPr algn="l" rtl="0" fontAlgn="base"/>
            <a:endParaRPr lang="en-US" sz="6400" dirty="0">
              <a:solidFill>
                <a:srgbClr val="444444"/>
              </a:solidFill>
              <a:latin typeface="+mn-lt"/>
            </a:endParaRPr>
          </a:p>
          <a:p>
            <a:pPr algn="l" rtl="0" fontAlgn="base"/>
            <a:r>
              <a:rPr lang="en-US" sz="6400" b="1" i="0" u="none" strike="noStrike" dirty="0">
                <a:solidFill>
                  <a:srgbClr val="000000"/>
                </a:solidFill>
                <a:effectLst/>
                <a:latin typeface="+mn-lt"/>
              </a:rPr>
              <a:t>Questioning Recap</a:t>
            </a:r>
            <a:r>
              <a:rPr lang="en-US" sz="6400" b="0" i="0" dirty="0">
                <a:solidFill>
                  <a:srgbClr val="444444"/>
                </a:solidFill>
                <a:effectLst/>
                <a:latin typeface="+mn-lt"/>
              </a:rPr>
              <a:t>​</a:t>
            </a:r>
          </a:p>
          <a:p>
            <a:pPr algn="l" rtl="0" fontAlgn="base"/>
            <a:r>
              <a:rPr lang="en-US" sz="6400" b="0" i="0" dirty="0">
                <a:solidFill>
                  <a:srgbClr val="444444"/>
                </a:solidFill>
                <a:effectLst/>
                <a:latin typeface="+mn-lt"/>
              </a:rPr>
              <a:t>​</a:t>
            </a:r>
          </a:p>
          <a:p>
            <a:pPr algn="l" rtl="0" fontAlgn="base"/>
            <a:r>
              <a:rPr lang="en-US" sz="6400" b="1" i="0" u="none" strike="noStrike" dirty="0">
                <a:solidFill>
                  <a:srgbClr val="000000"/>
                </a:solidFill>
                <a:effectLst/>
                <a:latin typeface="+mn-lt"/>
              </a:rPr>
              <a:t>Open-ended Questions</a:t>
            </a:r>
            <a:r>
              <a:rPr lang="en-US" sz="6400" b="0" i="0" dirty="0">
                <a:solidFill>
                  <a:srgbClr val="444444"/>
                </a:solidFill>
                <a:effectLst/>
                <a:latin typeface="+mn-lt"/>
              </a:rPr>
              <a:t>​</a:t>
            </a:r>
          </a:p>
          <a:p>
            <a:pPr algn="l" rtl="0" fontAlgn="base"/>
            <a:r>
              <a:rPr lang="en-US" sz="6400" b="0" i="0" u="none" strike="noStrike" dirty="0">
                <a:solidFill>
                  <a:srgbClr val="000000"/>
                </a:solidFill>
                <a:effectLst/>
                <a:latin typeface="+mn-lt"/>
              </a:rPr>
              <a:t>These questions typically invite the other person to share more about their thoughts, feelings, or experiences rather than eliciting a simple yes or no response. </a:t>
            </a:r>
            <a:r>
              <a:rPr lang="en-US" sz="6400" b="0" i="0" dirty="0">
                <a:solidFill>
                  <a:srgbClr val="444444"/>
                </a:solidFill>
                <a:effectLst/>
                <a:latin typeface="+mn-lt"/>
              </a:rPr>
              <a:t>​</a:t>
            </a:r>
            <a:r>
              <a:rPr lang="en-US" sz="6400" b="0" i="1" u="none" strike="noStrike" dirty="0">
                <a:solidFill>
                  <a:srgbClr val="000000"/>
                </a:solidFill>
                <a:effectLst/>
                <a:latin typeface="+mn-lt"/>
              </a:rPr>
              <a:t>They are questions that delve deeper into the topic and keep the conversation flowing.</a:t>
            </a:r>
            <a:r>
              <a:rPr lang="en-US" sz="6400" b="0" i="0" dirty="0">
                <a:solidFill>
                  <a:srgbClr val="444444"/>
                </a:solidFill>
                <a:effectLst/>
                <a:latin typeface="+mn-lt"/>
              </a:rPr>
              <a:t>​</a:t>
            </a:r>
          </a:p>
          <a:p>
            <a:pPr algn="l" rtl="0" fontAlgn="base"/>
            <a:r>
              <a:rPr lang="en-US" sz="6400" b="0" i="0" dirty="0">
                <a:solidFill>
                  <a:srgbClr val="444444"/>
                </a:solidFill>
                <a:effectLst/>
                <a:latin typeface="+mn-lt"/>
              </a:rPr>
              <a:t>​</a:t>
            </a:r>
          </a:p>
          <a:p>
            <a:pPr algn="l" rtl="0" fontAlgn="base"/>
            <a:r>
              <a:rPr lang="en-US" sz="6400" b="1" i="0" u="none" strike="noStrike" dirty="0">
                <a:solidFill>
                  <a:srgbClr val="000000"/>
                </a:solidFill>
                <a:effectLst/>
                <a:latin typeface="+mn-lt"/>
              </a:rPr>
              <a:t>Honest Questions</a:t>
            </a:r>
            <a:r>
              <a:rPr lang="en-US" sz="6400" b="0" i="0" dirty="0">
                <a:solidFill>
                  <a:srgbClr val="444444"/>
                </a:solidFill>
                <a:effectLst/>
                <a:latin typeface="+mn-lt"/>
              </a:rPr>
              <a:t>​</a:t>
            </a:r>
          </a:p>
          <a:p>
            <a:pPr algn="l" rtl="0" fontAlgn="base"/>
            <a:r>
              <a:rPr lang="en-US" sz="6400" b="0" i="0" u="none" strike="noStrike" dirty="0">
                <a:solidFill>
                  <a:srgbClr val="000000"/>
                </a:solidFill>
                <a:effectLst/>
                <a:latin typeface="+mn-lt"/>
              </a:rPr>
              <a:t>These questions invite an honest answer. They do not lead the conversation in a particular direction but allow true, earnest responses.</a:t>
            </a:r>
            <a:r>
              <a:rPr lang="en-US" sz="6400" b="0" i="0" dirty="0">
                <a:solidFill>
                  <a:srgbClr val="444444"/>
                </a:solidFill>
                <a:effectLst/>
                <a:latin typeface="+mn-lt"/>
              </a:rPr>
              <a:t>​</a:t>
            </a:r>
          </a:p>
          <a:p>
            <a:pPr algn="l" rtl="0" fontAlgn="base"/>
            <a:r>
              <a:rPr lang="en-US" sz="6400" b="0" i="0" dirty="0">
                <a:solidFill>
                  <a:srgbClr val="444444"/>
                </a:solidFill>
                <a:effectLst/>
                <a:latin typeface="+mn-lt"/>
              </a:rPr>
              <a:t>​</a:t>
            </a:r>
          </a:p>
          <a:p>
            <a:pPr algn="l" rtl="0" fontAlgn="base"/>
            <a:r>
              <a:rPr lang="en-US" sz="6400" b="1" i="0" u="none" strike="noStrike" dirty="0">
                <a:solidFill>
                  <a:srgbClr val="000000"/>
                </a:solidFill>
                <a:effectLst/>
                <a:latin typeface="+mn-lt"/>
              </a:rPr>
              <a:t>Deep Attentiveness Questions</a:t>
            </a:r>
            <a:r>
              <a:rPr lang="en-US" sz="6400" b="0" i="0" dirty="0">
                <a:solidFill>
                  <a:srgbClr val="444444"/>
                </a:solidFill>
                <a:effectLst/>
                <a:latin typeface="+mn-lt"/>
              </a:rPr>
              <a:t>​</a:t>
            </a:r>
          </a:p>
          <a:p>
            <a:pPr algn="l" rtl="0" fontAlgn="base"/>
            <a:r>
              <a:rPr lang="en-US" sz="6400" b="0" i="0" u="none" strike="noStrike" dirty="0">
                <a:solidFill>
                  <a:srgbClr val="000000"/>
                </a:solidFill>
                <a:effectLst/>
                <a:latin typeface="+mn-lt"/>
              </a:rPr>
              <a:t>These questions demonstrate a genuine interest in understanding the other person's thoughts, feelings, and experiences. It goes beyond surface-level inquiries and shows a commitment to actively listening and empathizing with the individual.</a:t>
            </a:r>
            <a:r>
              <a:rPr lang="en-US" sz="6400" b="0" i="0" dirty="0">
                <a:solidFill>
                  <a:srgbClr val="444444"/>
                </a:solidFill>
                <a:effectLst/>
                <a:latin typeface="+mn-lt"/>
              </a:rPr>
              <a:t>​</a:t>
            </a:r>
          </a:p>
          <a:p>
            <a:pPr algn="l" rtl="0" fontAlgn="base"/>
            <a:r>
              <a:rPr lang="en-US" sz="6400" b="0" i="0" dirty="0">
                <a:solidFill>
                  <a:srgbClr val="444444"/>
                </a:solidFill>
                <a:effectLst/>
                <a:latin typeface="+mn-lt"/>
              </a:rPr>
              <a:t>​</a:t>
            </a:r>
          </a:p>
          <a:p>
            <a:pPr algn="l" rtl="0" fontAlgn="base"/>
            <a:r>
              <a:rPr lang="en-US" sz="6400" b="0" i="1" u="none" strike="noStrike" dirty="0">
                <a:solidFill>
                  <a:srgbClr val="000000"/>
                </a:solidFill>
                <a:effectLst/>
                <a:latin typeface="+mn-lt"/>
              </a:rPr>
              <a:t>They are comprised of:</a:t>
            </a:r>
            <a:r>
              <a:rPr lang="en-US" sz="6400" b="0" i="0" dirty="0">
                <a:solidFill>
                  <a:srgbClr val="444444"/>
                </a:solidFill>
                <a:effectLst/>
                <a:latin typeface="+mn-lt"/>
              </a:rPr>
              <a:t>​</a:t>
            </a:r>
          </a:p>
          <a:p>
            <a:pPr algn="l" rtl="0" fontAlgn="base">
              <a:buFont typeface="+mj-lt"/>
              <a:buAutoNum type="arabicPeriod"/>
            </a:pPr>
            <a:r>
              <a:rPr lang="en-US" sz="6400" b="0" i="1" u="none" strike="noStrike" dirty="0">
                <a:solidFill>
                  <a:srgbClr val="000000"/>
                </a:solidFill>
                <a:effectLst/>
                <a:latin typeface="+mn-lt"/>
              </a:rPr>
              <a:t>Open-ended questions</a:t>
            </a:r>
            <a:r>
              <a:rPr lang="en-US" sz="6400" b="0" i="0" dirty="0">
                <a:solidFill>
                  <a:srgbClr val="444444"/>
                </a:solidFill>
                <a:effectLst/>
                <a:latin typeface="+mn-lt"/>
              </a:rPr>
              <a:t>​</a:t>
            </a:r>
          </a:p>
          <a:p>
            <a:pPr algn="l" rtl="0" fontAlgn="base">
              <a:buFont typeface="+mj-lt"/>
              <a:buAutoNum type="arabicPeriod"/>
            </a:pPr>
            <a:r>
              <a:rPr lang="en-US" sz="6400" b="0" i="1" u="none" strike="noStrike" dirty="0">
                <a:solidFill>
                  <a:srgbClr val="000000"/>
                </a:solidFill>
                <a:effectLst/>
                <a:latin typeface="+mn-lt"/>
              </a:rPr>
              <a:t>Empathy</a:t>
            </a:r>
            <a:r>
              <a:rPr lang="en-US" sz="6400" b="0" i="0" dirty="0">
                <a:solidFill>
                  <a:srgbClr val="444444"/>
                </a:solidFill>
                <a:effectLst/>
                <a:latin typeface="+mn-lt"/>
              </a:rPr>
              <a:t>​</a:t>
            </a:r>
          </a:p>
          <a:p>
            <a:pPr algn="l" rtl="0" fontAlgn="base">
              <a:buFont typeface="+mj-lt"/>
              <a:buAutoNum type="arabicPeriod"/>
            </a:pPr>
            <a:r>
              <a:rPr lang="en-US" sz="6400" b="0" i="1" u="none" strike="noStrike" dirty="0">
                <a:solidFill>
                  <a:srgbClr val="000000"/>
                </a:solidFill>
                <a:effectLst/>
                <a:latin typeface="+mn-lt"/>
              </a:rPr>
              <a:t>Reflection</a:t>
            </a:r>
            <a:r>
              <a:rPr lang="en-US" sz="6400" b="0" i="0" dirty="0">
                <a:solidFill>
                  <a:srgbClr val="444444"/>
                </a:solidFill>
                <a:effectLst/>
                <a:latin typeface="+mn-lt"/>
              </a:rPr>
              <a:t>​</a:t>
            </a:r>
          </a:p>
          <a:p>
            <a:pPr algn="l" rtl="0" fontAlgn="base">
              <a:buFont typeface="+mj-lt"/>
              <a:buAutoNum type="arabicPeriod"/>
            </a:pPr>
            <a:r>
              <a:rPr lang="en-US" sz="6400" b="0" i="1" u="none" strike="noStrike" dirty="0">
                <a:solidFill>
                  <a:srgbClr val="000000"/>
                </a:solidFill>
                <a:effectLst/>
                <a:latin typeface="+mn-lt"/>
              </a:rPr>
              <a:t>Curiosity and exploration</a:t>
            </a:r>
            <a:r>
              <a:rPr lang="en-US" sz="6400" b="0" i="0" dirty="0">
                <a:solidFill>
                  <a:srgbClr val="444444"/>
                </a:solidFill>
                <a:effectLst/>
                <a:latin typeface="+mn-lt"/>
              </a:rPr>
              <a:t>​</a:t>
            </a:r>
          </a:p>
          <a:p>
            <a:pPr algn="l" rtl="0" fontAlgn="base">
              <a:buFont typeface="+mj-lt"/>
              <a:buAutoNum type="arabicPeriod"/>
            </a:pPr>
            <a:endParaRPr lang="en-US" sz="1800" b="0" i="0" dirty="0">
              <a:solidFill>
                <a:srgbClr val="444444"/>
              </a:solidFill>
              <a:effectLst/>
              <a:highlight>
                <a:srgbClr val="F5F5F5"/>
              </a:highlight>
              <a:latin typeface="Arial" panose="020B0604020202020204" pitchFamily="34" charset="0"/>
            </a:endParaRPr>
          </a:p>
          <a:p>
            <a:pPr algn="l" rtl="0" fontAlgn="base"/>
            <a:endParaRPr lang="en-US" sz="1800" b="0" i="0" dirty="0">
              <a:solidFill>
                <a:srgbClr val="444444"/>
              </a:solidFill>
              <a:effectLst/>
              <a:latin typeface="+mn-lt"/>
            </a:endParaRPr>
          </a:p>
          <a:p>
            <a:pPr algn="l" rtl="0" fontAlgn="base"/>
            <a:r>
              <a:rPr lang="en-US" sz="2400" b="0" i="0" dirty="0">
                <a:solidFill>
                  <a:srgbClr val="444444"/>
                </a:solidFill>
                <a:effectLst/>
                <a:highlight>
                  <a:srgbClr val="F5F5F5"/>
                </a:highlight>
                <a:latin typeface="Aptos" panose="020B0004020202020204" pitchFamily="34" charset="0"/>
              </a:rPr>
              <a:t>​</a:t>
            </a:r>
            <a:endParaRPr lang="en-US" sz="2400" b="0" i="0" dirty="0">
              <a:solidFill>
                <a:srgbClr val="444444"/>
              </a:solidFill>
              <a:effectLst/>
              <a:highlight>
                <a:srgbClr val="F5F5F5"/>
              </a:highlight>
              <a:latin typeface="Arial" panose="020B0604020202020204" pitchFamily="34" charset="0"/>
            </a:endParaRPr>
          </a:p>
          <a:p>
            <a:pPr algn="l" rtl="0" fontAlgn="base"/>
            <a:endParaRPr lang="en-US" sz="1800" b="0" i="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Deep Attentiveness Questions</a:t>
            </a:r>
          </a:p>
        </p:txBody>
      </p:sp>
    </p:spTree>
    <p:extLst>
      <p:ext uri="{BB962C8B-B14F-4D97-AF65-F5344CB8AC3E}">
        <p14:creationId xmlns:p14="http://schemas.microsoft.com/office/powerpoint/2010/main" val="14720678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4B23DC-259D-5F3F-4EF6-A22370B6C916}"/>
              </a:ext>
            </a:extLst>
          </p:cNvPr>
          <p:cNvSpPr>
            <a:spLocks noGrp="1"/>
          </p:cNvSpPr>
          <p:nvPr>
            <p:ph type="sldNum" sz="quarter" idx="15"/>
          </p:nvPr>
        </p:nvSpPr>
        <p:spPr/>
        <p:txBody>
          <a:bodyPr/>
          <a:lstStyle/>
          <a:p>
            <a:fld id="{AA91BEA5-B99F-432C-AC2D-F9392A4662AF}" type="slidenum">
              <a:rPr lang="en-US" smtClean="0"/>
              <a:t>125</a:t>
            </a:fld>
            <a:endParaRPr lang="en-US"/>
          </a:p>
        </p:txBody>
      </p:sp>
      <p:sp>
        <p:nvSpPr>
          <p:cNvPr id="3" name="Text Placeholder 2">
            <a:extLst>
              <a:ext uri="{FF2B5EF4-FFF2-40B4-BE49-F238E27FC236}">
                <a16:creationId xmlns:a16="http://schemas.microsoft.com/office/drawing/2014/main" id="{1EC4048B-31A7-5D7B-4F61-81900D2CF331}"/>
              </a:ext>
            </a:extLst>
          </p:cNvPr>
          <p:cNvSpPr>
            <a:spLocks noGrp="1"/>
          </p:cNvSpPr>
          <p:nvPr>
            <p:ph type="body" sz="quarter" idx="16"/>
          </p:nvPr>
        </p:nvSpPr>
        <p:spPr/>
        <p:txBody>
          <a:bodyPr/>
          <a:lstStyle/>
          <a:p>
            <a:endParaRPr lang="en-US"/>
          </a:p>
        </p:txBody>
      </p:sp>
      <p:sp>
        <p:nvSpPr>
          <p:cNvPr id="4" name="Footer Placeholder 3">
            <a:extLst>
              <a:ext uri="{FF2B5EF4-FFF2-40B4-BE49-F238E27FC236}">
                <a16:creationId xmlns:a16="http://schemas.microsoft.com/office/drawing/2014/main" id="{E1E14577-3EF5-E86B-E848-46A9AB94C667}"/>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3623910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4B23DC-259D-5F3F-4EF6-A22370B6C916}"/>
              </a:ext>
            </a:extLst>
          </p:cNvPr>
          <p:cNvSpPr>
            <a:spLocks noGrp="1"/>
          </p:cNvSpPr>
          <p:nvPr>
            <p:ph type="sldNum" sz="quarter" idx="15"/>
          </p:nvPr>
        </p:nvSpPr>
        <p:spPr/>
        <p:txBody>
          <a:bodyPr/>
          <a:lstStyle/>
          <a:p>
            <a:fld id="{AA91BEA5-B99F-432C-AC2D-F9392A4662AF}" type="slidenum">
              <a:rPr lang="en-US" smtClean="0"/>
              <a:t>126</a:t>
            </a:fld>
            <a:endParaRPr lang="en-US"/>
          </a:p>
        </p:txBody>
      </p:sp>
      <p:sp>
        <p:nvSpPr>
          <p:cNvPr id="3" name="Text Placeholder 2">
            <a:extLst>
              <a:ext uri="{FF2B5EF4-FFF2-40B4-BE49-F238E27FC236}">
                <a16:creationId xmlns:a16="http://schemas.microsoft.com/office/drawing/2014/main" id="{1EC4048B-31A7-5D7B-4F61-81900D2CF331}"/>
              </a:ext>
            </a:extLst>
          </p:cNvPr>
          <p:cNvSpPr>
            <a:spLocks noGrp="1"/>
          </p:cNvSpPr>
          <p:nvPr>
            <p:ph type="body" sz="quarter" idx="16"/>
          </p:nvPr>
        </p:nvSpPr>
        <p:spPr/>
        <p:txBody>
          <a:bodyPr/>
          <a:lstStyle/>
          <a:p>
            <a:endParaRPr lang="en-US"/>
          </a:p>
        </p:txBody>
      </p:sp>
      <p:sp>
        <p:nvSpPr>
          <p:cNvPr id="4" name="Footer Placeholder 3">
            <a:extLst>
              <a:ext uri="{FF2B5EF4-FFF2-40B4-BE49-F238E27FC236}">
                <a16:creationId xmlns:a16="http://schemas.microsoft.com/office/drawing/2014/main" id="{E1E14577-3EF5-E86B-E848-46A9AB94C667}"/>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3327042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4B23DC-259D-5F3F-4EF6-A22370B6C916}"/>
              </a:ext>
            </a:extLst>
          </p:cNvPr>
          <p:cNvSpPr>
            <a:spLocks noGrp="1"/>
          </p:cNvSpPr>
          <p:nvPr>
            <p:ph type="sldNum" sz="quarter" idx="15"/>
          </p:nvPr>
        </p:nvSpPr>
        <p:spPr/>
        <p:txBody>
          <a:bodyPr/>
          <a:lstStyle/>
          <a:p>
            <a:fld id="{AA91BEA5-B99F-432C-AC2D-F9392A4662AF}" type="slidenum">
              <a:rPr lang="en-US" smtClean="0"/>
              <a:t>127</a:t>
            </a:fld>
            <a:endParaRPr lang="en-US"/>
          </a:p>
        </p:txBody>
      </p:sp>
      <p:sp>
        <p:nvSpPr>
          <p:cNvPr id="3" name="Text Placeholder 2">
            <a:extLst>
              <a:ext uri="{FF2B5EF4-FFF2-40B4-BE49-F238E27FC236}">
                <a16:creationId xmlns:a16="http://schemas.microsoft.com/office/drawing/2014/main" id="{1EC4048B-31A7-5D7B-4F61-81900D2CF331}"/>
              </a:ext>
            </a:extLst>
          </p:cNvPr>
          <p:cNvSpPr>
            <a:spLocks noGrp="1"/>
          </p:cNvSpPr>
          <p:nvPr>
            <p:ph type="body" sz="quarter" idx="16"/>
          </p:nvPr>
        </p:nvSpPr>
        <p:spPr/>
        <p:txBody>
          <a:bodyPr/>
          <a:lstStyle/>
          <a:p>
            <a:endParaRPr lang="en-US"/>
          </a:p>
        </p:txBody>
      </p:sp>
      <p:sp>
        <p:nvSpPr>
          <p:cNvPr id="4" name="Footer Placeholder 3">
            <a:extLst>
              <a:ext uri="{FF2B5EF4-FFF2-40B4-BE49-F238E27FC236}">
                <a16:creationId xmlns:a16="http://schemas.microsoft.com/office/drawing/2014/main" id="{E1E14577-3EF5-E86B-E848-46A9AB94C667}"/>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6592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7D663-EAD4-25D8-AED6-EAF57D1B5374}"/>
              </a:ext>
            </a:extLst>
          </p:cNvPr>
          <p:cNvSpPr>
            <a:spLocks noGrp="1"/>
          </p:cNvSpPr>
          <p:nvPr>
            <p:ph type="sldNum" sz="quarter" idx="12"/>
          </p:nvPr>
        </p:nvSpPr>
        <p:spPr/>
        <p:txBody>
          <a:bodyPr/>
          <a:lstStyle/>
          <a:p>
            <a:fld id="{AA91BEA5-B99F-432C-AC2D-F9392A4662AF}" type="slidenum">
              <a:rPr lang="en-US" smtClean="0"/>
              <a:t>128</a:t>
            </a:fld>
            <a:endParaRPr lang="en-US"/>
          </a:p>
        </p:txBody>
      </p:sp>
      <p:sp>
        <p:nvSpPr>
          <p:cNvPr id="3" name="Title 2">
            <a:extLst>
              <a:ext uri="{FF2B5EF4-FFF2-40B4-BE49-F238E27FC236}">
                <a16:creationId xmlns:a16="http://schemas.microsoft.com/office/drawing/2014/main" id="{9B909C32-9865-2118-FEE4-05029F78372C}"/>
              </a:ext>
            </a:extLst>
          </p:cNvPr>
          <p:cNvSpPr>
            <a:spLocks noGrp="1"/>
          </p:cNvSpPr>
          <p:nvPr>
            <p:ph type="ctrTitle"/>
          </p:nvPr>
        </p:nvSpPr>
        <p:spPr/>
        <p:txBody>
          <a:bodyPr/>
          <a:lstStyle/>
          <a:p>
            <a:r>
              <a:rPr lang="en-US" dirty="0"/>
              <a:t>Role Play</a:t>
            </a:r>
          </a:p>
        </p:txBody>
      </p:sp>
      <p:sp>
        <p:nvSpPr>
          <p:cNvPr id="4" name="Footer Placeholder 3">
            <a:extLst>
              <a:ext uri="{FF2B5EF4-FFF2-40B4-BE49-F238E27FC236}">
                <a16:creationId xmlns:a16="http://schemas.microsoft.com/office/drawing/2014/main" id="{65EE7544-E461-4680-88DF-5809C9B17C8B}"/>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27286756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129</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1"/>
            <a:ext cx="7315199" cy="8149166"/>
          </a:xfrm>
        </p:spPr>
        <p:txBody>
          <a:bodyPr>
            <a:normAutofit fontScale="85000" lnSpcReduction="20000"/>
          </a:bodyPr>
          <a:lstStyle/>
          <a:p>
            <a:pPr algn="l" rtl="0" fontAlgn="base"/>
            <a:r>
              <a:rPr lang="en-US" sz="1900" b="1" i="1" dirty="0">
                <a:solidFill>
                  <a:srgbClr val="444444"/>
                </a:solidFill>
                <a:effectLst/>
                <a:latin typeface="+mn-lt"/>
              </a:rPr>
              <a:t>Role-Play Scenario 1: Building Rapport - Asking Open-ended Questions</a:t>
            </a:r>
          </a:p>
          <a:p>
            <a:pPr algn="l" rtl="0" fontAlgn="base"/>
            <a:endParaRPr lang="en-US" sz="1900" b="1" i="1" dirty="0">
              <a:solidFill>
                <a:srgbClr val="444444"/>
              </a:solidFill>
              <a:effectLst/>
              <a:latin typeface="+mn-lt"/>
            </a:endParaRPr>
          </a:p>
          <a:p>
            <a:pPr algn="l" rtl="0" fontAlgn="base"/>
            <a:r>
              <a:rPr lang="en-US" sz="1900" b="1" i="0" dirty="0">
                <a:solidFill>
                  <a:srgbClr val="444444"/>
                </a:solidFill>
                <a:effectLst/>
                <a:latin typeface="+mn-lt"/>
              </a:rPr>
              <a:t>Scenario: </a:t>
            </a:r>
            <a:r>
              <a:rPr lang="en-US" sz="1900" b="0" i="0" dirty="0">
                <a:solidFill>
                  <a:srgbClr val="444444"/>
                </a:solidFill>
                <a:effectLst/>
                <a:latin typeface="+mn-lt"/>
              </a:rPr>
              <a:t>You are a peer support specialist meeting with a new client who has recently been diagnosed with depression. Your goal is to establish rapport and create a supportive environment for the client to share their experiences and feelings.</a:t>
            </a:r>
          </a:p>
          <a:p>
            <a:pPr algn="l" rtl="0" fontAlgn="base"/>
            <a:endParaRPr lang="en-US" sz="1900" b="0" i="0" dirty="0">
              <a:solidFill>
                <a:srgbClr val="444444"/>
              </a:solidFill>
              <a:effectLst/>
              <a:latin typeface="+mn-lt"/>
            </a:endParaRPr>
          </a:p>
          <a:p>
            <a:pPr algn="l" rtl="0" fontAlgn="base"/>
            <a:r>
              <a:rPr lang="en-US" sz="1900" b="1" i="0" dirty="0">
                <a:solidFill>
                  <a:srgbClr val="444444"/>
                </a:solidFill>
                <a:effectLst/>
                <a:latin typeface="+mn-lt"/>
              </a:rPr>
              <a:t>Role-Playing Instructions</a:t>
            </a:r>
            <a:r>
              <a:rPr lang="en-US" sz="1900" b="0" i="0" dirty="0">
                <a:solidFill>
                  <a:srgbClr val="444444"/>
                </a:solidFill>
                <a:effectLst/>
                <a:latin typeface="+mn-lt"/>
              </a:rPr>
              <a:t>:</a:t>
            </a:r>
          </a:p>
          <a:p>
            <a:pPr algn="l" rtl="0" fontAlgn="base"/>
            <a:r>
              <a:rPr lang="en-US" sz="1900" b="0" i="0" dirty="0">
                <a:solidFill>
                  <a:srgbClr val="444444"/>
                </a:solidFill>
                <a:effectLst/>
                <a:latin typeface="+mn-lt"/>
              </a:rPr>
              <a:t>• Participant A: Peer Support Specialist</a:t>
            </a:r>
          </a:p>
          <a:p>
            <a:pPr algn="l" rtl="0" fontAlgn="base"/>
            <a:r>
              <a:rPr lang="en-US" sz="1900" b="0" i="0" dirty="0">
                <a:solidFill>
                  <a:srgbClr val="444444"/>
                </a:solidFill>
                <a:effectLst/>
                <a:latin typeface="+mn-lt"/>
              </a:rPr>
              <a:t>• Participant B: Client</a:t>
            </a:r>
          </a:p>
          <a:p>
            <a:pPr algn="l" rtl="0" fontAlgn="base"/>
            <a:endParaRPr lang="en-US" sz="1900" b="0" i="0" dirty="0">
              <a:solidFill>
                <a:srgbClr val="444444"/>
              </a:solidFill>
              <a:effectLst/>
              <a:latin typeface="+mn-lt"/>
            </a:endParaRPr>
          </a:p>
          <a:p>
            <a:pPr algn="l" rtl="0" fontAlgn="base"/>
            <a:r>
              <a:rPr lang="en-US" sz="1900" b="1" i="0" dirty="0">
                <a:solidFill>
                  <a:srgbClr val="444444"/>
                </a:solidFill>
                <a:effectLst/>
                <a:latin typeface="+mn-lt"/>
              </a:rPr>
              <a:t>Peer Support Specialist (Participant A) Tasks</a:t>
            </a:r>
            <a:r>
              <a:rPr lang="en-US" sz="1900" b="0" i="0" dirty="0">
                <a:solidFill>
                  <a:srgbClr val="444444"/>
                </a:solidFill>
                <a:effectLst/>
                <a:latin typeface="+mn-lt"/>
              </a:rPr>
              <a:t>:</a:t>
            </a:r>
          </a:p>
          <a:p>
            <a:pPr algn="l" rtl="0" fontAlgn="base"/>
            <a:r>
              <a:rPr lang="en-US" sz="1900" b="0" i="0" dirty="0">
                <a:solidFill>
                  <a:srgbClr val="444444"/>
                </a:solidFill>
                <a:effectLst/>
                <a:latin typeface="+mn-lt"/>
              </a:rPr>
              <a:t>• Start the conversation by welcoming the client and expressing empathy for their situation.</a:t>
            </a:r>
          </a:p>
          <a:p>
            <a:pPr algn="l" rtl="0" fontAlgn="base"/>
            <a:r>
              <a:rPr lang="en-US" sz="1900" b="0" i="0" dirty="0">
                <a:solidFill>
                  <a:srgbClr val="444444"/>
                </a:solidFill>
                <a:effectLst/>
                <a:latin typeface="+mn-lt"/>
              </a:rPr>
              <a:t>• Use open-ended questions to encourage the client to share their thoughts and feelings about their recent diagnosis.</a:t>
            </a:r>
          </a:p>
          <a:p>
            <a:pPr algn="l" rtl="0" fontAlgn="base"/>
            <a:r>
              <a:rPr lang="en-US" sz="1900" b="0" i="0" dirty="0">
                <a:solidFill>
                  <a:srgbClr val="444444"/>
                </a:solidFill>
                <a:effectLst/>
                <a:latin typeface="+mn-lt"/>
              </a:rPr>
              <a:t>• Practice active listening and offer validation and support as the client shares their experiences.</a:t>
            </a:r>
          </a:p>
          <a:p>
            <a:pPr algn="l" rtl="0" fontAlgn="base"/>
            <a:endParaRPr lang="en-US" sz="1900" b="0" i="0" dirty="0">
              <a:solidFill>
                <a:srgbClr val="444444"/>
              </a:solidFill>
              <a:effectLst/>
              <a:latin typeface="+mn-lt"/>
            </a:endParaRPr>
          </a:p>
          <a:p>
            <a:pPr algn="l" rtl="0" fontAlgn="base"/>
            <a:r>
              <a:rPr lang="en-US" sz="1900" b="1" i="0" dirty="0">
                <a:solidFill>
                  <a:srgbClr val="444444"/>
                </a:solidFill>
                <a:effectLst/>
                <a:latin typeface="+mn-lt"/>
              </a:rPr>
              <a:t>Client (Participant B) Tasks:</a:t>
            </a:r>
          </a:p>
          <a:p>
            <a:pPr algn="l" rtl="0" fontAlgn="base"/>
            <a:r>
              <a:rPr lang="en-US" sz="1900" b="0" i="0" dirty="0">
                <a:solidFill>
                  <a:srgbClr val="444444"/>
                </a:solidFill>
                <a:effectLst/>
                <a:latin typeface="+mn-lt"/>
              </a:rPr>
              <a:t>• Role-play the client who has recently received a diagnosis of depression.</a:t>
            </a:r>
          </a:p>
          <a:p>
            <a:pPr algn="l" rtl="0" fontAlgn="base"/>
            <a:r>
              <a:rPr lang="en-US" sz="1900" b="0" i="0" dirty="0">
                <a:solidFill>
                  <a:srgbClr val="444444"/>
                </a:solidFill>
                <a:effectLst/>
                <a:latin typeface="+mn-lt"/>
              </a:rPr>
              <a:t>• Share your thoughts, feelings, and concerns about the diagnosis when prompted by the peer support specialist.</a:t>
            </a:r>
          </a:p>
          <a:p>
            <a:pPr algn="l" rtl="0" fontAlgn="base"/>
            <a:r>
              <a:rPr lang="en-US" sz="1900" b="0" i="0" dirty="0">
                <a:solidFill>
                  <a:srgbClr val="444444"/>
                </a:solidFill>
                <a:effectLst/>
                <a:latin typeface="+mn-lt"/>
              </a:rPr>
              <a:t>• Respond openly to the peer support specialist's questions and engage in the conversation authentically.</a:t>
            </a:r>
          </a:p>
          <a:p>
            <a:pPr algn="l" rtl="0" fontAlgn="base"/>
            <a:endParaRPr lang="en-US" sz="1900" b="0" i="0" dirty="0">
              <a:solidFill>
                <a:srgbClr val="444444"/>
              </a:solidFill>
              <a:effectLst/>
              <a:latin typeface="+mn-lt"/>
            </a:endParaRPr>
          </a:p>
          <a:p>
            <a:pPr algn="l" rtl="0" fontAlgn="base"/>
            <a:r>
              <a:rPr lang="en-US" sz="1900" b="1" i="0" dirty="0">
                <a:solidFill>
                  <a:srgbClr val="444444"/>
                </a:solidFill>
                <a:effectLst/>
                <a:latin typeface="+mn-lt"/>
              </a:rPr>
              <a:t>Sample Open-Ended Questions</a:t>
            </a:r>
            <a:r>
              <a:rPr lang="en-US" sz="1900" b="0" i="0" dirty="0">
                <a:solidFill>
                  <a:srgbClr val="444444"/>
                </a:solidFill>
                <a:effectLst/>
                <a:latin typeface="+mn-lt"/>
              </a:rPr>
              <a:t>:</a:t>
            </a:r>
          </a:p>
          <a:p>
            <a:pPr algn="l" rtl="0" fontAlgn="base"/>
            <a:r>
              <a:rPr lang="en-US" sz="1900" b="0" i="0" dirty="0">
                <a:solidFill>
                  <a:srgbClr val="444444"/>
                </a:solidFill>
                <a:effectLst/>
                <a:latin typeface="+mn-lt"/>
              </a:rPr>
              <a:t>1. "How have you been feeling since receiving the diagnosis?"</a:t>
            </a:r>
          </a:p>
          <a:p>
            <a:pPr algn="l" rtl="0" fontAlgn="base"/>
            <a:r>
              <a:rPr lang="en-US" sz="1900" b="0" i="0" dirty="0">
                <a:solidFill>
                  <a:srgbClr val="444444"/>
                </a:solidFill>
                <a:effectLst/>
                <a:latin typeface="+mn-lt"/>
              </a:rPr>
              <a:t>2. "Can you tell me more about what you've been experiencing lately?"</a:t>
            </a:r>
          </a:p>
          <a:p>
            <a:pPr algn="l" rtl="0" fontAlgn="base"/>
            <a:r>
              <a:rPr lang="en-US" sz="1900" b="0" i="0" dirty="0">
                <a:solidFill>
                  <a:srgbClr val="444444"/>
                </a:solidFill>
                <a:effectLst/>
                <a:latin typeface="+mn-lt"/>
              </a:rPr>
              <a:t>3. "What thoughts have been on your mind since learning about your diagnosis?"</a:t>
            </a:r>
          </a:p>
          <a:p>
            <a:pPr algn="l" rtl="0" fontAlgn="base"/>
            <a:r>
              <a:rPr lang="en-US" sz="1900" b="0" i="0" dirty="0">
                <a:solidFill>
                  <a:srgbClr val="444444"/>
                </a:solidFill>
                <a:effectLst/>
                <a:latin typeface="+mn-lt"/>
              </a:rPr>
              <a:t>4. "How do you think this diagnosis might impact your daily life and routines?"</a:t>
            </a:r>
          </a:p>
          <a:p>
            <a:pPr algn="l" rtl="0" fontAlgn="base"/>
            <a:r>
              <a:rPr lang="en-US" sz="1900" b="0" i="0" dirty="0">
                <a:solidFill>
                  <a:srgbClr val="444444"/>
                </a:solidFill>
                <a:effectLst/>
                <a:latin typeface="+mn-lt"/>
              </a:rPr>
              <a:t>5. "What support do you feel you need right now as you navigate this new chapter?”</a:t>
            </a:r>
            <a:endParaRPr lang="en-US" sz="1800" b="0" i="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Role Play 1</a:t>
            </a:r>
          </a:p>
        </p:txBody>
      </p:sp>
    </p:spTree>
    <p:extLst>
      <p:ext uri="{BB962C8B-B14F-4D97-AF65-F5344CB8AC3E}">
        <p14:creationId xmlns:p14="http://schemas.microsoft.com/office/powerpoint/2010/main" val="225548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507C5-7053-7A3D-C234-A5C08068AA63}"/>
              </a:ext>
            </a:extLst>
          </p:cNvPr>
          <p:cNvSpPr txBox="1"/>
          <p:nvPr/>
        </p:nvSpPr>
        <p:spPr>
          <a:xfrm>
            <a:off x="1341120" y="1478280"/>
            <a:ext cx="5090160" cy="6863417"/>
          </a:xfrm>
          <a:prstGeom prst="rect">
            <a:avLst/>
          </a:prstGeom>
          <a:noFill/>
        </p:spPr>
        <p:txBody>
          <a:bodyPr wrap="square" rtlCol="0">
            <a:spAutoFit/>
          </a:bodyPr>
          <a:lstStyle/>
          <a:p>
            <a:r>
              <a:rPr lang="en-US" sz="8800" dirty="0"/>
              <a:t>Insert 2-page Code of Ethics for APSS</a:t>
            </a:r>
          </a:p>
        </p:txBody>
      </p:sp>
    </p:spTree>
    <p:extLst>
      <p:ext uri="{BB962C8B-B14F-4D97-AF65-F5344CB8AC3E}">
        <p14:creationId xmlns:p14="http://schemas.microsoft.com/office/powerpoint/2010/main" val="15647136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130</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sz="1500" b="1" dirty="0">
                <a:solidFill>
                  <a:srgbClr val="444444"/>
                </a:solidFill>
                <a:effectLst/>
                <a:latin typeface="+mn-lt"/>
              </a:rPr>
              <a:t>Role-Playing Scenario: Asking Honest Questions</a:t>
            </a:r>
          </a:p>
          <a:p>
            <a:pPr algn="l" rtl="0" fontAlgn="base"/>
            <a:endParaRPr lang="en-US" sz="1500" b="1" dirty="0">
              <a:solidFill>
                <a:srgbClr val="444444"/>
              </a:solidFill>
              <a:effectLst/>
              <a:latin typeface="+mn-lt"/>
            </a:endParaRPr>
          </a:p>
          <a:p>
            <a:pPr algn="l" rtl="0" fontAlgn="base"/>
            <a:r>
              <a:rPr lang="en-US" sz="1500" b="1" dirty="0">
                <a:solidFill>
                  <a:srgbClr val="444444"/>
                </a:solidFill>
                <a:effectLst/>
                <a:latin typeface="+mn-lt"/>
              </a:rPr>
              <a:t>Scenario</a:t>
            </a:r>
            <a:r>
              <a:rPr lang="en-US" sz="1500" dirty="0">
                <a:solidFill>
                  <a:srgbClr val="444444"/>
                </a:solidFill>
                <a:effectLst/>
                <a:latin typeface="+mn-lt"/>
              </a:rPr>
              <a:t>: You are a peer support specialist meeting with a client who has been struggling with substance abuse. Your goal is to create a safe and non-judgmental space for the client to discuss their substance use and explore potential underlying issues.</a:t>
            </a:r>
          </a:p>
          <a:p>
            <a:pPr algn="l" rtl="0" fontAlgn="base"/>
            <a:endParaRPr lang="en-US" sz="1500" dirty="0">
              <a:solidFill>
                <a:srgbClr val="444444"/>
              </a:solidFill>
              <a:effectLst/>
              <a:latin typeface="+mn-lt"/>
            </a:endParaRPr>
          </a:p>
          <a:p>
            <a:pPr algn="l" rtl="0" fontAlgn="base"/>
            <a:r>
              <a:rPr lang="en-US" sz="1500" b="1" dirty="0">
                <a:solidFill>
                  <a:srgbClr val="444444"/>
                </a:solidFill>
                <a:effectLst/>
                <a:latin typeface="+mn-lt"/>
              </a:rPr>
              <a:t>Peer Support Specialist (Participant A) Tasks:</a:t>
            </a:r>
          </a:p>
          <a:p>
            <a:pPr algn="l" rtl="0" fontAlgn="base"/>
            <a:r>
              <a:rPr lang="en-US" sz="1500" dirty="0">
                <a:solidFill>
                  <a:srgbClr val="444444"/>
                </a:solidFill>
                <a:effectLst/>
                <a:latin typeface="+mn-lt"/>
              </a:rPr>
              <a:t>• Begin by establishing rapport with the client and expressing empathy for their struggles with substance abuse.</a:t>
            </a:r>
          </a:p>
          <a:p>
            <a:pPr algn="l" rtl="0" fontAlgn="base"/>
            <a:r>
              <a:rPr lang="en-US" sz="1500" dirty="0">
                <a:solidFill>
                  <a:srgbClr val="444444"/>
                </a:solidFill>
                <a:effectLst/>
                <a:latin typeface="+mn-lt"/>
              </a:rPr>
              <a:t>• Ask honest and direct questions to encourage the client to open up about their substance use, triggers, and challenges.</a:t>
            </a:r>
          </a:p>
          <a:p>
            <a:pPr algn="l" rtl="0" fontAlgn="base"/>
            <a:r>
              <a:rPr lang="en-US" sz="1500" dirty="0">
                <a:solidFill>
                  <a:srgbClr val="444444"/>
                </a:solidFill>
                <a:effectLst/>
                <a:latin typeface="+mn-lt"/>
              </a:rPr>
              <a:t>• Practice active listening and offer validation and support as the client shares their experiences.</a:t>
            </a:r>
          </a:p>
          <a:p>
            <a:pPr algn="l" rtl="0" fontAlgn="base"/>
            <a:endParaRPr lang="en-US" sz="1500" dirty="0">
              <a:solidFill>
                <a:srgbClr val="444444"/>
              </a:solidFill>
              <a:effectLst/>
              <a:latin typeface="+mn-lt"/>
            </a:endParaRPr>
          </a:p>
          <a:p>
            <a:pPr algn="l" rtl="0" fontAlgn="base"/>
            <a:r>
              <a:rPr lang="en-US" sz="1500" b="1" dirty="0">
                <a:solidFill>
                  <a:srgbClr val="444444"/>
                </a:solidFill>
                <a:effectLst/>
                <a:latin typeface="+mn-lt"/>
              </a:rPr>
              <a:t>Client (Participant B) Tasks:</a:t>
            </a:r>
          </a:p>
          <a:p>
            <a:pPr algn="l" rtl="0" fontAlgn="base"/>
            <a:r>
              <a:rPr lang="en-US" sz="1500" dirty="0">
                <a:solidFill>
                  <a:srgbClr val="444444"/>
                </a:solidFill>
                <a:effectLst/>
                <a:latin typeface="+mn-lt"/>
              </a:rPr>
              <a:t>• Role-play the client who has been struggling with substance abuse.</a:t>
            </a:r>
          </a:p>
          <a:p>
            <a:pPr algn="l" rtl="0" fontAlgn="base"/>
            <a:r>
              <a:rPr lang="en-US" sz="1500" dirty="0">
                <a:solidFill>
                  <a:srgbClr val="444444"/>
                </a:solidFill>
                <a:effectLst/>
                <a:latin typeface="+mn-lt"/>
              </a:rPr>
              <a:t>• Share your thoughts, feelings, and experiences related to substance use when prompted by the peer support specialist.</a:t>
            </a:r>
          </a:p>
          <a:p>
            <a:pPr algn="l" rtl="0" fontAlgn="base"/>
            <a:r>
              <a:rPr lang="en-US" sz="1500" dirty="0">
                <a:solidFill>
                  <a:srgbClr val="444444"/>
                </a:solidFill>
                <a:effectLst/>
                <a:latin typeface="+mn-lt"/>
              </a:rPr>
              <a:t>• Respond openly to the peer support specialist's questions and engage </a:t>
            </a:r>
          </a:p>
          <a:p>
            <a:pPr algn="l" rtl="0" fontAlgn="base"/>
            <a:r>
              <a:rPr lang="en-US" sz="1500" dirty="0">
                <a:solidFill>
                  <a:srgbClr val="444444"/>
                </a:solidFill>
                <a:effectLst/>
                <a:latin typeface="+mn-lt"/>
              </a:rPr>
              <a:t>authentically in the conversation.</a:t>
            </a:r>
          </a:p>
          <a:p>
            <a:pPr algn="l" rtl="0" fontAlgn="base"/>
            <a:endParaRPr lang="en-US" sz="1500" dirty="0">
              <a:solidFill>
                <a:srgbClr val="444444"/>
              </a:solidFill>
              <a:effectLst/>
              <a:latin typeface="+mn-lt"/>
            </a:endParaRPr>
          </a:p>
          <a:p>
            <a:pPr algn="l" rtl="0" fontAlgn="base"/>
            <a:r>
              <a:rPr lang="en-US" sz="1500" b="1" dirty="0">
                <a:solidFill>
                  <a:srgbClr val="444444"/>
                </a:solidFill>
                <a:effectLst/>
                <a:latin typeface="+mn-lt"/>
              </a:rPr>
              <a:t>Sample Honest Questions:</a:t>
            </a:r>
          </a:p>
          <a:p>
            <a:pPr algn="l" rtl="0" fontAlgn="base"/>
            <a:r>
              <a:rPr lang="en-US" sz="1500" dirty="0">
                <a:solidFill>
                  <a:srgbClr val="444444"/>
                </a:solidFill>
                <a:effectLst/>
                <a:latin typeface="+mn-lt"/>
              </a:rPr>
              <a:t>1. "Can you tell me more about your experiences with substance use and how it's been impacting your life?"</a:t>
            </a:r>
          </a:p>
          <a:p>
            <a:pPr algn="l" rtl="0" fontAlgn="base"/>
            <a:r>
              <a:rPr lang="en-US" sz="1500" dirty="0">
                <a:solidFill>
                  <a:srgbClr val="444444"/>
                </a:solidFill>
                <a:effectLst/>
                <a:latin typeface="+mn-lt"/>
              </a:rPr>
              <a:t>2. "What are some of the reasons or triggers that lead you to use substances?"</a:t>
            </a:r>
          </a:p>
          <a:p>
            <a:pPr algn="l" rtl="0" fontAlgn="base"/>
            <a:r>
              <a:rPr lang="en-US" sz="1500" dirty="0">
                <a:solidFill>
                  <a:srgbClr val="444444"/>
                </a:solidFill>
                <a:effectLst/>
                <a:latin typeface="+mn-lt"/>
              </a:rPr>
              <a:t>3. "Have you considered the potential consequences of your substance use, both short-term and long-term?"</a:t>
            </a:r>
          </a:p>
          <a:p>
            <a:pPr algn="l" rtl="0" fontAlgn="base"/>
            <a:r>
              <a:rPr lang="en-US" sz="1500" dirty="0">
                <a:solidFill>
                  <a:srgbClr val="444444"/>
                </a:solidFill>
                <a:effectLst/>
                <a:latin typeface="+mn-lt"/>
              </a:rPr>
              <a:t>4. "Are there any underlying issues or challenges you think may be contributing to your substance use?"</a:t>
            </a:r>
          </a:p>
          <a:p>
            <a:pPr algn="l" rtl="0" fontAlgn="base"/>
            <a:r>
              <a:rPr lang="en-US" sz="1500" dirty="0">
                <a:solidFill>
                  <a:srgbClr val="444444"/>
                </a:solidFill>
                <a:effectLst/>
                <a:latin typeface="+mn-lt"/>
              </a:rPr>
              <a:t>5. "How do you envision your life without relying on substances to cope with difficulties?</a:t>
            </a:r>
            <a:endParaRPr lang="en-US" sz="150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Role Play 2</a:t>
            </a:r>
          </a:p>
        </p:txBody>
      </p:sp>
    </p:spTree>
    <p:extLst>
      <p:ext uri="{BB962C8B-B14F-4D97-AF65-F5344CB8AC3E}">
        <p14:creationId xmlns:p14="http://schemas.microsoft.com/office/powerpoint/2010/main" val="29549299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131</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sz="1500" b="1" dirty="0">
                <a:solidFill>
                  <a:srgbClr val="444444"/>
                </a:solidFill>
                <a:effectLst/>
                <a:latin typeface="+mn-lt"/>
              </a:rPr>
              <a:t>Role-Playing Scenario: Asking with Deep Attentiveness</a:t>
            </a:r>
          </a:p>
          <a:p>
            <a:pPr algn="l" rtl="0" fontAlgn="base"/>
            <a:endParaRPr lang="en-US" sz="1500" b="1" dirty="0">
              <a:solidFill>
                <a:srgbClr val="444444"/>
              </a:solidFill>
              <a:effectLst/>
              <a:latin typeface="+mn-lt"/>
            </a:endParaRPr>
          </a:p>
          <a:p>
            <a:pPr algn="l" rtl="0" fontAlgn="base"/>
            <a:r>
              <a:rPr lang="en-US" sz="1500" b="1" dirty="0">
                <a:solidFill>
                  <a:srgbClr val="444444"/>
                </a:solidFill>
                <a:effectLst/>
                <a:latin typeface="+mn-lt"/>
              </a:rPr>
              <a:t>Scenario: </a:t>
            </a:r>
            <a:r>
              <a:rPr lang="en-US" sz="1500" dirty="0">
                <a:solidFill>
                  <a:srgbClr val="444444"/>
                </a:solidFill>
                <a:effectLst/>
                <a:latin typeface="+mn-lt"/>
              </a:rPr>
              <a:t>You are a peer support specialist meeting with a client who has recently experienced a significant loss in their life. Your goal is to demonstrate deep attentiveness and empathy as you engage in a conversation with the client about their grief and emotions.</a:t>
            </a:r>
          </a:p>
          <a:p>
            <a:pPr algn="l" rtl="0" fontAlgn="base"/>
            <a:endParaRPr lang="en-US" sz="1500" dirty="0">
              <a:solidFill>
                <a:srgbClr val="444444"/>
              </a:solidFill>
              <a:effectLst/>
              <a:latin typeface="+mn-lt"/>
            </a:endParaRPr>
          </a:p>
          <a:p>
            <a:pPr algn="l" rtl="0" fontAlgn="base"/>
            <a:r>
              <a:rPr lang="en-US" sz="1500" b="1" dirty="0">
                <a:solidFill>
                  <a:srgbClr val="444444"/>
                </a:solidFill>
                <a:effectLst/>
                <a:latin typeface="+mn-lt"/>
              </a:rPr>
              <a:t>Peer Support Specialist (Participant A) Tasks:</a:t>
            </a:r>
          </a:p>
          <a:p>
            <a:pPr algn="l" rtl="0" fontAlgn="base"/>
            <a:r>
              <a:rPr lang="en-US" sz="1500" dirty="0">
                <a:solidFill>
                  <a:srgbClr val="444444"/>
                </a:solidFill>
                <a:effectLst/>
                <a:latin typeface="+mn-lt"/>
              </a:rPr>
              <a:t>• Begin by creating a calm and supportive atmosphere for the client to feel comfortable opening up.</a:t>
            </a:r>
          </a:p>
          <a:p>
            <a:pPr algn="l" rtl="0" fontAlgn="base"/>
            <a:r>
              <a:rPr lang="en-US" sz="1500" dirty="0">
                <a:solidFill>
                  <a:srgbClr val="444444"/>
                </a:solidFill>
                <a:effectLst/>
                <a:latin typeface="+mn-lt"/>
              </a:rPr>
              <a:t>• Practice deep attentiveness by actively listening to the client's words, tone, and body language.</a:t>
            </a:r>
          </a:p>
          <a:p>
            <a:pPr algn="l" rtl="0" fontAlgn="base"/>
            <a:r>
              <a:rPr lang="en-US" sz="1500" dirty="0">
                <a:solidFill>
                  <a:srgbClr val="444444"/>
                </a:solidFill>
                <a:effectLst/>
                <a:latin typeface="+mn-lt"/>
              </a:rPr>
              <a:t>• Ask questions that show genuine interest and understanding of the client's experiences and emotions.</a:t>
            </a:r>
          </a:p>
          <a:p>
            <a:pPr algn="l" rtl="0" fontAlgn="base"/>
            <a:r>
              <a:rPr lang="en-US" sz="1500" dirty="0">
                <a:solidFill>
                  <a:srgbClr val="444444"/>
                </a:solidFill>
                <a:effectLst/>
                <a:latin typeface="+mn-lt"/>
              </a:rPr>
              <a:t>• Offer validation and empathy as the client shares their thoughts and feelings about their loss.</a:t>
            </a:r>
          </a:p>
          <a:p>
            <a:pPr algn="l" rtl="0" fontAlgn="base"/>
            <a:endParaRPr lang="en-US" sz="1500" dirty="0">
              <a:solidFill>
                <a:srgbClr val="444444"/>
              </a:solidFill>
              <a:effectLst/>
              <a:latin typeface="+mn-lt"/>
            </a:endParaRPr>
          </a:p>
          <a:p>
            <a:pPr algn="l" rtl="0" fontAlgn="base"/>
            <a:r>
              <a:rPr lang="en-US" sz="1500" b="1" dirty="0">
                <a:solidFill>
                  <a:srgbClr val="444444"/>
                </a:solidFill>
                <a:effectLst/>
                <a:latin typeface="+mn-lt"/>
              </a:rPr>
              <a:t>Client (Participant B) Tasks:</a:t>
            </a:r>
          </a:p>
          <a:p>
            <a:pPr algn="l" rtl="0" fontAlgn="base"/>
            <a:r>
              <a:rPr lang="en-US" sz="1500" dirty="0">
                <a:solidFill>
                  <a:srgbClr val="444444"/>
                </a:solidFill>
                <a:effectLst/>
                <a:latin typeface="+mn-lt"/>
              </a:rPr>
              <a:t>• Role-play the client who has recently experienced a significant loss.</a:t>
            </a:r>
          </a:p>
          <a:p>
            <a:pPr algn="l" rtl="0" fontAlgn="base"/>
            <a:r>
              <a:rPr lang="en-US" sz="1500" dirty="0">
                <a:solidFill>
                  <a:srgbClr val="444444"/>
                </a:solidFill>
                <a:effectLst/>
                <a:latin typeface="+mn-lt"/>
              </a:rPr>
              <a:t>• Share your thoughts, feelings, and experiences related to the loss when </a:t>
            </a:r>
          </a:p>
          <a:p>
            <a:pPr algn="l" rtl="0" fontAlgn="base"/>
            <a:r>
              <a:rPr lang="en-US" sz="1500" dirty="0">
                <a:solidFill>
                  <a:srgbClr val="444444"/>
                </a:solidFill>
                <a:effectLst/>
                <a:latin typeface="+mn-lt"/>
              </a:rPr>
              <a:t>prompted by the peer support specialist.</a:t>
            </a:r>
          </a:p>
          <a:p>
            <a:pPr algn="l" rtl="0" fontAlgn="base"/>
            <a:r>
              <a:rPr lang="en-US" sz="1500" dirty="0">
                <a:solidFill>
                  <a:srgbClr val="444444"/>
                </a:solidFill>
                <a:effectLst/>
                <a:latin typeface="+mn-lt"/>
              </a:rPr>
              <a:t>• Express your emotions authentically and engage openly in the conversation.</a:t>
            </a:r>
          </a:p>
          <a:p>
            <a:pPr algn="l" rtl="0" fontAlgn="base"/>
            <a:endParaRPr lang="en-US" sz="1500" dirty="0">
              <a:solidFill>
                <a:srgbClr val="444444"/>
              </a:solidFill>
              <a:effectLst/>
              <a:latin typeface="+mn-lt"/>
            </a:endParaRPr>
          </a:p>
          <a:p>
            <a:pPr algn="l" rtl="0" fontAlgn="base"/>
            <a:r>
              <a:rPr lang="en-US" sz="1500" b="1" dirty="0">
                <a:solidFill>
                  <a:srgbClr val="444444"/>
                </a:solidFill>
                <a:effectLst/>
                <a:latin typeface="+mn-lt"/>
              </a:rPr>
              <a:t>Sample Questions Demonstrating Deep Attentiveness:</a:t>
            </a:r>
          </a:p>
          <a:p>
            <a:pPr algn="l" rtl="0" fontAlgn="base"/>
            <a:r>
              <a:rPr lang="en-US" sz="1500" dirty="0">
                <a:solidFill>
                  <a:srgbClr val="444444"/>
                </a:solidFill>
                <a:effectLst/>
                <a:latin typeface="+mn-lt"/>
              </a:rPr>
              <a:t>1. "I can only imagine how difficult this must be for you. Can you tell me more about what you're feeling right now?"</a:t>
            </a:r>
          </a:p>
          <a:p>
            <a:pPr algn="l" rtl="0" fontAlgn="base"/>
            <a:r>
              <a:rPr lang="en-US" sz="1500" dirty="0">
                <a:solidFill>
                  <a:srgbClr val="444444"/>
                </a:solidFill>
                <a:effectLst/>
                <a:latin typeface="+mn-lt"/>
              </a:rPr>
              <a:t>2. "How has this loss impacted your daily life and routines? Are there specific challenges you've been facing?"</a:t>
            </a:r>
          </a:p>
          <a:p>
            <a:pPr algn="l" rtl="0" fontAlgn="base"/>
            <a:r>
              <a:rPr lang="en-US" sz="1500" dirty="0">
                <a:solidFill>
                  <a:srgbClr val="444444"/>
                </a:solidFill>
                <a:effectLst/>
                <a:latin typeface="+mn-lt"/>
              </a:rPr>
              <a:t>3. "What memories or aspects of your relationship with [person lost] are most important to you?"</a:t>
            </a:r>
          </a:p>
          <a:p>
            <a:pPr algn="l" rtl="0" fontAlgn="base"/>
            <a:r>
              <a:rPr lang="en-US" sz="1500" dirty="0">
                <a:solidFill>
                  <a:srgbClr val="444444"/>
                </a:solidFill>
                <a:effectLst/>
                <a:latin typeface="+mn-lt"/>
              </a:rPr>
              <a:t>4. "It sounds like you're experiencing a range of emotions. Can you describe what those emotions feel like for you?</a:t>
            </a:r>
            <a:endParaRPr lang="en-US" sz="1500" dirty="0">
              <a:solidFill>
                <a:srgbClr val="444444"/>
              </a:solidFill>
              <a:effectLst/>
              <a:highlight>
                <a:srgbClr val="F5F5F5"/>
              </a:highlight>
              <a:latin typeface="Arial" panose="020B060402020202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Role Play 3</a:t>
            </a:r>
          </a:p>
        </p:txBody>
      </p:sp>
    </p:spTree>
    <p:extLst>
      <p:ext uri="{BB962C8B-B14F-4D97-AF65-F5344CB8AC3E}">
        <p14:creationId xmlns:p14="http://schemas.microsoft.com/office/powerpoint/2010/main" val="42575145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4A2C59-00AE-B423-5904-5E988766A78C}"/>
              </a:ext>
            </a:extLst>
          </p:cNvPr>
          <p:cNvSpPr>
            <a:spLocks noGrp="1"/>
          </p:cNvSpPr>
          <p:nvPr>
            <p:ph type="sldNum" sz="quarter" idx="12"/>
          </p:nvPr>
        </p:nvSpPr>
        <p:spPr/>
        <p:txBody>
          <a:bodyPr/>
          <a:lstStyle/>
          <a:p>
            <a:fld id="{AA91BEA5-B99F-432C-AC2D-F9392A4662AF}" type="slidenum">
              <a:rPr lang="en-US" smtClean="0"/>
              <a:t>132</a:t>
            </a:fld>
            <a:endParaRPr lang="en-US"/>
          </a:p>
        </p:txBody>
      </p:sp>
      <p:sp>
        <p:nvSpPr>
          <p:cNvPr id="3" name="Title 2">
            <a:extLst>
              <a:ext uri="{FF2B5EF4-FFF2-40B4-BE49-F238E27FC236}">
                <a16:creationId xmlns:a16="http://schemas.microsoft.com/office/drawing/2014/main" id="{EF0661FE-A411-6B59-0500-6C6A6DE93233}"/>
              </a:ext>
            </a:extLst>
          </p:cNvPr>
          <p:cNvSpPr>
            <a:spLocks noGrp="1"/>
          </p:cNvSpPr>
          <p:nvPr>
            <p:ph type="ctrTitle"/>
          </p:nvPr>
        </p:nvSpPr>
        <p:spPr/>
        <p:txBody>
          <a:bodyPr/>
          <a:lstStyle/>
          <a:p>
            <a:r>
              <a:rPr lang="en-US" dirty="0"/>
              <a:t>Power of Negative Messages</a:t>
            </a:r>
          </a:p>
        </p:txBody>
      </p:sp>
      <p:sp>
        <p:nvSpPr>
          <p:cNvPr id="4" name="Footer Placeholder 3">
            <a:extLst>
              <a:ext uri="{FF2B5EF4-FFF2-40B4-BE49-F238E27FC236}">
                <a16:creationId xmlns:a16="http://schemas.microsoft.com/office/drawing/2014/main" id="{1B3A9F0B-32F3-FFEA-DC67-006177FEFAA6}"/>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4487954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133</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What is a negative message? </a:t>
            </a:r>
            <a:r>
              <a:rPr lang="en-US" b="1" i="0" dirty="0">
                <a:solidFill>
                  <a:srgbClr val="444444"/>
                </a:solidFill>
                <a:effectLst/>
                <a:latin typeface="+mn-lt"/>
              </a:rPr>
              <a:t>​</a:t>
            </a:r>
          </a:p>
          <a:p>
            <a:pPr algn="l" rtl="0" fontAlgn="base"/>
            <a:r>
              <a:rPr lang="en-US" b="0" i="0" dirty="0">
                <a:solidFill>
                  <a:srgbClr val="444444"/>
                </a:solidFill>
                <a:effectLst/>
                <a:latin typeface="+mn-lt"/>
              </a:rPr>
              <a:t>​</a:t>
            </a:r>
            <a:r>
              <a:rPr lang="en-US" b="0" i="0" u="none" strike="noStrike" dirty="0">
                <a:solidFill>
                  <a:srgbClr val="000000"/>
                </a:solidFill>
                <a:effectLst/>
                <a:latin typeface="+mn-lt"/>
              </a:rPr>
              <a:t>Messages that hold negative information.</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Disappointment</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Irritate</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Induce Anger</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Directly or Indirectly</a:t>
            </a:r>
            <a:r>
              <a:rPr lang="en-US" b="0" i="0" dirty="0">
                <a:solidFill>
                  <a:srgbClr val="444444"/>
                </a:solidFill>
                <a:effectLst/>
                <a:latin typeface="+mn-lt"/>
              </a:rPr>
              <a:t>​</a:t>
            </a:r>
          </a:p>
          <a:p>
            <a:pPr algn="l" rtl="0" fontAlgn="base">
              <a:buFont typeface="Arial" panose="020B0604020202020204" pitchFamily="34" charset="0"/>
              <a:buChar char="•"/>
            </a:pPr>
            <a:endParaRPr lang="en-US" dirty="0">
              <a:solidFill>
                <a:srgbClr val="444444"/>
              </a:solidFill>
              <a:latin typeface="+mn-lt"/>
            </a:endParaRPr>
          </a:p>
          <a:p>
            <a:pPr algn="l" rtl="0" fontAlgn="base"/>
            <a:r>
              <a:rPr lang="en-US" b="1" i="0" u="none" strike="noStrike" dirty="0">
                <a:solidFill>
                  <a:srgbClr val="000000"/>
                </a:solidFill>
                <a:effectLst/>
                <a:latin typeface="+mn-lt"/>
              </a:rPr>
              <a:t>Negative Messages for Behavioral Health Diagnoses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Negative messages not only affect perception, emotion, and behavior but also modulate brain activity.</a:t>
            </a:r>
            <a:r>
              <a:rPr lang="en-US" b="0" i="0" dirty="0">
                <a:solidFill>
                  <a:srgbClr val="444444"/>
                </a:solidFill>
                <a:effectLst/>
                <a:latin typeface="+mn-lt"/>
              </a:rPr>
              <a:t>​ </a:t>
            </a:r>
            <a:r>
              <a:rPr lang="en-US" b="0" i="0" u="none" strike="noStrike" dirty="0">
                <a:solidFill>
                  <a:srgbClr val="000000"/>
                </a:solidFill>
                <a:effectLst/>
                <a:latin typeface="+mn-lt"/>
              </a:rPr>
              <a:t>They can:</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Hinder problem-solving</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Lead to a decrease in performance</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Cause anxiety</a:t>
            </a:r>
            <a:r>
              <a:rPr lang="en-US"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Exacerbate the problem</a:t>
            </a:r>
            <a:r>
              <a:rPr lang="en-US" b="0" i="0" dirty="0">
                <a:solidFill>
                  <a:srgbClr val="444444"/>
                </a:solidFill>
                <a:effectLst/>
                <a:latin typeface="+mn-lt"/>
              </a:rPr>
              <a:t>​</a:t>
            </a:r>
          </a:p>
          <a:p>
            <a:pPr algn="l" rtl="0" fontAlgn="base">
              <a:buFont typeface="Arial" panose="020B0604020202020204" pitchFamily="34" charset="0"/>
              <a:buChar char="•"/>
            </a:pPr>
            <a:endParaRPr lang="en-US" dirty="0">
              <a:solidFill>
                <a:srgbClr val="444444"/>
              </a:solidFill>
              <a:latin typeface="+mn-lt"/>
            </a:endParaRPr>
          </a:p>
          <a:p>
            <a:pPr algn="l" rtl="0" fontAlgn="base"/>
            <a:r>
              <a:rPr lang="en-US" b="1" i="0" u="none" strike="noStrike" dirty="0">
                <a:solidFill>
                  <a:srgbClr val="000000"/>
                </a:solidFill>
                <a:effectLst/>
                <a:latin typeface="+mn-lt"/>
              </a:rPr>
              <a:t>Examples of Negative Messages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1. </a:t>
            </a:r>
            <a:r>
              <a:rPr lang="en-US" b="1" i="0" u="none" strike="noStrike" dirty="0">
                <a:solidFill>
                  <a:srgbClr val="000000"/>
                </a:solidFill>
                <a:effectLst/>
                <a:latin typeface="+mn-lt"/>
              </a:rPr>
              <a:t>Dismissing or minimizing feelings: </a:t>
            </a:r>
            <a:r>
              <a:rPr lang="en-US" b="0" i="0" u="none" strike="noStrike" dirty="0">
                <a:solidFill>
                  <a:srgbClr val="000000"/>
                </a:solidFill>
                <a:effectLst/>
                <a:latin typeface="+mn-lt"/>
              </a:rPr>
              <a:t>Statements like "It's not that bad" or "You'll get over it“ - </a:t>
            </a:r>
            <a:r>
              <a:rPr lang="en-US" b="0" i="1" u="none" strike="noStrike" dirty="0">
                <a:solidFill>
                  <a:srgbClr val="0D0D0D"/>
                </a:solidFill>
                <a:effectLst/>
                <a:latin typeface="+mn-lt"/>
              </a:rPr>
              <a:t>can invalidate the individual's emotions and make them feel unheard or misunderstood.</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2. </a:t>
            </a:r>
            <a:r>
              <a:rPr lang="en-US" b="1" i="0" u="none" strike="noStrike" dirty="0">
                <a:solidFill>
                  <a:srgbClr val="0D0D0D"/>
                </a:solidFill>
                <a:effectLst/>
                <a:latin typeface="+mn-lt"/>
              </a:rPr>
              <a:t>Judgment or criticism:</a:t>
            </a:r>
            <a:r>
              <a:rPr lang="en-US" b="0" i="0" u="none" strike="noStrike" dirty="0">
                <a:solidFill>
                  <a:srgbClr val="0D0D0D"/>
                </a:solidFill>
                <a:effectLst/>
                <a:latin typeface="+mn-lt"/>
              </a:rPr>
              <a:t> Passing judgment or criticizing the individual's choices, actions, or experiences - </a:t>
            </a:r>
            <a:r>
              <a:rPr lang="en-US" b="0" i="1" u="none" strike="noStrike" dirty="0">
                <a:solidFill>
                  <a:srgbClr val="0D0D0D"/>
                </a:solidFill>
                <a:effectLst/>
                <a:latin typeface="+mn-lt"/>
              </a:rPr>
              <a:t>can diminish trust and discourage them from seeking further support.</a:t>
            </a:r>
            <a:r>
              <a:rPr lang="en-US" b="0" i="0" dirty="0">
                <a:solidFill>
                  <a:srgbClr val="444444"/>
                </a:solidFill>
                <a:effectLst/>
                <a:latin typeface="+mn-lt"/>
              </a:rPr>
              <a:t>​</a:t>
            </a:r>
          </a:p>
          <a:p>
            <a:pPr algn="l" rtl="0" fontAlgn="base"/>
            <a:r>
              <a:rPr lang="en-US" b="0" i="1" u="none" strike="noStrike" dirty="0">
                <a:solidFill>
                  <a:srgbClr val="0D0D0D"/>
                </a:solidFill>
                <a:effectLst/>
                <a:latin typeface="+mn-lt"/>
              </a:rPr>
              <a:t>3. </a:t>
            </a:r>
            <a:r>
              <a:rPr lang="en-US" b="1" i="0" u="none" strike="noStrike" dirty="0">
                <a:solidFill>
                  <a:srgbClr val="0D0D0D"/>
                </a:solidFill>
                <a:effectLst/>
                <a:latin typeface="+mn-lt"/>
              </a:rPr>
              <a:t>Unsolicited advice:</a:t>
            </a:r>
            <a:r>
              <a:rPr lang="en-US" b="0" i="0" u="none" strike="noStrike" dirty="0">
                <a:solidFill>
                  <a:srgbClr val="0D0D0D"/>
                </a:solidFill>
                <a:effectLst/>
                <a:latin typeface="+mn-lt"/>
              </a:rPr>
              <a:t> Offering advice without being asked or considering the individual's perspective - </a:t>
            </a:r>
            <a:r>
              <a:rPr lang="en-US" b="0" i="1" u="none" strike="noStrike" dirty="0">
                <a:solidFill>
                  <a:srgbClr val="0D0D0D"/>
                </a:solidFill>
                <a:effectLst/>
                <a:latin typeface="+mn-lt"/>
              </a:rPr>
              <a:t>can come across as patronizing and dismissive of their autonomy and decision-making process.</a:t>
            </a:r>
            <a:r>
              <a:rPr lang="en-US" b="0" i="0" dirty="0">
                <a:solidFill>
                  <a:srgbClr val="444444"/>
                </a:solidFill>
                <a:effectLst/>
                <a:latin typeface="+mn-lt"/>
              </a:rPr>
              <a:t>​</a:t>
            </a:r>
          </a:p>
          <a:p>
            <a:pPr algn="l" rtl="0" fontAlgn="base"/>
            <a:r>
              <a:rPr lang="en-US" b="0" i="0" u="none" strike="noStrike" dirty="0">
                <a:solidFill>
                  <a:srgbClr val="0D0D0D"/>
                </a:solidFill>
                <a:effectLst/>
                <a:latin typeface="+mn-lt"/>
              </a:rPr>
              <a:t>4. </a:t>
            </a:r>
            <a:r>
              <a:rPr lang="en-US" b="1" i="0" u="none" strike="noStrike" dirty="0">
                <a:solidFill>
                  <a:srgbClr val="0D0D0D"/>
                </a:solidFill>
                <a:effectLst/>
                <a:latin typeface="+mn-lt"/>
              </a:rPr>
              <a:t>Comparisons or invalidations:</a:t>
            </a:r>
            <a:r>
              <a:rPr lang="en-US" b="0" i="0" u="none" strike="noStrike" dirty="0">
                <a:solidFill>
                  <a:srgbClr val="0D0D0D"/>
                </a:solidFill>
                <a:effectLst/>
                <a:latin typeface="+mn-lt"/>
              </a:rPr>
              <a:t> Making comparisons to others' experiences or invalidating the individual's feelings by saying things like "Others have it worse" or "You shouldn't feel that way“ - </a:t>
            </a:r>
            <a:r>
              <a:rPr lang="en-US" b="0" i="1" u="none" strike="noStrike" dirty="0">
                <a:solidFill>
                  <a:srgbClr val="0D0D0D"/>
                </a:solidFill>
                <a:effectLst/>
                <a:latin typeface="+mn-lt"/>
              </a:rPr>
              <a:t>can diminish their sense of worth and create feelings of guilt or shame.</a:t>
            </a:r>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sz="1600" b="0" i="0" dirty="0">
                <a:solidFill>
                  <a:srgbClr val="444444"/>
                </a:solidFill>
                <a:effectLst/>
                <a:highlight>
                  <a:srgbClr val="F5F5F5"/>
                </a:highlight>
                <a:latin typeface="Aptos" panose="020B0004020202020204" pitchFamily="34" charset="0"/>
              </a:rPr>
              <a:t>​</a:t>
            </a:r>
            <a:endParaRPr lang="en-US" sz="1600" b="0" i="0" dirty="0">
              <a:solidFill>
                <a:srgbClr val="444444"/>
              </a:solidFill>
              <a:effectLst/>
              <a:highlight>
                <a:srgbClr val="F5F5F5"/>
              </a:highlight>
              <a:latin typeface="Calibri" panose="020F0502020204030204" pitchFamily="34" charset="0"/>
            </a:endParaRPr>
          </a:p>
          <a:p>
            <a:pPr algn="l" rtl="0" fontAlgn="base"/>
            <a:r>
              <a:rPr lang="en-US" sz="1600" b="0" i="0" dirty="0">
                <a:solidFill>
                  <a:srgbClr val="444444"/>
                </a:solidFill>
                <a:effectLst/>
                <a:highlight>
                  <a:srgbClr val="F5F5F5"/>
                </a:highlight>
                <a:latin typeface="Aptos" panose="020B0004020202020204" pitchFamily="34" charset="0"/>
              </a:rPr>
              <a:t>​</a:t>
            </a:r>
            <a:endParaRPr lang="en-US" sz="1600" b="0" i="0" dirty="0">
              <a:solidFill>
                <a:srgbClr val="444444"/>
              </a:solidFill>
              <a:effectLst/>
              <a:highlight>
                <a:srgbClr val="F5F5F5"/>
              </a:highlight>
              <a:latin typeface="Calibri" panose="020F050202020403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Power of Negative Messages</a:t>
            </a:r>
          </a:p>
        </p:txBody>
      </p:sp>
    </p:spTree>
    <p:extLst>
      <p:ext uri="{BB962C8B-B14F-4D97-AF65-F5344CB8AC3E}">
        <p14:creationId xmlns:p14="http://schemas.microsoft.com/office/powerpoint/2010/main" val="25489189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134</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0" i="1" u="none" strike="noStrike" dirty="0">
                <a:solidFill>
                  <a:srgbClr val="0D0D0D"/>
                </a:solidFill>
                <a:effectLst/>
                <a:latin typeface="+mn-lt"/>
              </a:rPr>
              <a:t>5. </a:t>
            </a:r>
            <a:r>
              <a:rPr lang="en-US" b="1" i="0" u="none" strike="noStrike" dirty="0">
                <a:solidFill>
                  <a:srgbClr val="0D0D0D"/>
                </a:solidFill>
                <a:effectLst/>
                <a:latin typeface="+mn-lt"/>
              </a:rPr>
              <a:t>Lack of empathy or understanding:</a:t>
            </a:r>
            <a:r>
              <a:rPr lang="en-US" b="0" i="0" u="none" strike="noStrike" dirty="0">
                <a:solidFill>
                  <a:srgbClr val="0D0D0D"/>
                </a:solidFill>
                <a:effectLst/>
                <a:latin typeface="+mn-lt"/>
              </a:rPr>
              <a:t> Responding to the individual's struggles with indifference or lack of empathy</a:t>
            </a:r>
            <a:r>
              <a:rPr lang="en-US" b="0" i="1" u="none" strike="noStrike" dirty="0">
                <a:solidFill>
                  <a:srgbClr val="0D0D0D"/>
                </a:solidFill>
                <a:effectLst/>
                <a:latin typeface="+mn-lt"/>
              </a:rPr>
              <a:t> - can make them feel isolated and unsupported, exacerbating feelings of loneliness or distress.</a:t>
            </a:r>
            <a:r>
              <a:rPr lang="en-US" b="0" i="0" dirty="0">
                <a:solidFill>
                  <a:srgbClr val="444444"/>
                </a:solidFill>
                <a:effectLst/>
                <a:latin typeface="+mn-lt"/>
              </a:rPr>
              <a:t>​</a:t>
            </a:r>
          </a:p>
          <a:p>
            <a:pPr algn="l" rtl="0" fontAlgn="base"/>
            <a:r>
              <a:rPr lang="en-US" b="0" i="1" u="none" strike="noStrike" dirty="0">
                <a:solidFill>
                  <a:srgbClr val="0D0D0D"/>
                </a:solidFill>
                <a:effectLst/>
                <a:latin typeface="+mn-lt"/>
              </a:rPr>
              <a:t>6. </a:t>
            </a:r>
            <a:r>
              <a:rPr lang="en-US" b="1" i="0" u="none" strike="noStrike" dirty="0">
                <a:solidFill>
                  <a:srgbClr val="000000"/>
                </a:solidFill>
                <a:effectLst/>
                <a:latin typeface="+mn-lt"/>
              </a:rPr>
              <a:t>Negative self-disclosure</a:t>
            </a:r>
            <a:r>
              <a:rPr lang="en-US" b="0" i="0" u="none" strike="noStrike" dirty="0">
                <a:solidFill>
                  <a:srgbClr val="000000"/>
                </a:solidFill>
                <a:effectLst/>
                <a:latin typeface="+mn-lt"/>
              </a:rPr>
              <a:t>: Sharing personal experiences or opinions in a way that detracts from the focus on the individual seeking support can shift the attention away from their needs and concerns.</a:t>
            </a:r>
            <a:r>
              <a:rPr lang="en-US" b="0" i="0" dirty="0">
                <a:solidFill>
                  <a:srgbClr val="444444"/>
                </a:solidFill>
                <a:effectLst/>
                <a:latin typeface="+mn-lt"/>
              </a:rPr>
              <a:t>​</a:t>
            </a:r>
          </a:p>
          <a:p>
            <a:pPr algn="l" rtl="0" fontAlgn="base"/>
            <a:r>
              <a:rPr lang="en-US" b="0" i="0" dirty="0">
                <a:solidFill>
                  <a:srgbClr val="444444"/>
                </a:solidFill>
                <a:effectLst/>
                <a:highlight>
                  <a:srgbClr val="F5F5F5"/>
                </a:highlight>
                <a:latin typeface="Aptos" panose="020B0004020202020204" pitchFamily="34" charset="0"/>
              </a:rPr>
              <a:t>​</a:t>
            </a:r>
          </a:p>
          <a:p>
            <a:pPr algn="l" rtl="0" fontAlgn="base"/>
            <a:r>
              <a:rPr lang="en-US" b="1" i="0" u="none" strike="noStrike" dirty="0">
                <a:solidFill>
                  <a:srgbClr val="000000"/>
                </a:solidFill>
                <a:effectLst/>
                <a:latin typeface="+mn-lt"/>
              </a:rPr>
              <a:t>Negative Messages in Mental Health</a:t>
            </a:r>
            <a:r>
              <a:rPr lang="en-US" b="0" i="0" dirty="0">
                <a:solidFill>
                  <a:srgbClr val="444444"/>
                </a:solidFill>
                <a:effectLst/>
                <a:latin typeface="+mn-lt"/>
              </a:rPr>
              <a:t>​</a:t>
            </a:r>
          </a:p>
          <a:p>
            <a:pPr algn="l" rtl="0" fontAlgn="base"/>
            <a:r>
              <a:rPr lang="en-US" b="0" i="0" dirty="0">
                <a:solidFill>
                  <a:srgbClr val="444444"/>
                </a:solidFill>
                <a:effectLst/>
                <a:latin typeface="+mn-lt"/>
              </a:rPr>
              <a:t>​</a:t>
            </a:r>
            <a:r>
              <a:rPr lang="en-US" b="0" i="0" u="none" strike="noStrike" dirty="0">
                <a:solidFill>
                  <a:srgbClr val="000000"/>
                </a:solidFill>
                <a:effectLst/>
                <a:latin typeface="+mn-lt"/>
              </a:rPr>
              <a:t>The absence of negative messages is more important in creating a positive self-image than the presence of positive messages</a:t>
            </a:r>
            <a:r>
              <a:rPr lang="en-US" b="0" i="0" dirty="0">
                <a:solidFill>
                  <a:srgbClr val="444444"/>
                </a:solidFill>
                <a:effectLst/>
                <a:latin typeface="+mn-lt"/>
              </a:rPr>
              <a:t>​</a:t>
            </a:r>
          </a:p>
          <a:p>
            <a:pPr algn="l" rtl="0" fontAlgn="base">
              <a:buFont typeface="Arial" panose="020B0604020202020204" pitchFamily="34" charset="0"/>
              <a:buChar char="•"/>
            </a:pPr>
            <a:r>
              <a:rPr lang="en-US" b="1" i="0" u="none" strike="noStrike" dirty="0">
                <a:solidFill>
                  <a:srgbClr val="000000"/>
                </a:solidFill>
                <a:effectLst/>
                <a:latin typeface="+mn-lt"/>
              </a:rPr>
              <a:t>1 negative message is equal to 100 positive messages</a:t>
            </a:r>
            <a:r>
              <a:rPr lang="en-US" b="1" i="0" dirty="0">
                <a:solidFill>
                  <a:srgbClr val="444444"/>
                </a:solidFill>
                <a:effectLst/>
                <a:latin typeface="+mn-lt"/>
              </a:rPr>
              <a:t>​</a:t>
            </a:r>
          </a:p>
          <a:p>
            <a:pPr algn="l" rtl="0" fontAlgn="base">
              <a:buFont typeface="Arial" panose="020B0604020202020204" pitchFamily="34" charset="0"/>
              <a:buChar char="•"/>
            </a:pPr>
            <a:r>
              <a:rPr lang="en-US" b="1" i="0" u="none" strike="noStrike" dirty="0">
                <a:solidFill>
                  <a:srgbClr val="000000"/>
                </a:solidFill>
                <a:effectLst/>
                <a:latin typeface="+mn-lt"/>
              </a:rPr>
              <a:t>Negative messages reinforce negative self-talk</a:t>
            </a:r>
            <a:r>
              <a:rPr lang="en-US" b="1"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r>
              <a:rPr lang="en-US" b="1" i="0" u="none" strike="noStrike" dirty="0">
                <a:solidFill>
                  <a:srgbClr val="000000"/>
                </a:solidFill>
                <a:effectLst/>
                <a:latin typeface="+mn-lt"/>
              </a:rPr>
              <a:t>Accept yourself </a:t>
            </a:r>
            <a:r>
              <a:rPr lang="en-US" b="0" i="0" u="none" strike="noStrike" dirty="0">
                <a:solidFill>
                  <a:srgbClr val="000000"/>
                </a:solidFill>
                <a:effectLst/>
                <a:latin typeface="+mn-lt"/>
              </a:rPr>
              <a:t>– no one is important and that is okay. If we were all perfect and the same, what a boring world it would be. Accept yourself in the great moments, but also in the boring moments, and the less than perfect moments. We are all very different at times throughout the day, and accepting yourself along the way is what helps you to develop a positive self0image. Acceptance also means limiting the negative thoughts in your head. If you would not say those things to someone else, why would you say them to yourself? </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000000"/>
                </a:solidFill>
                <a:effectLst/>
                <a:latin typeface="+mn-lt"/>
              </a:rPr>
              <a:t>Start keeping a list of negative messages you have heard in your past</a:t>
            </a:r>
            <a:r>
              <a:rPr lang="en-US" b="0" i="0" u="none" strike="noStrike" dirty="0">
                <a:solidFill>
                  <a:srgbClr val="000000"/>
                </a:solidFill>
                <a:effectLst/>
                <a:latin typeface="+mn-lt"/>
              </a:rPr>
              <a:t>. Once you list them, consider them. For example, if someone said you were lazy, ask your self things like: Is it true? Who said it to me? What were the circumstances of the ask? What else was going on in my world? What else may have been going in on their world? Maybe you were going through something at the time. Maybe you were being lazy, but that does not mean you have to be lazy all of your life. There are different parts to life, and perfection is not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sz="1600" b="0" i="0" dirty="0">
                <a:solidFill>
                  <a:srgbClr val="444444"/>
                </a:solidFill>
                <a:effectLst/>
                <a:highlight>
                  <a:srgbClr val="F5F5F5"/>
                </a:highlight>
                <a:latin typeface="Aptos" panose="020B0004020202020204" pitchFamily="34" charset="0"/>
              </a:rPr>
              <a:t>​</a:t>
            </a:r>
            <a:endParaRPr lang="en-US" sz="1600" b="0" i="0" dirty="0">
              <a:solidFill>
                <a:srgbClr val="444444"/>
              </a:solidFill>
              <a:effectLst/>
              <a:highlight>
                <a:srgbClr val="F5F5F5"/>
              </a:highlight>
              <a:latin typeface="Calibri" panose="020F0502020204030204" pitchFamily="34" charset="0"/>
            </a:endParaRPr>
          </a:p>
          <a:p>
            <a:pPr algn="l" rtl="0" fontAlgn="base"/>
            <a:r>
              <a:rPr lang="en-US" sz="1600" b="0" i="0" dirty="0">
                <a:solidFill>
                  <a:srgbClr val="444444"/>
                </a:solidFill>
                <a:effectLst/>
                <a:highlight>
                  <a:srgbClr val="F5F5F5"/>
                </a:highlight>
                <a:latin typeface="Aptos" panose="020B0004020202020204" pitchFamily="34" charset="0"/>
              </a:rPr>
              <a:t>​</a:t>
            </a:r>
            <a:endParaRPr lang="en-US" sz="1600" b="0" i="0" dirty="0">
              <a:solidFill>
                <a:srgbClr val="444444"/>
              </a:solidFill>
              <a:effectLst/>
              <a:highlight>
                <a:srgbClr val="F5F5F5"/>
              </a:highlight>
              <a:latin typeface="Calibri" panose="020F0502020204030204" pitchFamily="34" charset="0"/>
            </a:endParaRP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Power of Negative Messages</a:t>
            </a:r>
          </a:p>
        </p:txBody>
      </p:sp>
    </p:spTree>
    <p:extLst>
      <p:ext uri="{BB962C8B-B14F-4D97-AF65-F5344CB8AC3E}">
        <p14:creationId xmlns:p14="http://schemas.microsoft.com/office/powerpoint/2010/main" val="36041868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135</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0" i="0" u="none" strike="noStrike" dirty="0">
                <a:solidFill>
                  <a:srgbClr val="000000"/>
                </a:solidFill>
                <a:effectLst/>
                <a:latin typeface="+mn-lt"/>
              </a:rPr>
              <a:t>required, as much as attempts at changing and being a better person, when we can. Maybe you were not being lazy at all, but instead the person that said that to you had unrealistic expectations at that very moment in time.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000000"/>
                </a:solidFill>
                <a:effectLst/>
                <a:latin typeface="+mn-lt"/>
              </a:rPr>
              <a:t>Developing a positive self image</a:t>
            </a:r>
            <a:r>
              <a:rPr lang="en-US" b="1" i="0" dirty="0">
                <a:solidFill>
                  <a:srgbClr val="444444"/>
                </a:solidFill>
                <a:effectLst/>
                <a:latin typeface="+mn-lt"/>
              </a:rPr>
              <a:t>​</a:t>
            </a:r>
          </a:p>
          <a:p>
            <a:pPr algn="l" rtl="0" fontAlgn="base">
              <a:buFont typeface="Arial" panose="020B0604020202020204" pitchFamily="34" charset="0"/>
              <a:buChar char="•"/>
            </a:pPr>
            <a:r>
              <a:rPr lang="en-US" b="1" i="0" u="none" strike="noStrike" dirty="0">
                <a:solidFill>
                  <a:srgbClr val="000000"/>
                </a:solidFill>
                <a:effectLst/>
                <a:latin typeface="+mn-lt"/>
              </a:rPr>
              <a:t>Find your strengths </a:t>
            </a:r>
            <a:r>
              <a:rPr lang="en-US" b="0" i="0" u="none" strike="noStrike" dirty="0">
                <a:solidFill>
                  <a:srgbClr val="000000"/>
                </a:solidFill>
                <a:effectLst/>
                <a:latin typeface="+mn-lt"/>
              </a:rPr>
              <a:t>– lets go back to the message above about you being lazy. Think of a time that you were not lazy – a time you went above and beyond, a time you were doing hard manual work, a time that you saw yourself as strong. The more you can counterbalance the negatives, the stronger your self-image. If you cannot think of a time, you were exceptionally strong, think of a time that you tried very hard, and congratulate yourself for trying. Many people go through life without every really trying anything – so you are steps ahead of others.</a:t>
            </a:r>
            <a:r>
              <a:rPr lang="en-US" b="0" i="0" dirty="0">
                <a:solidFill>
                  <a:srgbClr val="444444"/>
                </a:solidFill>
                <a:effectLst/>
                <a:latin typeface="+mn-lt"/>
              </a:rPr>
              <a:t>​</a:t>
            </a:r>
          </a:p>
          <a:p>
            <a:pPr algn="l" rtl="0" fontAlgn="base">
              <a:buFont typeface="Arial" panose="020B0604020202020204" pitchFamily="34" charset="0"/>
              <a:buChar char="•"/>
            </a:pPr>
            <a:r>
              <a:rPr lang="en-US" b="1" i="0" u="none" strike="noStrike" dirty="0">
                <a:solidFill>
                  <a:srgbClr val="000000"/>
                </a:solidFill>
                <a:effectLst/>
                <a:latin typeface="+mn-lt"/>
              </a:rPr>
              <a:t>Spend your time with people that want to build you up, not the ones that want to tear you down.</a:t>
            </a:r>
            <a:r>
              <a:rPr lang="en-US" b="1" i="0" dirty="0">
                <a:solidFill>
                  <a:srgbClr val="444444"/>
                </a:solidFill>
                <a:effectLst/>
                <a:latin typeface="+mn-lt"/>
              </a:rPr>
              <a:t>​</a:t>
            </a:r>
          </a:p>
          <a:p>
            <a:pPr algn="l" rtl="0" fontAlgn="base">
              <a:buFont typeface="Arial" panose="020B0604020202020204" pitchFamily="34" charset="0"/>
              <a:buChar char="•"/>
            </a:pPr>
            <a:endParaRPr lang="en-US" b="1" dirty="0">
              <a:solidFill>
                <a:srgbClr val="444444"/>
              </a:solidFill>
              <a:latin typeface="+mn-lt"/>
            </a:endParaRPr>
          </a:p>
          <a:p>
            <a:pPr algn="l" rtl="0" fontAlgn="base"/>
            <a:r>
              <a:rPr lang="en-US" b="1" i="0" u="none" strike="noStrike" dirty="0">
                <a:solidFill>
                  <a:srgbClr val="000000"/>
                </a:solidFill>
                <a:effectLst/>
                <a:latin typeface="+mn-lt"/>
              </a:rPr>
              <a:t>Ways Negative Messages are Communicated in the Behavioral Health System</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Staff Creating Goals for Clients</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Using Condescending Language</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Staff Doing Things for Clients that They Can Do for Themselves</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Leaving No Room for Failure</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Cookie-cutter Treatment Plans – one size fits all solutions</a:t>
            </a:r>
            <a:r>
              <a:rPr lang="en-US" b="0" i="0" dirty="0">
                <a:solidFill>
                  <a:srgbClr val="444444"/>
                </a:solidFill>
                <a:effectLst/>
                <a:latin typeface="+mn-lt"/>
              </a:rPr>
              <a:t>​</a:t>
            </a:r>
          </a:p>
          <a:p>
            <a:pPr algn="l" rtl="0" fontAlgn="base">
              <a:buFont typeface="+mj-lt"/>
              <a:buAutoNum type="arabicPeriod"/>
            </a:pPr>
            <a:endParaRPr lang="en-US" b="0" i="0" dirty="0">
              <a:solidFill>
                <a:srgbClr val="444444"/>
              </a:solidFill>
              <a:effectLst/>
              <a:latin typeface="+mn-lt"/>
            </a:endParaRPr>
          </a:p>
          <a:p>
            <a:pPr algn="l" rtl="0" fontAlgn="base"/>
            <a:r>
              <a:rPr lang="en-US" b="0" i="1" u="none" strike="noStrike" dirty="0">
                <a:solidFill>
                  <a:srgbClr val="000000"/>
                </a:solidFill>
                <a:effectLst/>
                <a:latin typeface="+mn-lt"/>
              </a:rPr>
              <a:t>These negative messages could infer that a client has no say in their behavioral health care, or that they are lacking in some way. It treats the individual as “less than.”</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endParaRPr lang="en-US" b="0" i="0" dirty="0">
              <a:solidFill>
                <a:srgbClr val="444444"/>
              </a:solidFill>
              <a:effectLst/>
              <a:highlight>
                <a:srgbClr val="F5F5F5"/>
              </a:highlight>
              <a:latin typeface="+mn-lt"/>
            </a:endParaRP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Power of Negative Messages</a:t>
            </a:r>
          </a:p>
        </p:txBody>
      </p:sp>
    </p:spTree>
    <p:extLst>
      <p:ext uri="{BB962C8B-B14F-4D97-AF65-F5344CB8AC3E}">
        <p14:creationId xmlns:p14="http://schemas.microsoft.com/office/powerpoint/2010/main" val="13414124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136</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0" i="1" u="none" strike="noStrike" dirty="0">
                <a:solidFill>
                  <a:srgbClr val="000000"/>
                </a:solidFill>
                <a:effectLst/>
                <a:latin typeface="+mn-lt"/>
              </a:rPr>
              <a:t>The goal is to empower clients, not enable them. Empowerment looks like being there or doing something for someone that CANNOT do it themselves. Enabling is  doing something for someone that COULD or SHOULD do it themselves. Empowering them gives them control over their lives – giving them confidence and a stronger self image, while enabling them steals these things from them.</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1" u="none" strike="noStrike" dirty="0">
                <a:solidFill>
                  <a:srgbClr val="000000"/>
                </a:solidFill>
                <a:effectLst/>
                <a:latin typeface="+mn-lt"/>
              </a:rPr>
              <a:t>How do you empower clients?</a:t>
            </a:r>
            <a:r>
              <a:rPr lang="en-US" b="1"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Be authentic and empathetic</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Encourage self-determination and choice</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Promote learning and growth</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Collaborate and connect</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Adapt and innovate</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Be goal oriented, with balance</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Be non-judgmental</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Be positive</a:t>
            </a:r>
            <a:r>
              <a:rPr lang="en-US" b="0" i="0" dirty="0">
                <a:solidFill>
                  <a:srgbClr val="444444"/>
                </a:solidFill>
                <a:effectLst/>
                <a:latin typeface="+mn-lt"/>
              </a:rPr>
              <a:t>​</a:t>
            </a:r>
          </a:p>
          <a:p>
            <a:pPr algn="l" rtl="0" fontAlgn="base">
              <a:buFont typeface="Arial" panose="020B0604020202020204" pitchFamily="34" charset="0"/>
              <a:buChar char="•"/>
            </a:pPr>
            <a:endParaRPr lang="en-US" b="0" i="0" dirty="0">
              <a:solidFill>
                <a:srgbClr val="444444"/>
              </a:solidFill>
              <a:effectLst/>
              <a:latin typeface="+mn-lt"/>
            </a:endParaRPr>
          </a:p>
          <a:p>
            <a:pPr algn="l" rtl="0" fontAlgn="base"/>
            <a:r>
              <a:rPr lang="en-US" b="1" i="1" u="none" strike="noStrike" dirty="0">
                <a:solidFill>
                  <a:srgbClr val="000000"/>
                </a:solidFill>
                <a:effectLst/>
                <a:latin typeface="+mn-lt"/>
              </a:rPr>
              <a:t>What are some ways that peer supports enable clients?</a:t>
            </a:r>
            <a:r>
              <a:rPr lang="en-US" b="1"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Giving them money</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Telling them what they want to hear instead of what they need to     hear</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Lying for them</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Allowing them to be under the influence in front of you without acknowledging it</a:t>
            </a:r>
            <a:r>
              <a:rPr lang="en-US" b="0" i="0" dirty="0">
                <a:solidFill>
                  <a:srgbClr val="444444"/>
                </a:solidFill>
                <a:effectLst/>
                <a:latin typeface="+mn-lt"/>
              </a:rPr>
              <a:t>​</a:t>
            </a:r>
          </a:p>
          <a:p>
            <a:pPr algn="l" rtl="0" fontAlgn="base">
              <a:buFont typeface="Arial" panose="020B0604020202020204" pitchFamily="34" charset="0"/>
              <a:buChar char="•"/>
            </a:pPr>
            <a:r>
              <a:rPr lang="en-US" b="0" i="1" u="none" strike="noStrike" dirty="0">
                <a:solidFill>
                  <a:srgbClr val="000000"/>
                </a:solidFill>
                <a:effectLst/>
                <a:latin typeface="+mn-lt"/>
              </a:rPr>
              <a:t> Doing everything for them vs holding them accountable, or teaching them how to do it</a:t>
            </a:r>
            <a:r>
              <a:rPr lang="en-US" b="0" i="0" dirty="0">
                <a:solidFill>
                  <a:srgbClr val="444444"/>
                </a:solidFill>
                <a:effectLst/>
                <a:latin typeface="+mn-lt"/>
              </a:rPr>
              <a:t>​</a:t>
            </a:r>
          </a:p>
          <a:p>
            <a:pPr algn="l" rtl="0" fontAlgn="base"/>
            <a:endParaRPr lang="en-US" b="0" i="0" dirty="0">
              <a:solidFill>
                <a:srgbClr val="444444"/>
              </a:solidFill>
              <a:effectLst/>
              <a:highlight>
                <a:srgbClr val="F5F5F5"/>
              </a:highligh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1"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Power of Negative Messages</a:t>
            </a:r>
          </a:p>
        </p:txBody>
      </p:sp>
    </p:spTree>
    <p:extLst>
      <p:ext uri="{BB962C8B-B14F-4D97-AF65-F5344CB8AC3E}">
        <p14:creationId xmlns:p14="http://schemas.microsoft.com/office/powerpoint/2010/main" val="96357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138CDF-1C70-DB70-8BA3-49E9010AE0DC}"/>
              </a:ext>
            </a:extLst>
          </p:cNvPr>
          <p:cNvSpPr>
            <a:spLocks noGrp="1"/>
          </p:cNvSpPr>
          <p:nvPr>
            <p:ph type="sldNum" sz="quarter" idx="12"/>
          </p:nvPr>
        </p:nvSpPr>
        <p:spPr/>
        <p:txBody>
          <a:bodyPr/>
          <a:lstStyle/>
          <a:p>
            <a:fld id="{AA91BEA5-B99F-432C-AC2D-F9392A4662AF}" type="slidenum">
              <a:rPr lang="en-US" smtClean="0"/>
              <a:t>137</a:t>
            </a:fld>
            <a:endParaRPr lang="en-US"/>
          </a:p>
        </p:txBody>
      </p:sp>
      <p:sp>
        <p:nvSpPr>
          <p:cNvPr id="3" name="Title 2">
            <a:extLst>
              <a:ext uri="{FF2B5EF4-FFF2-40B4-BE49-F238E27FC236}">
                <a16:creationId xmlns:a16="http://schemas.microsoft.com/office/drawing/2014/main" id="{C6C7636B-2BE0-0D89-44D6-4A59229D4934}"/>
              </a:ext>
            </a:extLst>
          </p:cNvPr>
          <p:cNvSpPr>
            <a:spLocks noGrp="1"/>
          </p:cNvSpPr>
          <p:nvPr>
            <p:ph type="ctrTitle"/>
          </p:nvPr>
        </p:nvSpPr>
        <p:spPr/>
        <p:txBody>
          <a:bodyPr/>
          <a:lstStyle/>
          <a:p>
            <a:r>
              <a:rPr lang="en-US" dirty="0"/>
              <a:t>Trauma Informed Services</a:t>
            </a:r>
          </a:p>
        </p:txBody>
      </p:sp>
      <p:sp>
        <p:nvSpPr>
          <p:cNvPr id="4" name="Footer Placeholder 3">
            <a:extLst>
              <a:ext uri="{FF2B5EF4-FFF2-40B4-BE49-F238E27FC236}">
                <a16:creationId xmlns:a16="http://schemas.microsoft.com/office/drawing/2014/main" id="{3CF52FA9-7756-0FF9-32AB-F9AB6A35F474}"/>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3239660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138</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1" u="none" strike="noStrike" dirty="0">
                <a:solidFill>
                  <a:srgbClr val="000000"/>
                </a:solidFill>
                <a:effectLst/>
                <a:latin typeface="+mn-lt"/>
              </a:rPr>
              <a:t>What is Trauma?</a:t>
            </a:r>
          </a:p>
          <a:p>
            <a:pPr algn="l" rtl="0" fontAlgn="base"/>
            <a:r>
              <a:rPr lang="en-US" b="0" i="1" dirty="0">
                <a:solidFill>
                  <a:srgbClr val="000000"/>
                </a:solidFill>
                <a:effectLst/>
                <a:latin typeface="+mn-lt"/>
              </a:rPr>
              <a:t>The lasting emotional respons</a:t>
            </a:r>
            <a:r>
              <a:rPr lang="en-US" i="1" dirty="0">
                <a:solidFill>
                  <a:srgbClr val="000000"/>
                </a:solidFill>
                <a:latin typeface="+mn-lt"/>
              </a:rPr>
              <a:t>e that often results from living through a distressing event. Often accompanied by a sense of powerlessness, either during or after the event.</a:t>
            </a:r>
            <a:endParaRPr lang="en-US" b="0" i="0" dirty="0">
              <a:solidFill>
                <a:srgbClr val="444444"/>
              </a:solidFill>
              <a:effectLst/>
              <a:latin typeface="+mn-lt"/>
            </a:endParaRPr>
          </a:p>
          <a:p>
            <a:pPr algn="l" rtl="0" fontAlgn="base"/>
            <a:endParaRPr lang="en-US" b="1" i="0" dirty="0">
              <a:solidFill>
                <a:srgbClr val="444444"/>
              </a:solidFill>
              <a:effectLst/>
              <a:latin typeface="+mn-lt"/>
            </a:endParaRPr>
          </a:p>
          <a:p>
            <a:pPr algn="l" rtl="0" fontAlgn="base"/>
            <a:r>
              <a:rPr lang="en-US" b="1" i="0" dirty="0">
                <a:solidFill>
                  <a:srgbClr val="444444"/>
                </a:solidFill>
                <a:effectLst/>
                <a:latin typeface="+mn-lt"/>
              </a:rPr>
              <a:t>Powerlessness</a:t>
            </a:r>
          </a:p>
          <a:p>
            <a:pPr algn="l" rtl="0" fontAlgn="base"/>
            <a:r>
              <a:rPr lang="en-US" dirty="0">
                <a:solidFill>
                  <a:srgbClr val="444444"/>
                </a:solidFill>
                <a:latin typeface="+mn-lt"/>
              </a:rPr>
              <a:t>Having a lack of control in a client’s life that you have developed a professional relationship with can be very hard. We can only hope a client finds recovery and stays in recovery, but this is not always the case, and we are powerless over the actions of others, no matter how much we work with a client.</a:t>
            </a:r>
            <a:r>
              <a:rPr lang="en-US" b="0" i="0" dirty="0">
                <a:solidFill>
                  <a:srgbClr val="444444"/>
                </a:solidFill>
                <a:effectLst/>
                <a:latin typeface="+mn-lt"/>
              </a:rPr>
              <a:t>​</a:t>
            </a:r>
          </a:p>
          <a:p>
            <a:pPr algn="l" rtl="0" fontAlgn="base"/>
            <a:endParaRPr lang="en-US" dirty="0">
              <a:solidFill>
                <a:srgbClr val="444444"/>
              </a:solidFill>
              <a:latin typeface="+mn-lt"/>
            </a:endParaRPr>
          </a:p>
          <a:p>
            <a:pPr algn="l" rtl="0" fontAlgn="base"/>
            <a:r>
              <a:rPr lang="en-US" b="1" i="0" u="none" strike="noStrike" dirty="0">
                <a:solidFill>
                  <a:srgbClr val="000000"/>
                </a:solidFill>
                <a:effectLst/>
                <a:latin typeface="+mn-lt"/>
              </a:rPr>
              <a:t>Re-victimization</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Patients who were victimized once are at increased risk of falling victim to violence again. (Christ, et al., 2022)</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In addition to being individually traumatizing and harmful, the cumulative effects of being repeatedly abused can result in more serious mental illness. (</a:t>
            </a:r>
            <a:r>
              <a:rPr lang="en-US" b="0" i="0" u="none" strike="noStrike" dirty="0" err="1">
                <a:solidFill>
                  <a:srgbClr val="000000"/>
                </a:solidFill>
                <a:effectLst/>
                <a:latin typeface="+mn-lt"/>
              </a:rPr>
              <a:t>Habron</a:t>
            </a:r>
            <a:r>
              <a:rPr lang="en-US" b="0" i="0" u="none" strike="noStrike" dirty="0">
                <a:solidFill>
                  <a:srgbClr val="000000"/>
                </a:solidFill>
                <a:effectLst/>
                <a:latin typeface="+mn-lt"/>
              </a:rPr>
              <a:t>, 2020)</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Repeated abuse can result in complex trauma (CPTSD)</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Individuals who have experienced trauma are at an elevated risk for substance use disorders, including abuse and dependence, mental disorders (e.g., depression and anxiety disorders, impairment in relational/ social and other major life areas, other distressing symptoms), and physical disorders and conditions, such as sleep disorders.</a:t>
            </a:r>
            <a:endParaRPr lang="en-US" b="0" i="0" dirty="0">
              <a:solidFill>
                <a:srgbClr val="444444"/>
              </a:solidFill>
              <a:effectLst/>
              <a:latin typeface="+mn-lt"/>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3690260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139</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Re-victimization In Treatment</a:t>
            </a:r>
          </a:p>
          <a:p>
            <a:pPr algn="l" rtl="0" fontAlgn="base"/>
            <a:r>
              <a:rPr lang="en-US" b="0" i="1" u="none" strike="noStrike" dirty="0">
                <a:solidFill>
                  <a:srgbClr val="000000"/>
                </a:solidFill>
                <a:effectLst/>
                <a:latin typeface="+mn-lt"/>
              </a:rPr>
              <a:t>Some individuals experience re-traumatization while in care or treatment. Here are some ways that this happens to people while in treatment. (Things to avoid).</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1. Using seclusion, restraint, or “time-out” practices that isolate individuals </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2. Mislabeling client symptoms as personality or other mental disorders, rather than as traumatic stress reactions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3. Being overly authoritative when interacting with clients </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4. Giving treatment assignments that could humiliate clients </a:t>
            </a:r>
            <a:r>
              <a:rPr lang="en-US" b="0" i="1" u="none" strike="noStrike" dirty="0">
                <a:solidFill>
                  <a:srgbClr val="000000"/>
                </a:solidFill>
                <a:effectLst/>
                <a:latin typeface="+mn-lt"/>
              </a:rPr>
              <a:t>(e.g., asking a client to wear a sign in group that reflects one of his or her treatment issues, even if the assignment centers on positive attributes of the client) </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5. Using a confrontational approach</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6. Challenging or discounting reports of abuse or other traumatic events </a:t>
            </a:r>
            <a:r>
              <a:rPr lang="en-US" b="0" i="0" dirty="0">
                <a:solidFill>
                  <a:srgbClr val="444444"/>
                </a:solidFill>
                <a:effectLst/>
                <a:latin typeface="+mn-lt"/>
              </a:rPr>
              <a:t>​</a:t>
            </a:r>
          </a:p>
          <a:p>
            <a:pPr algn="l" rtl="0" fontAlgn="base"/>
            <a:endParaRPr lang="en-US" dirty="0">
              <a:solidFill>
                <a:srgbClr val="444444"/>
              </a:solidFill>
              <a:latin typeface="+mn-lt"/>
            </a:endParaRPr>
          </a:p>
          <a:p>
            <a:pPr algn="l" rtl="0" fontAlgn="base"/>
            <a:r>
              <a:rPr lang="en-US" b="1" i="0" u="none" strike="noStrike" dirty="0">
                <a:solidFill>
                  <a:srgbClr val="000000"/>
                </a:solidFill>
                <a:effectLst/>
                <a:latin typeface="+mn-lt"/>
              </a:rPr>
              <a:t>Prevalence of Trauma</a:t>
            </a:r>
            <a:r>
              <a:rPr lang="en-US" b="0" i="0" dirty="0">
                <a:solidFill>
                  <a:srgbClr val="444444"/>
                </a:solidFill>
                <a:effectLst/>
                <a:latin typeface="+mn-lt"/>
              </a:rPr>
              <a:t>​</a:t>
            </a:r>
          </a:p>
          <a:p>
            <a:pPr algn="l" rtl="0" fontAlgn="base"/>
            <a:r>
              <a:rPr lang="en-US" b="0" i="0" dirty="0">
                <a:solidFill>
                  <a:srgbClr val="444444"/>
                </a:solidFill>
                <a:effectLst/>
                <a:latin typeface="+mn-lt"/>
              </a:rPr>
              <a:t>​</a:t>
            </a:r>
            <a:r>
              <a:rPr lang="en-US" b="0" i="0" u="none" strike="noStrike" dirty="0">
                <a:solidFill>
                  <a:srgbClr val="000000"/>
                </a:solidFill>
                <a:effectLst/>
                <a:latin typeface="+mn-lt"/>
              </a:rPr>
              <a:t>1. The prevalence of trauma exposure among psychiatric populations has been found to be higher than in the rest of the population. </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2. Five studies have reported childhood and sexual abuse in between 34% and 81% of patients with severe mental illness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3. A 90% lifetime trauma exposure has been reported among psychiatric patients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a:t>
            </a:r>
            <a:r>
              <a:rPr lang="en-US" b="0" i="0" u="none" strike="noStrike" dirty="0" err="1">
                <a:solidFill>
                  <a:srgbClr val="000000"/>
                </a:solidFill>
                <a:effectLst/>
                <a:latin typeface="+mn-lt"/>
              </a:rPr>
              <a:t>Floen</a:t>
            </a:r>
            <a:r>
              <a:rPr lang="en-US" b="0" i="0" u="none" strike="noStrike" dirty="0">
                <a:solidFill>
                  <a:srgbClr val="000000"/>
                </a:solidFill>
                <a:effectLst/>
                <a:latin typeface="+mn-lt"/>
              </a:rPr>
              <a:t> &amp; </a:t>
            </a:r>
            <a:r>
              <a:rPr lang="en-US" b="0" i="0" u="none" strike="noStrike" dirty="0" err="1">
                <a:solidFill>
                  <a:srgbClr val="000000"/>
                </a:solidFill>
                <a:effectLst/>
                <a:latin typeface="+mn-lt"/>
              </a:rPr>
              <a:t>Elklit</a:t>
            </a:r>
            <a:r>
              <a:rPr lang="en-US" b="0" i="0" u="none" strike="noStrike" dirty="0">
                <a:solidFill>
                  <a:srgbClr val="000000"/>
                </a:solidFill>
                <a:effectLst/>
                <a:latin typeface="+mn-lt"/>
              </a:rPr>
              <a:t>, 2007)</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From these studies we can gather that Behavioral health patients appear to have been more exposed to traumatic events than the general population</a:t>
            </a:r>
            <a:r>
              <a:rPr lang="en-US" b="0" i="0" dirty="0">
                <a:solidFill>
                  <a:srgbClr val="444444"/>
                </a:solidFill>
                <a:effectLst/>
                <a:latin typeface="+mn-lt"/>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1144386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843365"/>
          </a:xfrm>
        </p:spPr>
        <p:txBody>
          <a:bodyPr>
            <a:normAutofit/>
          </a:bodyPr>
          <a:lstStyle/>
          <a:p>
            <a:r>
              <a:rPr lang="en-US" sz="1400" b="1" dirty="0">
                <a:latin typeface="+mn-lt"/>
              </a:rPr>
              <a:t>Ask</a:t>
            </a:r>
          </a:p>
          <a:p>
            <a:r>
              <a:rPr lang="en-US" sz="1050" dirty="0">
                <a:latin typeface="+mn-lt"/>
              </a:rPr>
              <a:t>• </a:t>
            </a:r>
            <a:r>
              <a:rPr lang="en-US" sz="1200" b="1" dirty="0">
                <a:latin typeface="+mn-lt"/>
              </a:rPr>
              <a:t>How? </a:t>
            </a:r>
            <a:endParaRPr lang="en-US" sz="1050" b="1" dirty="0">
              <a:latin typeface="+mn-lt"/>
            </a:endParaRPr>
          </a:p>
          <a:p>
            <a:pPr marL="228600" indent="-228600"/>
            <a:r>
              <a:rPr lang="en-US" sz="1050" dirty="0">
                <a:latin typeface="+mn-lt"/>
              </a:rPr>
              <a:t>o 	</a:t>
            </a:r>
            <a:r>
              <a:rPr lang="en-US" sz="1200" dirty="0">
                <a:latin typeface="+mn-lt"/>
              </a:rPr>
              <a:t>Asking the question “Are you thinking about suicide?” communicates that you are open to having an open discussion about suicide in a non-judgmental and supportive way. Asking in this direct, unbiased manner can open the door for effective dialogue about their emotional pain and can allow everyone involved to see what next steps need to be taken. It shows that you value them as a person, and that you are there for them.</a:t>
            </a:r>
          </a:p>
          <a:p>
            <a:endParaRPr lang="en-US" sz="1050" dirty="0">
              <a:latin typeface="+mn-lt"/>
            </a:endParaRPr>
          </a:p>
          <a:p>
            <a:r>
              <a:rPr lang="en-US" sz="1400" b="1" dirty="0">
                <a:latin typeface="+mn-lt"/>
              </a:rPr>
              <a:t>Keep Them Safe</a:t>
            </a:r>
          </a:p>
          <a:p>
            <a:r>
              <a:rPr lang="en-US" sz="1200" b="1" dirty="0">
                <a:latin typeface="+mn-lt"/>
              </a:rPr>
              <a:t>• How? </a:t>
            </a:r>
          </a:p>
          <a:p>
            <a:r>
              <a:rPr lang="en-US" sz="1050" dirty="0">
                <a:latin typeface="+mn-lt"/>
              </a:rPr>
              <a:t>O	</a:t>
            </a:r>
            <a:r>
              <a:rPr lang="en-US" sz="1100" dirty="0">
                <a:latin typeface="+mn-lt"/>
              </a:rPr>
              <a:t> </a:t>
            </a:r>
            <a:r>
              <a:rPr lang="en-US" sz="1200" dirty="0">
                <a:latin typeface="+mn-lt"/>
              </a:rPr>
              <a:t>First off, it is good for everyone to be on the same page. After the “Ask” step,  	and you have determined that suicide is indeed being considered or talked 	about, it is 	important to find out a few things to establish immediate safety.</a:t>
            </a:r>
          </a:p>
          <a:p>
            <a:r>
              <a:rPr lang="en-US" sz="1200" dirty="0">
                <a:latin typeface="+mn-lt"/>
              </a:rPr>
              <a:t>o 	Have they already done anything to try and kill themselves before talking with 	you?</a:t>
            </a:r>
          </a:p>
          <a:p>
            <a:r>
              <a:rPr lang="en-US" sz="1200" dirty="0">
                <a:latin typeface="+mn-lt"/>
              </a:rPr>
              <a:t>o 	Does the person experiencing thoughts of suicide know how they would kill 	themselves?</a:t>
            </a:r>
          </a:p>
          <a:p>
            <a:r>
              <a:rPr lang="en-US" sz="1200" dirty="0">
                <a:latin typeface="+mn-lt"/>
              </a:rPr>
              <a:t>O	 Do they have a specific detailed plan?</a:t>
            </a:r>
          </a:p>
          <a:p>
            <a:r>
              <a:rPr lang="en-US" sz="1200" dirty="0">
                <a:latin typeface="+mn-lt"/>
              </a:rPr>
              <a:t>o 	What is the timing of their plan?</a:t>
            </a:r>
          </a:p>
          <a:p>
            <a:endParaRPr lang="en-US" sz="1050" dirty="0">
              <a:latin typeface="+mn-lt"/>
            </a:endParaRPr>
          </a:p>
          <a:p>
            <a:r>
              <a:rPr lang="en-US" sz="1400" b="1" dirty="0">
                <a:latin typeface="+mn-lt"/>
              </a:rPr>
              <a:t>Be There</a:t>
            </a:r>
          </a:p>
          <a:p>
            <a:r>
              <a:rPr lang="en-US" sz="1050" dirty="0">
                <a:latin typeface="+mn-lt"/>
              </a:rPr>
              <a:t>• </a:t>
            </a:r>
            <a:r>
              <a:rPr lang="en-US" sz="1200" b="1" dirty="0">
                <a:latin typeface="+mn-lt"/>
              </a:rPr>
              <a:t>How?</a:t>
            </a:r>
            <a:endParaRPr lang="en-US" sz="1050" b="1" dirty="0">
              <a:latin typeface="+mn-lt"/>
            </a:endParaRPr>
          </a:p>
          <a:p>
            <a:r>
              <a:rPr lang="en-US" sz="1050" dirty="0">
                <a:latin typeface="+mn-lt"/>
              </a:rPr>
              <a:t>o 	</a:t>
            </a:r>
            <a:r>
              <a:rPr lang="en-US" sz="1200" dirty="0">
                <a:latin typeface="+mn-lt"/>
              </a:rPr>
              <a:t>This could mean being physically present for them, speaking with them on the 	phones when you can, or any other way that shows support for the person at 	risk.</a:t>
            </a:r>
          </a:p>
          <a:p>
            <a:r>
              <a:rPr lang="en-US" sz="1200" dirty="0">
                <a:latin typeface="+mn-lt"/>
              </a:rPr>
              <a:t>o 	An important aspect of this step is to make sure you follow through with the 	ways in which you will be able to support the person.</a:t>
            </a:r>
          </a:p>
          <a:p>
            <a:r>
              <a:rPr lang="en-US" sz="1200" dirty="0">
                <a:latin typeface="+mn-lt"/>
              </a:rPr>
              <a:t>o 	Do not commit to anything that you are not willing or able to accomplish.</a:t>
            </a:r>
          </a:p>
          <a:p>
            <a:endParaRPr lang="en-US" sz="1050" dirty="0">
              <a:latin typeface="+mn-lt"/>
            </a:endParaRPr>
          </a:p>
          <a:p>
            <a:pPr marL="171450" indent="-171450">
              <a:buFont typeface="Arial" panose="020B0604020202020204" pitchFamily="34" charset="0"/>
              <a:buChar char="•"/>
            </a:pPr>
            <a:endParaRPr lang="en-US" sz="1050" dirty="0">
              <a:latin typeface="+mn-lt"/>
            </a:endParaRPr>
          </a:p>
          <a:p>
            <a:pPr marL="171450" indent="-171450">
              <a:buFont typeface="Arial" panose="020B0604020202020204" pitchFamily="34" charset="0"/>
              <a:buChar char="•"/>
            </a:pPr>
            <a:endParaRPr lang="en-US" sz="1050" dirty="0">
              <a:latin typeface="+mn-lt"/>
            </a:endParaRPr>
          </a:p>
          <a:p>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p:txBody>
      </p:sp>
      <p:sp>
        <p:nvSpPr>
          <p:cNvPr id="2" name="Title 1"/>
          <p:cNvSpPr>
            <a:spLocks noGrp="1"/>
          </p:cNvSpPr>
          <p:nvPr>
            <p:ph type="title"/>
          </p:nvPr>
        </p:nvSpPr>
        <p:spPr/>
        <p:txBody>
          <a:bodyPr>
            <a:noAutofit/>
          </a:bodyPr>
          <a:lstStyle/>
          <a:p>
            <a:r>
              <a:rPr lang="en-US" sz="2000" dirty="0"/>
              <a:t>Protocol for Working With Someone Who Is Possibly Having Suicidal Thoughts or Actions</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14</a:t>
            </a:fld>
            <a:endParaRPr lang="en-US"/>
          </a:p>
        </p:txBody>
      </p:sp>
      <p:sp>
        <p:nvSpPr>
          <p:cNvPr id="4" name="Freeform 14">
            <a:extLst>
              <a:ext uri="{FF2B5EF4-FFF2-40B4-BE49-F238E27FC236}">
                <a16:creationId xmlns:a16="http://schemas.microsoft.com/office/drawing/2014/main" id="{2E953F39-4CED-9C09-E923-11A36EE0A5FB}"/>
              </a:ext>
            </a:extLst>
          </p:cNvPr>
          <p:cNvSpPr/>
          <p:nvPr/>
        </p:nvSpPr>
        <p:spPr>
          <a:xfrm>
            <a:off x="4840570" y="7701670"/>
            <a:ext cx="1297376" cy="1694909"/>
          </a:xfrm>
          <a:custGeom>
            <a:avLst/>
            <a:gdLst/>
            <a:ahLst/>
            <a:cxnLst/>
            <a:rect l="l" t="t" r="r" b="b"/>
            <a:pathLst>
              <a:path w="1297376" h="1694909">
                <a:moveTo>
                  <a:pt x="0" y="0"/>
                </a:moveTo>
                <a:lnTo>
                  <a:pt x="1297376" y="0"/>
                </a:lnTo>
                <a:lnTo>
                  <a:pt x="1297376" y="1694909"/>
                </a:lnTo>
                <a:lnTo>
                  <a:pt x="0" y="1694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15">
            <a:extLst>
              <a:ext uri="{FF2B5EF4-FFF2-40B4-BE49-F238E27FC236}">
                <a16:creationId xmlns:a16="http://schemas.microsoft.com/office/drawing/2014/main" id="{FE2F127E-7E2D-A9AF-BE37-B8A1DBB52F2F}"/>
              </a:ext>
            </a:extLst>
          </p:cNvPr>
          <p:cNvSpPr/>
          <p:nvPr/>
        </p:nvSpPr>
        <p:spPr>
          <a:xfrm>
            <a:off x="1487266" y="7548543"/>
            <a:ext cx="1384234" cy="1804097"/>
          </a:xfrm>
          <a:custGeom>
            <a:avLst/>
            <a:gdLst/>
            <a:ahLst/>
            <a:cxnLst/>
            <a:rect l="l" t="t" r="r" b="b"/>
            <a:pathLst>
              <a:path w="1384234" h="1804097">
                <a:moveTo>
                  <a:pt x="0" y="0"/>
                </a:moveTo>
                <a:lnTo>
                  <a:pt x="1384235" y="0"/>
                </a:lnTo>
                <a:lnTo>
                  <a:pt x="1384235" y="1804097"/>
                </a:lnTo>
                <a:lnTo>
                  <a:pt x="0" y="1804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custDataLst>
      <p:tags r:id="rId1"/>
    </p:custDataLst>
    <p:extLst>
      <p:ext uri="{BB962C8B-B14F-4D97-AF65-F5344CB8AC3E}">
        <p14:creationId xmlns:p14="http://schemas.microsoft.com/office/powerpoint/2010/main" val="5177009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D884A8-64E0-2AE6-C6E7-E721E74CAC05}"/>
              </a:ext>
            </a:extLst>
          </p:cNvPr>
          <p:cNvSpPr>
            <a:spLocks noGrp="1"/>
          </p:cNvSpPr>
          <p:nvPr>
            <p:ph type="sldNum" sz="quarter" idx="15"/>
          </p:nvPr>
        </p:nvSpPr>
        <p:spPr/>
        <p:txBody>
          <a:bodyPr/>
          <a:lstStyle/>
          <a:p>
            <a:fld id="{AA91BEA5-B99F-432C-AC2D-F9392A4662AF}" type="slidenum">
              <a:rPr lang="en-US" smtClean="0"/>
              <a:t>140</a:t>
            </a:fld>
            <a:endParaRPr lang="en-US"/>
          </a:p>
        </p:txBody>
      </p:sp>
      <p:sp>
        <p:nvSpPr>
          <p:cNvPr id="3" name="Text Placeholder 2">
            <a:extLst>
              <a:ext uri="{FF2B5EF4-FFF2-40B4-BE49-F238E27FC236}">
                <a16:creationId xmlns:a16="http://schemas.microsoft.com/office/drawing/2014/main" id="{51B95244-B38D-C8F2-BAFD-AED6715B390E}"/>
              </a:ext>
            </a:extLst>
          </p:cNvPr>
          <p:cNvSpPr>
            <a:spLocks noGrp="1"/>
          </p:cNvSpPr>
          <p:nvPr>
            <p:ph type="body" sz="quarter" idx="16"/>
          </p:nvPr>
        </p:nvSpPr>
        <p:spPr>
          <a:xfrm>
            <a:off x="601722" y="7790232"/>
            <a:ext cx="6702425" cy="1117600"/>
          </a:xfrm>
        </p:spPr>
        <p:txBody>
          <a:bodyPr/>
          <a:lstStyle/>
          <a:p>
            <a:r>
              <a:rPr lang="en-US" dirty="0"/>
              <a:t>Your trauma is not your fault, but healing is your responsibility.</a:t>
            </a:r>
          </a:p>
        </p:txBody>
      </p:sp>
      <p:sp>
        <p:nvSpPr>
          <p:cNvPr id="7" name="Title 6">
            <a:extLst>
              <a:ext uri="{FF2B5EF4-FFF2-40B4-BE49-F238E27FC236}">
                <a16:creationId xmlns:a16="http://schemas.microsoft.com/office/drawing/2014/main" id="{F69E57A9-339C-203C-98F4-2176B29DF6AD}"/>
              </a:ext>
            </a:extLst>
          </p:cNvPr>
          <p:cNvSpPr>
            <a:spLocks noGrp="1"/>
          </p:cNvSpPr>
          <p:nvPr>
            <p:ph type="title"/>
          </p:nvPr>
        </p:nvSpPr>
        <p:spPr>
          <a:xfrm>
            <a:off x="534353" y="156053"/>
            <a:ext cx="6703695" cy="715767"/>
          </a:xfrm>
        </p:spPr>
        <p:txBody>
          <a:bodyPr>
            <a:normAutofit/>
          </a:bodyPr>
          <a:lstStyle/>
          <a:p>
            <a:pPr algn="ctr"/>
            <a:r>
              <a:rPr lang="en-US" sz="3200" dirty="0"/>
              <a:t>Types of Trauma</a:t>
            </a:r>
          </a:p>
        </p:txBody>
      </p:sp>
      <p:sp>
        <p:nvSpPr>
          <p:cNvPr id="8" name="Footer Placeholder 7">
            <a:extLst>
              <a:ext uri="{FF2B5EF4-FFF2-40B4-BE49-F238E27FC236}">
                <a16:creationId xmlns:a16="http://schemas.microsoft.com/office/drawing/2014/main" id="{62B87C9C-5974-A6F5-91CB-2CAD7BF34C03}"/>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86921FCB-B218-4A7C-E227-971043BFF04F}"/>
              </a:ext>
            </a:extLst>
          </p:cNvPr>
          <p:cNvSpPr/>
          <p:nvPr/>
        </p:nvSpPr>
        <p:spPr>
          <a:xfrm>
            <a:off x="468253" y="2641920"/>
            <a:ext cx="2040255" cy="3537702"/>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Acute Trauma:</a:t>
            </a:r>
          </a:p>
          <a:p>
            <a:pPr algn="ctr"/>
            <a:r>
              <a:rPr lang="en-US" dirty="0"/>
              <a:t>One-time traumatic events with short-term effects.</a:t>
            </a:r>
          </a:p>
        </p:txBody>
      </p:sp>
      <p:sp>
        <p:nvSpPr>
          <p:cNvPr id="10" name="Rectangle 9">
            <a:extLst>
              <a:ext uri="{FF2B5EF4-FFF2-40B4-BE49-F238E27FC236}">
                <a16:creationId xmlns:a16="http://schemas.microsoft.com/office/drawing/2014/main" id="{0F5B09E9-60F3-16DF-A18E-B855012688C1}"/>
              </a:ext>
            </a:extLst>
          </p:cNvPr>
          <p:cNvSpPr/>
          <p:nvPr/>
        </p:nvSpPr>
        <p:spPr>
          <a:xfrm>
            <a:off x="5263892" y="2641920"/>
            <a:ext cx="2040255" cy="3537702"/>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Complex Trauma:</a:t>
            </a:r>
          </a:p>
          <a:p>
            <a:pPr algn="ctr"/>
            <a:r>
              <a:rPr lang="en-US" dirty="0"/>
              <a:t>Typically happens early in life and affects a child’s development and ability to form secure attachments.</a:t>
            </a:r>
          </a:p>
        </p:txBody>
      </p:sp>
      <p:sp>
        <p:nvSpPr>
          <p:cNvPr id="11" name="Rectangle 10">
            <a:extLst>
              <a:ext uri="{FF2B5EF4-FFF2-40B4-BE49-F238E27FC236}">
                <a16:creationId xmlns:a16="http://schemas.microsoft.com/office/drawing/2014/main" id="{07822468-4D7D-6F95-413D-A44614328AC4}"/>
              </a:ext>
            </a:extLst>
          </p:cNvPr>
          <p:cNvSpPr/>
          <p:nvPr/>
        </p:nvSpPr>
        <p:spPr>
          <a:xfrm>
            <a:off x="2619424" y="2242610"/>
            <a:ext cx="2533552" cy="4336322"/>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Chronic Trauma:</a:t>
            </a:r>
          </a:p>
          <a:p>
            <a:pPr algn="ctr"/>
            <a:r>
              <a:rPr lang="en-US" dirty="0"/>
              <a:t>Multiple or repetitive traumatic events that produce a cumulative effect.</a:t>
            </a:r>
          </a:p>
        </p:txBody>
      </p:sp>
    </p:spTree>
    <p:extLst>
      <p:ext uri="{BB962C8B-B14F-4D97-AF65-F5344CB8AC3E}">
        <p14:creationId xmlns:p14="http://schemas.microsoft.com/office/powerpoint/2010/main" val="502400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141</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Types of Trauma</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3C4858"/>
                </a:solidFill>
                <a:effectLst/>
                <a:latin typeface="+mn-lt"/>
              </a:rPr>
              <a:t>Acute trauma</a:t>
            </a:r>
            <a:r>
              <a:rPr lang="en-US" b="0" i="0" u="none" strike="noStrike" dirty="0">
                <a:solidFill>
                  <a:srgbClr val="3C4858"/>
                </a:solidFill>
                <a:effectLst/>
                <a:latin typeface="+mn-lt"/>
              </a:rPr>
              <a:t>: These are one-time traumatic events with short-term effects. </a:t>
            </a:r>
            <a:r>
              <a:rPr lang="en-US" b="0" i="1" u="none" strike="noStrike" dirty="0">
                <a:solidFill>
                  <a:srgbClr val="3C4858"/>
                </a:solidFill>
                <a:effectLst/>
                <a:latin typeface="+mn-lt"/>
              </a:rPr>
              <a:t>Typically have the quickest recovery period. This could include surviving a natural disaster (hurricane, flood, fire), experiencing a car accident, or being the victim of a crime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3C4858"/>
                </a:solidFill>
                <a:effectLst/>
                <a:latin typeface="+mn-lt"/>
              </a:rPr>
              <a:t>Chronic trauma</a:t>
            </a:r>
            <a:r>
              <a:rPr lang="en-US" b="0" i="0" u="none" strike="noStrike" dirty="0">
                <a:solidFill>
                  <a:srgbClr val="3C4858"/>
                </a:solidFill>
                <a:effectLst/>
                <a:latin typeface="+mn-lt"/>
              </a:rPr>
              <a:t>: These are multiple or repetitive traumatic events that produce a cumulative effect. </a:t>
            </a:r>
            <a:r>
              <a:rPr lang="en-US" b="0" i="1" u="none" strike="noStrike" dirty="0">
                <a:solidFill>
                  <a:srgbClr val="3C4858"/>
                </a:solidFill>
                <a:effectLst/>
                <a:latin typeface="+mn-lt"/>
              </a:rPr>
              <a:t>For example, experiencing long-term neglect or abuse as a child, living in a domestically violent environment, experiencing war or combat situations, or even sustaining a series of acute traumas can result in a chronic traumatic experience.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3C4858"/>
                </a:solidFill>
                <a:effectLst/>
                <a:latin typeface="+mn-lt"/>
              </a:rPr>
              <a:t>Complex trauma</a:t>
            </a:r>
            <a:r>
              <a:rPr lang="en-US" b="0" i="0" u="none" strike="noStrike" dirty="0">
                <a:solidFill>
                  <a:srgbClr val="3C4858"/>
                </a:solidFill>
                <a:effectLst/>
                <a:latin typeface="+mn-lt"/>
              </a:rPr>
              <a:t>: These events typically happen early in life and affect a child’s development and ability to form secure attachments. </a:t>
            </a:r>
            <a:r>
              <a:rPr lang="en-US" b="0" i="1" u="none" strike="noStrike" dirty="0">
                <a:solidFill>
                  <a:srgbClr val="3C4858"/>
                </a:solidFill>
                <a:effectLst/>
                <a:latin typeface="+mn-lt"/>
              </a:rPr>
              <a:t>These traumatic events are invasive and occur in the formative years, affecting an individual’s ability to cope and function normally as they get older. Emotional, physical, and sexual abuse, pervasive neglect, and experiences of interpersonal violence are examples of complex traumas.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3C4858"/>
                </a:solidFill>
                <a:effectLst/>
                <a:latin typeface="+mn-lt"/>
              </a:rPr>
              <a:t>Although trauma is a universal experience, the way that individuals experience, and process trauma varies from person to person. Whereas one person may experience a traumatic event and have no long-lasting effects, another person may experience their traumatic circumstances more intensely through chronic physical, emotional, and behavioral reactions that impact their daily functioning capabilities.</a:t>
            </a:r>
            <a:r>
              <a:rPr lang="en-US" b="0" i="0" dirty="0">
                <a:solidFill>
                  <a:srgbClr val="444444"/>
                </a:solidFill>
                <a:effectLst/>
                <a:latin typeface="+mn-lt"/>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29491638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142</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Modes of Exposure</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Direct physical, emotional or sexual abuse</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Witnessing violence to others</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Wartime experience</a:t>
            </a:r>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r>
              <a:rPr lang="en-US" b="1" i="0" u="none" strike="noStrike" dirty="0">
                <a:solidFill>
                  <a:srgbClr val="000000"/>
                </a:solidFill>
                <a:effectLst/>
                <a:latin typeface="+mn-lt"/>
              </a:rPr>
              <a:t>Internalization</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Internalizing problems are those having mood or emotion as their primary feature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Anxiety</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Depression</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Anhedonia</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Withdrawal</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Difficulty concentrating</a:t>
            </a:r>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r>
              <a:rPr lang="en-US" b="0" i="0" u="none" strike="noStrike" dirty="0">
                <a:solidFill>
                  <a:srgbClr val="000000"/>
                </a:solidFill>
                <a:effectLst/>
                <a:latin typeface="+mn-lt"/>
              </a:rPr>
              <a:t>Types of trauma are not comparable, and all stem from circumstances where a person felt unsafe or uncared for.</a:t>
            </a:r>
            <a:r>
              <a:rPr lang="en-US" b="0" i="0" dirty="0">
                <a:solidFill>
                  <a:srgbClr val="444444"/>
                </a:solidFill>
                <a:effectLst/>
                <a:latin typeface="+mn-lt"/>
              </a:rPr>
              <a:t>​</a:t>
            </a:r>
          </a:p>
          <a:p>
            <a:pPr algn="l" rtl="0" fontAlgn="base"/>
            <a:endParaRPr lang="en-US" dirty="0">
              <a:solidFill>
                <a:srgbClr val="444444"/>
              </a:solidFill>
              <a:latin typeface="+mn-lt"/>
            </a:endParaRPr>
          </a:p>
          <a:p>
            <a:pPr algn="l" rtl="0" fontAlgn="base"/>
            <a:r>
              <a:rPr lang="en-US" b="1" i="0" u="none" strike="noStrike" dirty="0">
                <a:solidFill>
                  <a:srgbClr val="000000"/>
                </a:solidFill>
                <a:effectLst/>
                <a:latin typeface="+mn-lt"/>
              </a:rPr>
              <a:t>Trauma-Informed Care</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Shifts the focus from “What’s wrong with you?” to “What happened to you?”</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A trauma-informed approach to care acknowledges that healthcare organizations and care teams need to have a complete picture of a patient’s life situation — past and present — in order to provide effective healthcare services with a healing orientation.</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39376650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143</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0" i="0" u="none" strike="noStrike" dirty="0">
                <a:solidFill>
                  <a:srgbClr val="000000"/>
                </a:solidFill>
                <a:effectLst/>
                <a:latin typeface="+mn-lt"/>
              </a:rPr>
              <a:t>Trauma-informed care understands and considers the pervasive nature of trauma and promotes environments of healing and recovery rather than practices and services that may inadvertently re-traumatize.</a:t>
            </a:r>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Strives to reach the whole person</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Considers past experiences</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Promotes recovery</a:t>
            </a:r>
            <a:r>
              <a:rPr lang="en-US" b="0" i="0" dirty="0">
                <a:solidFill>
                  <a:srgbClr val="444444"/>
                </a:solidFill>
                <a:effectLst/>
                <a:latin typeface="+mn-lt"/>
              </a:rPr>
              <a:t>​</a:t>
            </a:r>
          </a:p>
          <a:p>
            <a:pPr algn="l" rtl="0" fontAlgn="base">
              <a:buFont typeface="+mj-lt"/>
              <a:buAutoNum type="arabicPeriod"/>
            </a:pPr>
            <a:r>
              <a:rPr lang="en-US" b="0" i="0" u="none" strike="noStrike" dirty="0">
                <a:solidFill>
                  <a:srgbClr val="000000"/>
                </a:solidFill>
                <a:effectLst/>
                <a:latin typeface="+mn-lt"/>
              </a:rPr>
              <a:t> Provides:</a:t>
            </a:r>
            <a:r>
              <a:rPr lang="en-US" b="0" i="0" dirty="0">
                <a:solidFill>
                  <a:srgbClr val="444444"/>
                </a:solidFill>
                <a:effectLst/>
                <a:latin typeface="+mn-lt"/>
              </a:rPr>
              <a:t>​</a:t>
            </a:r>
          </a:p>
          <a:p>
            <a:pPr marL="577261" lvl="1" indent="-285750" fontAlgn="base">
              <a:buFont typeface="Wingdings" panose="05000000000000000000" pitchFamily="2" charset="2"/>
              <a:buChar char="Ø"/>
            </a:pPr>
            <a:r>
              <a:rPr lang="en-US" sz="1600" b="0" i="0" u="none" strike="noStrike" dirty="0">
                <a:solidFill>
                  <a:srgbClr val="000000"/>
                </a:solidFill>
                <a:effectLst/>
                <a:latin typeface="+mn-lt"/>
              </a:rPr>
              <a:t>Safety</a:t>
            </a:r>
            <a:r>
              <a:rPr lang="en-US" sz="1600" b="0" i="0" dirty="0">
                <a:solidFill>
                  <a:srgbClr val="444444"/>
                </a:solidFill>
                <a:effectLst/>
                <a:latin typeface="+mn-lt"/>
              </a:rPr>
              <a:t>​</a:t>
            </a:r>
          </a:p>
          <a:p>
            <a:pPr marL="577261" lvl="1" indent="-285750" fontAlgn="base">
              <a:buFont typeface="Wingdings" panose="05000000000000000000" pitchFamily="2" charset="2"/>
              <a:buChar char="Ø"/>
            </a:pPr>
            <a:r>
              <a:rPr lang="en-US" sz="1600" b="0" i="0" u="none" strike="noStrike" dirty="0">
                <a:solidFill>
                  <a:srgbClr val="000000"/>
                </a:solidFill>
                <a:effectLst/>
                <a:latin typeface="+mn-lt"/>
              </a:rPr>
              <a:t>Choice</a:t>
            </a:r>
            <a:r>
              <a:rPr lang="en-US" sz="1600" b="0" i="0" dirty="0">
                <a:solidFill>
                  <a:srgbClr val="444444"/>
                </a:solidFill>
                <a:effectLst/>
                <a:latin typeface="+mn-lt"/>
              </a:rPr>
              <a:t>​</a:t>
            </a:r>
          </a:p>
          <a:p>
            <a:pPr marL="577261" lvl="1" indent="-285750" fontAlgn="base">
              <a:buFont typeface="Wingdings" panose="05000000000000000000" pitchFamily="2" charset="2"/>
              <a:buChar char="Ø"/>
            </a:pPr>
            <a:r>
              <a:rPr lang="en-US" sz="1600" b="0" i="0" u="none" strike="noStrike" dirty="0">
                <a:solidFill>
                  <a:srgbClr val="000000"/>
                </a:solidFill>
                <a:effectLst/>
                <a:latin typeface="+mn-lt"/>
              </a:rPr>
              <a:t>Collaboration</a:t>
            </a:r>
            <a:r>
              <a:rPr lang="en-US" sz="1600" b="0" i="0" dirty="0">
                <a:solidFill>
                  <a:srgbClr val="444444"/>
                </a:solidFill>
                <a:effectLst/>
                <a:latin typeface="+mn-lt"/>
              </a:rPr>
              <a:t>​</a:t>
            </a:r>
          </a:p>
          <a:p>
            <a:pPr marL="577261" lvl="1" indent="-285750" fontAlgn="base">
              <a:buFont typeface="Wingdings" panose="05000000000000000000" pitchFamily="2" charset="2"/>
              <a:buChar char="Ø"/>
            </a:pPr>
            <a:r>
              <a:rPr lang="en-US" sz="1600" b="0" i="0" u="none" strike="noStrike" dirty="0">
                <a:solidFill>
                  <a:srgbClr val="000000"/>
                </a:solidFill>
                <a:effectLst/>
                <a:latin typeface="+mn-lt"/>
              </a:rPr>
              <a:t>Trustworthiness</a:t>
            </a:r>
            <a:r>
              <a:rPr lang="en-US" sz="1600" b="0" i="0" dirty="0">
                <a:solidFill>
                  <a:srgbClr val="444444"/>
                </a:solidFill>
                <a:effectLst/>
                <a:latin typeface="+mn-lt"/>
              </a:rPr>
              <a:t>​</a:t>
            </a:r>
          </a:p>
          <a:p>
            <a:pPr marL="577261" lvl="1" indent="-285750" fontAlgn="base">
              <a:buFont typeface="Wingdings" panose="05000000000000000000" pitchFamily="2" charset="2"/>
              <a:buChar char="Ø"/>
            </a:pPr>
            <a:r>
              <a:rPr lang="en-US" sz="1600" b="0" i="0" u="none" strike="noStrike" dirty="0">
                <a:solidFill>
                  <a:srgbClr val="000000"/>
                </a:solidFill>
                <a:effectLst/>
                <a:latin typeface="+mn-lt"/>
              </a:rPr>
              <a:t>Empowerment</a:t>
            </a:r>
            <a:r>
              <a:rPr lang="en-US" sz="1600"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0" u="none" strike="noStrike" dirty="0">
                <a:solidFill>
                  <a:srgbClr val="000000"/>
                </a:solidFill>
                <a:effectLst/>
                <a:latin typeface="+mn-lt"/>
              </a:rPr>
              <a:t>It gives the person responsibility for their recovery and care. </a:t>
            </a:r>
            <a:r>
              <a:rPr lang="en-US" b="0" i="0" dirty="0">
                <a:solidFill>
                  <a:srgbClr val="444444"/>
                </a:solidFill>
                <a:effectLst/>
                <a:latin typeface="+mn-lt"/>
              </a:rPr>
              <a:t>​</a:t>
            </a:r>
          </a:p>
          <a:p>
            <a:pPr algn="l" rtl="0" fontAlgn="base"/>
            <a:endParaRPr lang="en-US" dirty="0">
              <a:solidFill>
                <a:srgbClr val="444444"/>
              </a:solidFill>
              <a:latin typeface="+mn-lt"/>
            </a:endParaRPr>
          </a:p>
          <a:p>
            <a:pPr algn="l" rtl="0" fontAlgn="base"/>
            <a:r>
              <a:rPr lang="en-US" b="1" i="0" u="none" strike="noStrike" dirty="0">
                <a:solidFill>
                  <a:srgbClr val="000000"/>
                </a:solidFill>
                <a:effectLst/>
                <a:latin typeface="+mn-lt"/>
              </a:rPr>
              <a:t>Common Causes of Trauma</a:t>
            </a:r>
          </a:p>
          <a:p>
            <a:pPr algn="l" rtl="0" fontAlgn="base"/>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Substance abuse in the home</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Parental divorce or separation</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Mental illness in the home</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Witnessing domestic violence</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Suicidal family member</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Death of a loved one</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Parental incarceration</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Abuse - (physical, mental, emotional, sexual)</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Homelessness</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Bullying</a:t>
            </a:r>
            <a:r>
              <a:rPr lang="en-US" b="0" i="0" dirty="0">
                <a:solidFill>
                  <a:srgbClr val="444444"/>
                </a:solidFill>
                <a:effectLst/>
                <a:latin typeface="+mn-lt"/>
              </a:rPr>
              <a:t>​</a:t>
            </a: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34624947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144</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Impact of Trauma</a:t>
            </a:r>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Trauma impacts the wellbeing of many individuals. Here are some of the effects trauma can have on a person.</a:t>
            </a:r>
            <a:r>
              <a:rPr lang="en-US" b="0" i="0" dirty="0">
                <a:solidFill>
                  <a:srgbClr val="444444"/>
                </a:solidFill>
                <a:effectLst/>
                <a:latin typeface="+mn-lt"/>
              </a:rPr>
              <a:t>​</a:t>
            </a:r>
          </a:p>
          <a:p>
            <a:pPr marL="342900" indent="-342900"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Cognitive Effects - </a:t>
            </a:r>
            <a:r>
              <a:rPr lang="en-US" b="0" i="1" u="none" strike="noStrike" dirty="0">
                <a:solidFill>
                  <a:srgbClr val="374151"/>
                </a:solidFill>
                <a:effectLst/>
                <a:latin typeface="+mn-lt"/>
              </a:rPr>
              <a:t>Trauma can impair cognitive functions such as memory, attention, and concentration. Those who have experienced trauma may have difficulty retaining information, processing complex concepts, and staying focused.</a:t>
            </a:r>
            <a:r>
              <a:rPr lang="en-US" b="0" i="0" dirty="0">
                <a:solidFill>
                  <a:srgbClr val="444444"/>
                </a:solidFill>
                <a:effectLst/>
                <a:latin typeface="+mn-lt"/>
              </a:rPr>
              <a:t>​</a:t>
            </a:r>
          </a:p>
          <a:p>
            <a:pPr marL="342900" indent="-342900"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Emotional Regulation - </a:t>
            </a:r>
            <a:r>
              <a:rPr lang="en-US" b="0" i="1" u="none" strike="noStrike" dirty="0">
                <a:solidFill>
                  <a:srgbClr val="374151"/>
                </a:solidFill>
                <a:effectLst/>
                <a:latin typeface="+mn-lt"/>
              </a:rPr>
              <a:t>Trauma can disrupt emotional regulation, leading to intense mood swings, anxiety, depression, or emotional numbness. Many may struggle to manage their emotions, impacting their ability to engage in tasks and participate in social interactions</a:t>
            </a:r>
            <a:r>
              <a:rPr lang="en-US" b="0" i="0" u="none" strike="noStrike" dirty="0">
                <a:solidFill>
                  <a:srgbClr val="374151"/>
                </a:solidFill>
                <a:effectLst/>
                <a:latin typeface="+mn-lt"/>
              </a:rPr>
              <a:t>.</a:t>
            </a:r>
            <a:r>
              <a:rPr lang="en-US" b="0" i="0" dirty="0">
                <a:solidFill>
                  <a:srgbClr val="444444"/>
                </a:solidFill>
                <a:effectLst/>
                <a:latin typeface="+mn-lt"/>
              </a:rPr>
              <a:t>​</a:t>
            </a:r>
          </a:p>
          <a:p>
            <a:pPr marL="342900" indent="-342900"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Interpersonal Relationships - </a:t>
            </a:r>
            <a:r>
              <a:rPr lang="en-US" b="0" i="1" u="none" strike="noStrike" dirty="0">
                <a:solidFill>
                  <a:srgbClr val="374151"/>
                </a:solidFill>
                <a:effectLst/>
                <a:latin typeface="+mn-lt"/>
              </a:rPr>
              <a:t>Trauma can influence an individual's ability to form and maintain healthy relationships. People who have experienced trauma may find it challenging to trust others, which can affect their interactions with others.</a:t>
            </a:r>
            <a:r>
              <a:rPr lang="en-US" b="0" i="0" dirty="0">
                <a:solidFill>
                  <a:srgbClr val="444444"/>
                </a:solidFill>
                <a:effectLst/>
                <a:latin typeface="+mn-lt"/>
              </a:rPr>
              <a:t>​</a:t>
            </a:r>
          </a:p>
          <a:p>
            <a:pPr marL="342900" indent="-342900"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Self-Esteem and Self-Worth - </a:t>
            </a:r>
            <a:r>
              <a:rPr lang="en-US" b="0" i="1" u="none" strike="noStrike" dirty="0">
                <a:solidFill>
                  <a:srgbClr val="374151"/>
                </a:solidFill>
                <a:effectLst/>
                <a:latin typeface="+mn-lt"/>
              </a:rPr>
              <a:t>Traumatic experiences can lead to feelings of shame, guilt, or low self-esteem. People may internalize negative beliefs about themselves, doubting their abilities and potential.</a:t>
            </a:r>
            <a:r>
              <a:rPr lang="en-US" b="0" i="0" dirty="0">
                <a:solidFill>
                  <a:srgbClr val="444444"/>
                </a:solidFill>
                <a:effectLst/>
                <a:latin typeface="+mn-lt"/>
              </a:rPr>
              <a:t>​</a:t>
            </a:r>
          </a:p>
          <a:p>
            <a:pPr marL="342900" indent="-342900"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Physical Health - </a:t>
            </a:r>
            <a:r>
              <a:rPr lang="en-US" b="0" i="1" u="none" strike="noStrike" dirty="0">
                <a:solidFill>
                  <a:srgbClr val="374151"/>
                </a:solidFill>
                <a:effectLst/>
                <a:latin typeface="+mn-lt"/>
              </a:rPr>
              <a:t>Trauma can contribute to physical health issues, such as chronic pain, sleep disturbances, or somatic symptoms. </a:t>
            </a:r>
            <a:r>
              <a:rPr lang="en-US" b="0" i="0" dirty="0">
                <a:solidFill>
                  <a:srgbClr val="444444"/>
                </a:solidFill>
                <a:effectLst/>
                <a:latin typeface="+mn-lt"/>
              </a:rPr>
              <a:t>​</a:t>
            </a:r>
          </a:p>
          <a:p>
            <a:pPr marL="342900" indent="-342900" algn="l" rtl="0" fontAlgn="base">
              <a:buFont typeface="+mj-lt"/>
              <a:buAutoNum type="arabicPeriod"/>
            </a:pPr>
            <a:r>
              <a:rPr lang="en-US" b="0" i="0" dirty="0">
                <a:solidFill>
                  <a:srgbClr val="444444"/>
                </a:solidFill>
                <a:effectLst/>
                <a:latin typeface="+mn-lt"/>
              </a:rPr>
              <a:t>​ </a:t>
            </a:r>
            <a:r>
              <a:rPr lang="en-US" b="0" i="0" u="none" strike="noStrike" dirty="0">
                <a:solidFill>
                  <a:srgbClr val="000000"/>
                </a:solidFill>
                <a:effectLst/>
                <a:latin typeface="+mn-lt"/>
              </a:rPr>
              <a:t>Fear of Authority - </a:t>
            </a:r>
            <a:r>
              <a:rPr lang="en-US" b="0" i="1" u="none" strike="noStrike" dirty="0">
                <a:solidFill>
                  <a:srgbClr val="374151"/>
                </a:solidFill>
                <a:effectLst/>
                <a:latin typeface="+mn-lt"/>
              </a:rPr>
              <a:t>Traumatic experiences involving authority figures can lead to a fear of teachers, supervisors, police officers etc. This fear may hinder open communication and seeking help when needed.</a:t>
            </a:r>
            <a:r>
              <a:rPr lang="en-US" b="0" i="0" dirty="0">
                <a:solidFill>
                  <a:srgbClr val="444444"/>
                </a:solidFill>
                <a:effectLst/>
                <a:latin typeface="+mn-lt"/>
              </a:rPr>
              <a:t>​</a:t>
            </a:r>
          </a:p>
          <a:p>
            <a:pPr algn="l" rtl="0" fontAlgn="base"/>
            <a:endParaRPr lang="en-US" sz="1800" b="0" i="0" dirty="0">
              <a:solidFill>
                <a:srgbClr val="444444"/>
              </a:solidFill>
              <a:effectLst/>
              <a:latin typeface="Arial" panose="020B0604020202020204" pitchFamily="34" charset="0"/>
            </a:endParaRP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16945337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145</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Compassion Fatigue aka Vicarious or Secondary Trauma</a:t>
            </a:r>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What happens when an APSS begins to feel another person's trauma?</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Signs:</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Feeling overwhelmed, hopeless, helpless or powerless when hearing of others’ suffering</a:t>
            </a:r>
            <a:r>
              <a:rPr lang="en-US" b="0" i="0" dirty="0">
                <a:solidFill>
                  <a:srgbClr val="444444"/>
                </a:solidFill>
                <a:effectLst/>
                <a:latin typeface="+mn-lt"/>
              </a:rPr>
              <a:t>​</a:t>
            </a:r>
          </a:p>
          <a:p>
            <a:pPr marL="342900" indent="-342900" algn="l" rtl="0" fontAlgn="base">
              <a:buFont typeface="+mj-lt"/>
              <a:buAutoNum type="arabicPeriod"/>
            </a:pPr>
            <a:r>
              <a:rPr lang="en-US" dirty="0">
                <a:solidFill>
                  <a:srgbClr val="000000"/>
                </a:solidFill>
                <a:latin typeface="+mn-lt"/>
              </a:rPr>
              <a:t>F</a:t>
            </a:r>
            <a:r>
              <a:rPr lang="en-US" b="0" i="0" u="none" strike="noStrike" dirty="0">
                <a:solidFill>
                  <a:srgbClr val="000000"/>
                </a:solidFill>
                <a:effectLst/>
                <a:latin typeface="+mn-lt"/>
              </a:rPr>
              <a:t>eelings of anger, irritability, sadness and anxiety</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Feeling detached from our surroundings or from our physical or emotional experience</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Feeling emotionally, psychologically or physically exhausted, burnt out or numb</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 Physical symptoms such as nausea, dizziness, headaches</a:t>
            </a:r>
            <a:r>
              <a:rPr lang="en-US" b="0" i="0" dirty="0">
                <a:solidFill>
                  <a:srgbClr val="444444"/>
                </a:solidFill>
                <a:effectLst/>
                <a:latin typeface="+mn-lt"/>
              </a:rPr>
              <a:t>​</a:t>
            </a:r>
          </a:p>
          <a:p>
            <a:pPr marL="342900" indent="-342900" algn="l" rtl="0" fontAlgn="base">
              <a:buFont typeface="+mj-lt"/>
              <a:buAutoNum type="arabicPeriod"/>
            </a:pPr>
            <a:r>
              <a:rPr lang="en-US" b="0" i="0" u="none" strike="noStrike" dirty="0">
                <a:solidFill>
                  <a:srgbClr val="000000"/>
                </a:solidFill>
                <a:effectLst/>
                <a:latin typeface="+mn-lt"/>
              </a:rPr>
              <a:t>Reduced empathy</a:t>
            </a:r>
            <a:r>
              <a:rPr lang="en-US" b="0" i="0" dirty="0">
                <a:solidFill>
                  <a:srgbClr val="444444"/>
                </a:solidFill>
                <a:effectLst/>
                <a:latin typeface="+mn-lt"/>
              </a:rPr>
              <a:t>​</a:t>
            </a:r>
          </a:p>
          <a:p>
            <a:pPr marL="342900" indent="-342900" algn="l" rtl="0" fontAlgn="base">
              <a:buFont typeface="+mj-lt"/>
              <a:buAutoNum type="arabicPeriod"/>
            </a:pPr>
            <a:endParaRPr lang="en-US" dirty="0">
              <a:solidFill>
                <a:srgbClr val="444444"/>
              </a:solidFill>
              <a:latin typeface="+mn-lt"/>
            </a:endParaRPr>
          </a:p>
          <a:p>
            <a:pPr algn="l" rtl="0" fontAlgn="base"/>
            <a:r>
              <a:rPr lang="en-US" b="1" i="0" u="none" strike="noStrike" dirty="0">
                <a:solidFill>
                  <a:srgbClr val="000000"/>
                </a:solidFill>
                <a:effectLst/>
                <a:latin typeface="+mn-lt"/>
              </a:rPr>
              <a:t>4 Things APSS Can Do to Reduce Triggers in Themselves </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1. Seek professional help for trauma</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2. Practice self-care </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3. Work in a team – your stressors may not be the same as your teammate’s stressors, so you can help one another out</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4. Reduce compassion fatigue (Use Mindfulness)</a:t>
            </a:r>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(CAMH, n.d.)</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dirty="0">
                <a:solidFill>
                  <a:srgbClr val="444444"/>
                </a:solidFill>
                <a:effectLst/>
                <a:highlight>
                  <a:srgbClr val="F5F5F5"/>
                </a:highlight>
                <a:latin typeface="Codec Pro"/>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sz="1800" b="0" i="0" dirty="0">
              <a:solidFill>
                <a:srgbClr val="444444"/>
              </a:solidFill>
              <a:effectLst/>
              <a:highlight>
                <a:srgbClr val="F5F5F5"/>
              </a:highlight>
              <a:latin typeface="Arial" panose="020B0604020202020204" pitchFamily="34" charset="0"/>
            </a:endParaRPr>
          </a:p>
          <a:p>
            <a:pPr algn="l" rtl="0" fontAlgn="base"/>
            <a:endParaRPr lang="en-US" sz="1800" b="0" i="0" dirty="0">
              <a:solidFill>
                <a:srgbClr val="444444"/>
              </a:solidFill>
              <a:effectLst/>
              <a:latin typeface="Arial" panose="020B0604020202020204" pitchFamily="34" charset="0"/>
            </a:endParaRP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Trauma Informed Services</a:t>
            </a:r>
          </a:p>
        </p:txBody>
      </p:sp>
    </p:spTree>
    <p:extLst>
      <p:ext uri="{BB962C8B-B14F-4D97-AF65-F5344CB8AC3E}">
        <p14:creationId xmlns:p14="http://schemas.microsoft.com/office/powerpoint/2010/main" val="13829765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146</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sz="11500" dirty="0">
                <a:solidFill>
                  <a:srgbClr val="444444"/>
                </a:solidFill>
                <a:effectLst/>
                <a:latin typeface="Arial" panose="020B0604020202020204" pitchFamily="34" charset="0"/>
              </a:rPr>
              <a:t>Enter Self Care Ideas Handout 1 page</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Self Care    </a:t>
            </a:r>
          </a:p>
        </p:txBody>
      </p:sp>
    </p:spTree>
    <p:extLst>
      <p:ext uri="{BB962C8B-B14F-4D97-AF65-F5344CB8AC3E}">
        <p14:creationId xmlns:p14="http://schemas.microsoft.com/office/powerpoint/2010/main" val="2260770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lide Number Placeholder 2">
            <a:extLst>
              <a:ext uri="{FF2B5EF4-FFF2-40B4-BE49-F238E27FC236}">
                <a16:creationId xmlns:a16="http://schemas.microsoft.com/office/drawing/2014/main" id="{E97833D0-8072-7844-A86C-F6607A0E636B}"/>
              </a:ext>
            </a:extLst>
          </p:cNvPr>
          <p:cNvSpPr>
            <a:spLocks noGrp="1"/>
          </p:cNvSpPr>
          <p:nvPr>
            <p:ph type="sldNum" sz="quarter" idx="12"/>
          </p:nvPr>
        </p:nvSpPr>
        <p:spPr/>
        <p:txBody>
          <a:bodyPr/>
          <a:lstStyle/>
          <a:p>
            <a:fld id="{9EB2E7FF-6D7B-4C76-A550-054A21B0D9A7}" type="slidenum">
              <a:rPr lang="en-US" smtClean="0"/>
              <a:t>147</a:t>
            </a:fld>
            <a:endParaRPr lang="en-US" dirty="0"/>
          </a:p>
        </p:txBody>
      </p:sp>
      <p:sp>
        <p:nvSpPr>
          <p:cNvPr id="3" name="Content Placeholder 2">
            <a:extLst>
              <a:ext uri="{FF2B5EF4-FFF2-40B4-BE49-F238E27FC236}">
                <a16:creationId xmlns:a16="http://schemas.microsoft.com/office/drawing/2014/main" id="{5A49292A-DF58-1E45-A132-89C304268F07}"/>
              </a:ext>
            </a:extLst>
          </p:cNvPr>
          <p:cNvSpPr>
            <a:spLocks noGrp="1"/>
          </p:cNvSpPr>
          <p:nvPr>
            <p:ph type="body" sz="quarter" idx="13"/>
          </p:nvPr>
        </p:nvSpPr>
        <p:spPr>
          <a:xfrm>
            <a:off x="518809" y="1242258"/>
            <a:ext cx="6702425" cy="6739313"/>
          </a:xfrm>
        </p:spPr>
        <p:txBody>
          <a:bodyPr>
            <a:noAutofit/>
          </a:bodyPr>
          <a:lstStyle/>
          <a:p>
            <a:r>
              <a:rPr lang="en-US" sz="1800" b="1" dirty="0">
                <a:latin typeface="+mj-lt"/>
              </a:rPr>
              <a:t>Core Competency 5 – Establishing Recovery Goals</a:t>
            </a:r>
          </a:p>
          <a:p>
            <a:endParaRPr lang="en-US" sz="1800" b="1" dirty="0">
              <a:latin typeface="+mj-lt"/>
            </a:endParaRPr>
          </a:p>
          <a:p>
            <a:pPr marL="285750" indent="-285750">
              <a:buFont typeface="Arial" panose="020B0604020202020204" pitchFamily="34" charset="0"/>
              <a:buChar char="•"/>
            </a:pPr>
            <a:r>
              <a:rPr lang="en-US" sz="1400" dirty="0">
                <a:latin typeface="+mn-lt"/>
              </a:rPr>
              <a:t>Participants will learn and understand how to help people that are having trouble taking responsibility for change in their lives.</a:t>
            </a:r>
          </a:p>
          <a:p>
            <a:pPr marL="285750" indent="-285750">
              <a:buFont typeface="Arial" panose="020B0604020202020204" pitchFamily="34" charset="0"/>
              <a:buChar char="•"/>
            </a:pPr>
            <a:r>
              <a:rPr lang="en-US" sz="1400" dirty="0">
                <a:latin typeface="+mn-lt"/>
              </a:rPr>
              <a:t>Learn the basic steps for accomplishing goals and will be able to identify various live events that impact your goals.</a:t>
            </a:r>
          </a:p>
          <a:p>
            <a:pPr marL="285750" indent="-285750">
              <a:buFont typeface="Arial" panose="020B0604020202020204" pitchFamily="34" charset="0"/>
              <a:buChar char="•"/>
            </a:pPr>
            <a:r>
              <a:rPr lang="en-US" sz="1400" dirty="0">
                <a:latin typeface="+mn-lt"/>
              </a:rPr>
              <a:t>Participants will understand the affect of fear on behavioral health, and tools to help people identify their fears, and ways to work with them.</a:t>
            </a:r>
          </a:p>
          <a:p>
            <a:pPr marL="285750" indent="-285750">
              <a:buFont typeface="Arial" panose="020B0604020202020204" pitchFamily="34" charset="0"/>
              <a:buChar char="•"/>
            </a:pPr>
            <a:r>
              <a:rPr lang="en-US" sz="1400" dirty="0">
                <a:latin typeface="+mn-lt"/>
              </a:rPr>
              <a:t>Learn ways to ask questions that will help people to take a look at their lives and identify areas they would like to improve, and any barriers that need to address.</a:t>
            </a:r>
          </a:p>
          <a:p>
            <a:pPr marL="285750" indent="-285750">
              <a:buFont typeface="Arial" panose="020B0604020202020204" pitchFamily="34" charset="0"/>
              <a:buChar char="•"/>
            </a:pPr>
            <a:r>
              <a:rPr lang="en-US" sz="1400" dirty="0">
                <a:latin typeface="+mn-lt"/>
              </a:rPr>
              <a:t>Identify negative self-talk and ways to change the story before it spirals out of control.</a:t>
            </a:r>
          </a:p>
          <a:p>
            <a:pPr marL="285750" indent="-285750">
              <a:buFont typeface="Arial" panose="020B0604020202020204" pitchFamily="34" charset="0"/>
              <a:buChar char="•"/>
            </a:pPr>
            <a:r>
              <a:rPr lang="en-US" sz="1400" dirty="0">
                <a:latin typeface="+mn-lt"/>
              </a:rPr>
              <a:t>Identify the difference between an illness and a recovery story and understand the power of their own personal story,</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endParaRPr lang="en-US" sz="1400" dirty="0">
              <a:latin typeface="+mn-lt"/>
            </a:endParaRPr>
          </a:p>
        </p:txBody>
      </p:sp>
      <p:sp>
        <p:nvSpPr>
          <p:cNvPr id="4" name="Title 3">
            <a:extLst>
              <a:ext uri="{FF2B5EF4-FFF2-40B4-BE49-F238E27FC236}">
                <a16:creationId xmlns:a16="http://schemas.microsoft.com/office/drawing/2014/main" id="{C92D872F-0C0F-7F4B-BD22-94914B0F4360}"/>
              </a:ext>
            </a:extLst>
          </p:cNvPr>
          <p:cNvSpPr>
            <a:spLocks noGrp="1"/>
          </p:cNvSpPr>
          <p:nvPr>
            <p:ph type="title"/>
          </p:nvPr>
        </p:nvSpPr>
        <p:spPr/>
        <p:txBody>
          <a:bodyPr>
            <a:normAutofit fontScale="90000"/>
          </a:bodyPr>
          <a:lstStyle/>
          <a:p>
            <a:r>
              <a:rPr lang="en-US" dirty="0"/>
              <a:t>Core Competencies and Objectives</a:t>
            </a:r>
          </a:p>
        </p:txBody>
      </p:sp>
      <p:grpSp>
        <p:nvGrpSpPr>
          <p:cNvPr id="56" name="Group 55">
            <a:extLst>
              <a:ext uri="{FF2B5EF4-FFF2-40B4-BE49-F238E27FC236}">
                <a16:creationId xmlns:a16="http://schemas.microsoft.com/office/drawing/2014/main" id="{F5962AF8-430C-AC44-A81A-4985AD4DF488}"/>
              </a:ext>
            </a:extLst>
          </p:cNvPr>
          <p:cNvGrpSpPr/>
          <p:nvPr/>
        </p:nvGrpSpPr>
        <p:grpSpPr>
          <a:xfrm flipH="1">
            <a:off x="2706715" y="5029200"/>
            <a:ext cx="2480669" cy="3786942"/>
            <a:chOff x="1273256" y="564201"/>
            <a:chExt cx="3619967" cy="5445381"/>
          </a:xfrm>
        </p:grpSpPr>
        <p:sp>
          <p:nvSpPr>
            <p:cNvPr id="57" name="Freeform 56">
              <a:extLst>
                <a:ext uri="{FF2B5EF4-FFF2-40B4-BE49-F238E27FC236}">
                  <a16:creationId xmlns:a16="http://schemas.microsoft.com/office/drawing/2014/main" id="{D3F41D45-2152-C14A-85AF-A9A48B6BD2F3}"/>
                </a:ext>
              </a:extLst>
            </p:cNvPr>
            <p:cNvSpPr>
              <a:spLocks noEditPoints="1"/>
            </p:cNvSpPr>
            <p:nvPr/>
          </p:nvSpPr>
          <p:spPr bwMode="auto">
            <a:xfrm>
              <a:off x="4436537" y="2383231"/>
              <a:ext cx="406408" cy="376689"/>
            </a:xfrm>
            <a:custGeom>
              <a:avLst/>
              <a:gdLst>
                <a:gd name="T0" fmla="*/ 84 w 97"/>
                <a:gd name="T1" fmla="*/ 36 h 96"/>
                <a:gd name="T2" fmla="*/ 82 w 97"/>
                <a:gd name="T3" fmla="*/ 32 h 96"/>
                <a:gd name="T4" fmla="*/ 87 w 97"/>
                <a:gd name="T5" fmla="*/ 17 h 96"/>
                <a:gd name="T6" fmla="*/ 79 w 97"/>
                <a:gd name="T7" fmla="*/ 10 h 96"/>
                <a:gd name="T8" fmla="*/ 79 w 97"/>
                <a:gd name="T9" fmla="*/ 10 h 96"/>
                <a:gd name="T10" fmla="*/ 78 w 97"/>
                <a:gd name="T11" fmla="*/ 10 h 96"/>
                <a:gd name="T12" fmla="*/ 65 w 97"/>
                <a:gd name="T13" fmla="*/ 15 h 96"/>
                <a:gd name="T14" fmla="*/ 61 w 97"/>
                <a:gd name="T15" fmla="*/ 13 h 96"/>
                <a:gd name="T16" fmla="*/ 53 w 97"/>
                <a:gd name="T17" fmla="*/ 0 h 96"/>
                <a:gd name="T18" fmla="*/ 43 w 97"/>
                <a:gd name="T19" fmla="*/ 0 h 96"/>
                <a:gd name="T20" fmla="*/ 36 w 97"/>
                <a:gd name="T21" fmla="*/ 13 h 96"/>
                <a:gd name="T22" fmla="*/ 32 w 97"/>
                <a:gd name="T23" fmla="*/ 15 h 96"/>
                <a:gd name="T24" fmla="*/ 19 w 97"/>
                <a:gd name="T25" fmla="*/ 10 h 96"/>
                <a:gd name="T26" fmla="*/ 18 w 97"/>
                <a:gd name="T27" fmla="*/ 10 h 96"/>
                <a:gd name="T28" fmla="*/ 10 w 97"/>
                <a:gd name="T29" fmla="*/ 18 h 96"/>
                <a:gd name="T30" fmla="*/ 15 w 97"/>
                <a:gd name="T31" fmla="*/ 32 h 96"/>
                <a:gd name="T32" fmla="*/ 13 w 97"/>
                <a:gd name="T33" fmla="*/ 36 h 96"/>
                <a:gd name="T34" fmla="*/ 0 w 97"/>
                <a:gd name="T35" fmla="*/ 43 h 96"/>
                <a:gd name="T36" fmla="*/ 0 w 97"/>
                <a:gd name="T37" fmla="*/ 53 h 96"/>
                <a:gd name="T38" fmla="*/ 13 w 97"/>
                <a:gd name="T39" fmla="*/ 60 h 96"/>
                <a:gd name="T40" fmla="*/ 15 w 97"/>
                <a:gd name="T41" fmla="*/ 64 h 96"/>
                <a:gd name="T42" fmla="*/ 10 w 97"/>
                <a:gd name="T43" fmla="*/ 78 h 96"/>
                <a:gd name="T44" fmla="*/ 18 w 97"/>
                <a:gd name="T45" fmla="*/ 85 h 96"/>
                <a:gd name="T46" fmla="*/ 18 w 97"/>
                <a:gd name="T47" fmla="*/ 86 h 96"/>
                <a:gd name="T48" fmla="*/ 19 w 97"/>
                <a:gd name="T49" fmla="*/ 86 h 96"/>
                <a:gd name="T50" fmla="*/ 32 w 97"/>
                <a:gd name="T51" fmla="*/ 81 h 96"/>
                <a:gd name="T52" fmla="*/ 36 w 97"/>
                <a:gd name="T53" fmla="*/ 83 h 96"/>
                <a:gd name="T54" fmla="*/ 44 w 97"/>
                <a:gd name="T55" fmla="*/ 96 h 96"/>
                <a:gd name="T56" fmla="*/ 54 w 97"/>
                <a:gd name="T57" fmla="*/ 96 h 96"/>
                <a:gd name="T58" fmla="*/ 61 w 97"/>
                <a:gd name="T59" fmla="*/ 83 h 96"/>
                <a:gd name="T60" fmla="*/ 65 w 97"/>
                <a:gd name="T61" fmla="*/ 81 h 96"/>
                <a:gd name="T62" fmla="*/ 78 w 97"/>
                <a:gd name="T63" fmla="*/ 86 h 96"/>
                <a:gd name="T64" fmla="*/ 79 w 97"/>
                <a:gd name="T65" fmla="*/ 86 h 96"/>
                <a:gd name="T66" fmla="*/ 87 w 97"/>
                <a:gd name="T67" fmla="*/ 78 h 96"/>
                <a:gd name="T68" fmla="*/ 82 w 97"/>
                <a:gd name="T69" fmla="*/ 64 h 96"/>
                <a:gd name="T70" fmla="*/ 84 w 97"/>
                <a:gd name="T71" fmla="*/ 60 h 96"/>
                <a:gd name="T72" fmla="*/ 97 w 97"/>
                <a:gd name="T73" fmla="*/ 53 h 96"/>
                <a:gd name="T74" fmla="*/ 97 w 97"/>
                <a:gd name="T75" fmla="*/ 43 h 96"/>
                <a:gd name="T76" fmla="*/ 84 w 97"/>
                <a:gd name="T77" fmla="*/ 36 h 96"/>
                <a:gd name="T78" fmla="*/ 48 w 97"/>
                <a:gd name="T79" fmla="*/ 65 h 96"/>
                <a:gd name="T80" fmla="*/ 31 w 97"/>
                <a:gd name="T81" fmla="*/ 48 h 96"/>
                <a:gd name="T82" fmla="*/ 48 w 97"/>
                <a:gd name="T83" fmla="*/ 31 h 96"/>
                <a:gd name="T84" fmla="*/ 66 w 97"/>
                <a:gd name="T85" fmla="*/ 48 h 96"/>
                <a:gd name="T86" fmla="*/ 48 w 97"/>
                <a:gd name="T87" fmla="*/ 65 h 96"/>
                <a:gd name="T88" fmla="*/ 48 w 97"/>
                <a:gd name="T89" fmla="*/ 65 h 96"/>
                <a:gd name="T90" fmla="*/ 48 w 97"/>
                <a:gd name="T9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4" y="36"/>
                  </a:moveTo>
                  <a:cubicBezTo>
                    <a:pt x="82" y="32"/>
                    <a:pt x="82" y="32"/>
                    <a:pt x="82" y="32"/>
                  </a:cubicBezTo>
                  <a:cubicBezTo>
                    <a:pt x="88" y="19"/>
                    <a:pt x="88" y="18"/>
                    <a:pt x="87" y="17"/>
                  </a:cubicBezTo>
                  <a:cubicBezTo>
                    <a:pt x="79" y="10"/>
                    <a:pt x="79" y="10"/>
                    <a:pt x="79" y="10"/>
                  </a:cubicBezTo>
                  <a:cubicBezTo>
                    <a:pt x="79" y="10"/>
                    <a:pt x="79" y="10"/>
                    <a:pt x="79" y="10"/>
                  </a:cubicBezTo>
                  <a:cubicBezTo>
                    <a:pt x="78" y="10"/>
                    <a:pt x="78" y="10"/>
                    <a:pt x="78" y="10"/>
                  </a:cubicBezTo>
                  <a:cubicBezTo>
                    <a:pt x="77" y="10"/>
                    <a:pt x="76" y="10"/>
                    <a:pt x="65" y="15"/>
                  </a:cubicBezTo>
                  <a:cubicBezTo>
                    <a:pt x="61" y="13"/>
                    <a:pt x="61" y="13"/>
                    <a:pt x="61" y="13"/>
                  </a:cubicBezTo>
                  <a:cubicBezTo>
                    <a:pt x="55" y="0"/>
                    <a:pt x="55" y="0"/>
                    <a:pt x="53" y="0"/>
                  </a:cubicBezTo>
                  <a:cubicBezTo>
                    <a:pt x="43" y="0"/>
                    <a:pt x="43" y="0"/>
                    <a:pt x="43" y="0"/>
                  </a:cubicBezTo>
                  <a:cubicBezTo>
                    <a:pt x="42" y="0"/>
                    <a:pt x="41" y="0"/>
                    <a:pt x="36" y="13"/>
                  </a:cubicBezTo>
                  <a:cubicBezTo>
                    <a:pt x="32" y="15"/>
                    <a:pt x="32" y="15"/>
                    <a:pt x="32" y="15"/>
                  </a:cubicBezTo>
                  <a:cubicBezTo>
                    <a:pt x="25" y="11"/>
                    <a:pt x="20" y="10"/>
                    <a:pt x="19" y="10"/>
                  </a:cubicBezTo>
                  <a:cubicBezTo>
                    <a:pt x="18" y="10"/>
                    <a:pt x="18" y="10"/>
                    <a:pt x="18" y="10"/>
                  </a:cubicBezTo>
                  <a:cubicBezTo>
                    <a:pt x="10" y="18"/>
                    <a:pt x="10" y="18"/>
                    <a:pt x="10" y="18"/>
                  </a:cubicBezTo>
                  <a:cubicBezTo>
                    <a:pt x="9" y="19"/>
                    <a:pt x="8" y="19"/>
                    <a:pt x="15" y="32"/>
                  </a:cubicBezTo>
                  <a:cubicBezTo>
                    <a:pt x="13" y="36"/>
                    <a:pt x="13" y="36"/>
                    <a:pt x="13" y="36"/>
                  </a:cubicBezTo>
                  <a:cubicBezTo>
                    <a:pt x="0" y="41"/>
                    <a:pt x="0" y="41"/>
                    <a:pt x="0" y="43"/>
                  </a:cubicBezTo>
                  <a:cubicBezTo>
                    <a:pt x="0" y="53"/>
                    <a:pt x="0" y="53"/>
                    <a:pt x="0" y="53"/>
                  </a:cubicBezTo>
                  <a:cubicBezTo>
                    <a:pt x="0" y="55"/>
                    <a:pt x="0" y="55"/>
                    <a:pt x="13" y="60"/>
                  </a:cubicBezTo>
                  <a:cubicBezTo>
                    <a:pt x="15" y="64"/>
                    <a:pt x="15" y="64"/>
                    <a:pt x="15" y="64"/>
                  </a:cubicBezTo>
                  <a:cubicBezTo>
                    <a:pt x="9" y="77"/>
                    <a:pt x="9" y="77"/>
                    <a:pt x="10" y="78"/>
                  </a:cubicBezTo>
                  <a:cubicBezTo>
                    <a:pt x="18" y="85"/>
                    <a:pt x="18" y="85"/>
                    <a:pt x="18" y="85"/>
                  </a:cubicBezTo>
                  <a:cubicBezTo>
                    <a:pt x="18" y="86"/>
                    <a:pt x="18" y="86"/>
                    <a:pt x="18" y="86"/>
                  </a:cubicBezTo>
                  <a:cubicBezTo>
                    <a:pt x="19" y="86"/>
                    <a:pt x="19" y="86"/>
                    <a:pt x="19" y="86"/>
                  </a:cubicBezTo>
                  <a:cubicBezTo>
                    <a:pt x="20" y="86"/>
                    <a:pt x="21" y="86"/>
                    <a:pt x="32" y="81"/>
                  </a:cubicBezTo>
                  <a:cubicBezTo>
                    <a:pt x="36" y="83"/>
                    <a:pt x="36" y="83"/>
                    <a:pt x="36" y="83"/>
                  </a:cubicBezTo>
                  <a:cubicBezTo>
                    <a:pt x="41" y="96"/>
                    <a:pt x="42" y="96"/>
                    <a:pt x="44" y="96"/>
                  </a:cubicBezTo>
                  <a:cubicBezTo>
                    <a:pt x="54" y="96"/>
                    <a:pt x="54" y="96"/>
                    <a:pt x="54" y="96"/>
                  </a:cubicBezTo>
                  <a:cubicBezTo>
                    <a:pt x="55" y="96"/>
                    <a:pt x="56" y="96"/>
                    <a:pt x="61" y="83"/>
                  </a:cubicBezTo>
                  <a:cubicBezTo>
                    <a:pt x="65" y="81"/>
                    <a:pt x="65" y="81"/>
                    <a:pt x="65" y="81"/>
                  </a:cubicBezTo>
                  <a:cubicBezTo>
                    <a:pt x="72" y="84"/>
                    <a:pt x="77" y="86"/>
                    <a:pt x="78" y="86"/>
                  </a:cubicBezTo>
                  <a:cubicBezTo>
                    <a:pt x="79" y="86"/>
                    <a:pt x="79" y="86"/>
                    <a:pt x="79" y="86"/>
                  </a:cubicBezTo>
                  <a:cubicBezTo>
                    <a:pt x="87" y="78"/>
                    <a:pt x="87" y="78"/>
                    <a:pt x="87" y="78"/>
                  </a:cubicBezTo>
                  <a:cubicBezTo>
                    <a:pt x="88" y="77"/>
                    <a:pt x="88" y="76"/>
                    <a:pt x="82" y="64"/>
                  </a:cubicBezTo>
                  <a:cubicBezTo>
                    <a:pt x="84" y="60"/>
                    <a:pt x="84" y="60"/>
                    <a:pt x="84" y="60"/>
                  </a:cubicBezTo>
                  <a:cubicBezTo>
                    <a:pt x="97" y="55"/>
                    <a:pt x="97" y="54"/>
                    <a:pt x="97" y="53"/>
                  </a:cubicBezTo>
                  <a:cubicBezTo>
                    <a:pt x="97" y="43"/>
                    <a:pt x="97" y="43"/>
                    <a:pt x="97" y="43"/>
                  </a:cubicBezTo>
                  <a:cubicBezTo>
                    <a:pt x="97" y="41"/>
                    <a:pt x="97" y="40"/>
                    <a:pt x="84" y="36"/>
                  </a:cubicBezTo>
                  <a:close/>
                  <a:moveTo>
                    <a:pt x="48" y="65"/>
                  </a:moveTo>
                  <a:cubicBezTo>
                    <a:pt x="39" y="65"/>
                    <a:pt x="31" y="57"/>
                    <a:pt x="31" y="48"/>
                  </a:cubicBezTo>
                  <a:cubicBezTo>
                    <a:pt x="31" y="39"/>
                    <a:pt x="39" y="31"/>
                    <a:pt x="48" y="31"/>
                  </a:cubicBezTo>
                  <a:cubicBezTo>
                    <a:pt x="58" y="31"/>
                    <a:pt x="66" y="39"/>
                    <a:pt x="66" y="48"/>
                  </a:cubicBezTo>
                  <a:cubicBezTo>
                    <a:pt x="66" y="57"/>
                    <a:pt x="58" y="65"/>
                    <a:pt x="48" y="65"/>
                  </a:cubicBezTo>
                  <a:close/>
                  <a:moveTo>
                    <a:pt x="48" y="65"/>
                  </a:moveTo>
                  <a:cubicBezTo>
                    <a:pt x="48" y="65"/>
                    <a:pt x="48" y="65"/>
                    <a:pt x="48" y="6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8" name="Freeform 6">
              <a:extLst>
                <a:ext uri="{FF2B5EF4-FFF2-40B4-BE49-F238E27FC236}">
                  <a16:creationId xmlns:a16="http://schemas.microsoft.com/office/drawing/2014/main" id="{30CDEDDA-72ED-CA42-A3C0-005182D7A6F7}"/>
                </a:ext>
              </a:extLst>
            </p:cNvPr>
            <p:cNvSpPr>
              <a:spLocks noEditPoints="1"/>
            </p:cNvSpPr>
            <p:nvPr/>
          </p:nvSpPr>
          <p:spPr bwMode="auto">
            <a:xfrm>
              <a:off x="4566420" y="1506897"/>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2"/>
                    <a:pt x="5" y="12"/>
                    <a:pt x="5" y="12"/>
                  </a:cubicBezTo>
                  <a:cubicBezTo>
                    <a:pt x="0" y="14"/>
                    <a:pt x="0" y="15"/>
                    <a:pt x="0" y="15"/>
                  </a:cubicBezTo>
                  <a:cubicBezTo>
                    <a:pt x="0" y="19"/>
                    <a:pt x="0" y="19"/>
                    <a:pt x="0" y="19"/>
                  </a:cubicBezTo>
                  <a:cubicBezTo>
                    <a:pt x="0" y="19"/>
                    <a:pt x="0" y="19"/>
                    <a:pt x="5" y="21"/>
                  </a:cubicBezTo>
                  <a:cubicBezTo>
                    <a:pt x="5" y="22"/>
                    <a:pt x="5" y="22"/>
                    <a:pt x="5" y="22"/>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0"/>
                    <a:pt x="28" y="30"/>
                  </a:cubicBezTo>
                  <a:cubicBezTo>
                    <a:pt x="28" y="30"/>
                    <a:pt x="28" y="30"/>
                    <a:pt x="28" y="30"/>
                  </a:cubicBezTo>
                  <a:cubicBezTo>
                    <a:pt x="31" y="27"/>
                    <a:pt x="31" y="27"/>
                    <a:pt x="31" y="27"/>
                  </a:cubicBezTo>
                  <a:cubicBezTo>
                    <a:pt x="31" y="27"/>
                    <a:pt x="32"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4" y="13"/>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9" name="Freeform 7">
              <a:extLst>
                <a:ext uri="{FF2B5EF4-FFF2-40B4-BE49-F238E27FC236}">
                  <a16:creationId xmlns:a16="http://schemas.microsoft.com/office/drawing/2014/main" id="{A18EDEAC-3296-2849-A977-115C7400F0BB}"/>
                </a:ext>
              </a:extLst>
            </p:cNvPr>
            <p:cNvSpPr>
              <a:spLocks noEditPoints="1"/>
            </p:cNvSpPr>
            <p:nvPr/>
          </p:nvSpPr>
          <p:spPr bwMode="auto">
            <a:xfrm>
              <a:off x="4746581" y="222318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3"/>
                    <a:pt x="7" y="3"/>
                  </a:cubicBezTo>
                  <a:cubicBezTo>
                    <a:pt x="7" y="3"/>
                    <a:pt x="7" y="3"/>
                    <a:pt x="7" y="3"/>
                  </a:cubicBezTo>
                  <a:cubicBezTo>
                    <a:pt x="4" y="6"/>
                    <a:pt x="4" y="6"/>
                    <a:pt x="4" y="6"/>
                  </a:cubicBezTo>
                  <a:cubicBezTo>
                    <a:pt x="4" y="7"/>
                    <a:pt x="4" y="7"/>
                    <a:pt x="6" y="11"/>
                  </a:cubicBezTo>
                  <a:cubicBezTo>
                    <a:pt x="5" y="13"/>
                    <a:pt x="5" y="13"/>
                    <a:pt x="5" y="13"/>
                  </a:cubicBezTo>
                  <a:cubicBezTo>
                    <a:pt x="0" y="14"/>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0" name="Freeform 8">
              <a:extLst>
                <a:ext uri="{FF2B5EF4-FFF2-40B4-BE49-F238E27FC236}">
                  <a16:creationId xmlns:a16="http://schemas.microsoft.com/office/drawing/2014/main" id="{4F71C26D-8990-C443-A46A-E20362F0A589}"/>
                </a:ext>
              </a:extLst>
            </p:cNvPr>
            <p:cNvSpPr>
              <a:spLocks noEditPoints="1"/>
            </p:cNvSpPr>
            <p:nvPr/>
          </p:nvSpPr>
          <p:spPr bwMode="auto">
            <a:xfrm>
              <a:off x="4604129" y="2814569"/>
              <a:ext cx="142452" cy="132719"/>
            </a:xfrm>
            <a:custGeom>
              <a:avLst/>
              <a:gdLst>
                <a:gd name="T0" fmla="*/ 30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5"/>
                  </a:cubicBezTo>
                  <a:cubicBezTo>
                    <a:pt x="11" y="5"/>
                    <a:pt x="11" y="5"/>
                    <a:pt x="11" y="5"/>
                  </a:cubicBezTo>
                  <a:cubicBezTo>
                    <a:pt x="8"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1" name="Freeform 9">
              <a:extLst>
                <a:ext uri="{FF2B5EF4-FFF2-40B4-BE49-F238E27FC236}">
                  <a16:creationId xmlns:a16="http://schemas.microsoft.com/office/drawing/2014/main" id="{DEF6E43D-3764-8940-9F3E-021944026E9B}"/>
                </a:ext>
              </a:extLst>
            </p:cNvPr>
            <p:cNvSpPr>
              <a:spLocks noEditPoints="1"/>
            </p:cNvSpPr>
            <p:nvPr/>
          </p:nvSpPr>
          <p:spPr bwMode="auto">
            <a:xfrm>
              <a:off x="4403019" y="3193208"/>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5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2" name="Freeform 10">
              <a:extLst>
                <a:ext uri="{FF2B5EF4-FFF2-40B4-BE49-F238E27FC236}">
                  <a16:creationId xmlns:a16="http://schemas.microsoft.com/office/drawing/2014/main" id="{3077518B-54C1-AD4E-AF15-54BCC04CB2E9}"/>
                </a:ext>
              </a:extLst>
            </p:cNvPr>
            <p:cNvSpPr>
              <a:spLocks noEditPoints="1"/>
            </p:cNvSpPr>
            <p:nvPr/>
          </p:nvSpPr>
          <p:spPr bwMode="auto">
            <a:xfrm>
              <a:off x="2863277" y="2207573"/>
              <a:ext cx="1686386" cy="1541883"/>
            </a:xfrm>
            <a:custGeom>
              <a:avLst/>
              <a:gdLst>
                <a:gd name="T0" fmla="*/ 346 w 402"/>
                <a:gd name="T1" fmla="*/ 147 h 394"/>
                <a:gd name="T2" fmla="*/ 340 w 402"/>
                <a:gd name="T3" fmla="*/ 131 h 394"/>
                <a:gd name="T4" fmla="*/ 357 w 402"/>
                <a:gd name="T5" fmla="*/ 72 h 394"/>
                <a:gd name="T6" fmla="*/ 327 w 402"/>
                <a:gd name="T7" fmla="*/ 43 h 394"/>
                <a:gd name="T8" fmla="*/ 324 w 402"/>
                <a:gd name="T9" fmla="*/ 40 h 394"/>
                <a:gd name="T10" fmla="*/ 321 w 402"/>
                <a:gd name="T11" fmla="*/ 40 h 394"/>
                <a:gd name="T12" fmla="*/ 268 w 402"/>
                <a:gd name="T13" fmla="*/ 61 h 394"/>
                <a:gd name="T14" fmla="*/ 251 w 402"/>
                <a:gd name="T15" fmla="*/ 54 h 394"/>
                <a:gd name="T16" fmla="*/ 221 w 402"/>
                <a:gd name="T17" fmla="*/ 0 h 394"/>
                <a:gd name="T18" fmla="*/ 178 w 402"/>
                <a:gd name="T19" fmla="*/ 0 h 394"/>
                <a:gd name="T20" fmla="*/ 150 w 402"/>
                <a:gd name="T21" fmla="*/ 54 h 394"/>
                <a:gd name="T22" fmla="*/ 133 w 402"/>
                <a:gd name="T23" fmla="*/ 61 h 394"/>
                <a:gd name="T24" fmla="*/ 79 w 402"/>
                <a:gd name="T25" fmla="*/ 41 h 394"/>
                <a:gd name="T26" fmla="*/ 75 w 402"/>
                <a:gd name="T27" fmla="*/ 41 h 394"/>
                <a:gd name="T28" fmla="*/ 43 w 402"/>
                <a:gd name="T29" fmla="*/ 73 h 394"/>
                <a:gd name="T30" fmla="*/ 61 w 402"/>
                <a:gd name="T31" fmla="*/ 131 h 394"/>
                <a:gd name="T32" fmla="*/ 54 w 402"/>
                <a:gd name="T33" fmla="*/ 148 h 394"/>
                <a:gd name="T34" fmla="*/ 0 w 402"/>
                <a:gd name="T35" fmla="*/ 177 h 394"/>
                <a:gd name="T36" fmla="*/ 0 w 402"/>
                <a:gd name="T37" fmla="*/ 219 h 394"/>
                <a:gd name="T38" fmla="*/ 55 w 402"/>
                <a:gd name="T39" fmla="*/ 247 h 394"/>
                <a:gd name="T40" fmla="*/ 61 w 402"/>
                <a:gd name="T41" fmla="*/ 263 h 394"/>
                <a:gd name="T42" fmla="*/ 44 w 402"/>
                <a:gd name="T43" fmla="*/ 323 h 394"/>
                <a:gd name="T44" fmla="*/ 74 w 402"/>
                <a:gd name="T45" fmla="*/ 352 h 394"/>
                <a:gd name="T46" fmla="*/ 77 w 402"/>
                <a:gd name="T47" fmla="*/ 354 h 394"/>
                <a:gd name="T48" fmla="*/ 80 w 402"/>
                <a:gd name="T49" fmla="*/ 354 h 394"/>
                <a:gd name="T50" fmla="*/ 133 w 402"/>
                <a:gd name="T51" fmla="*/ 334 h 394"/>
                <a:gd name="T52" fmla="*/ 150 w 402"/>
                <a:gd name="T53" fmla="*/ 341 h 394"/>
                <a:gd name="T54" fmla="*/ 180 w 402"/>
                <a:gd name="T55" fmla="*/ 394 h 394"/>
                <a:gd name="T56" fmla="*/ 223 w 402"/>
                <a:gd name="T57" fmla="*/ 394 h 394"/>
                <a:gd name="T58" fmla="*/ 251 w 402"/>
                <a:gd name="T59" fmla="*/ 340 h 394"/>
                <a:gd name="T60" fmla="*/ 268 w 402"/>
                <a:gd name="T61" fmla="*/ 334 h 394"/>
                <a:gd name="T62" fmla="*/ 322 w 402"/>
                <a:gd name="T63" fmla="*/ 353 h 394"/>
                <a:gd name="T64" fmla="*/ 326 w 402"/>
                <a:gd name="T65" fmla="*/ 353 h 394"/>
                <a:gd name="T66" fmla="*/ 358 w 402"/>
                <a:gd name="T67" fmla="*/ 321 h 394"/>
                <a:gd name="T68" fmla="*/ 340 w 402"/>
                <a:gd name="T69" fmla="*/ 263 h 394"/>
                <a:gd name="T70" fmla="*/ 347 w 402"/>
                <a:gd name="T71" fmla="*/ 247 h 394"/>
                <a:gd name="T72" fmla="*/ 402 w 402"/>
                <a:gd name="T73" fmla="*/ 217 h 394"/>
                <a:gd name="T74" fmla="*/ 402 w 402"/>
                <a:gd name="T75" fmla="*/ 176 h 394"/>
                <a:gd name="T76" fmla="*/ 346 w 402"/>
                <a:gd name="T77" fmla="*/ 147 h 394"/>
                <a:gd name="T78" fmla="*/ 201 w 402"/>
                <a:gd name="T79" fmla="*/ 266 h 394"/>
                <a:gd name="T80" fmla="*/ 130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6" y="147"/>
                  </a:moveTo>
                  <a:cubicBezTo>
                    <a:pt x="340" y="131"/>
                    <a:pt x="340" y="131"/>
                    <a:pt x="340" y="131"/>
                  </a:cubicBezTo>
                  <a:cubicBezTo>
                    <a:pt x="363" y="78"/>
                    <a:pt x="362" y="76"/>
                    <a:pt x="357" y="72"/>
                  </a:cubicBezTo>
                  <a:cubicBezTo>
                    <a:pt x="327" y="43"/>
                    <a:pt x="327" y="43"/>
                    <a:pt x="327" y="43"/>
                  </a:cubicBezTo>
                  <a:cubicBezTo>
                    <a:pt x="324" y="40"/>
                    <a:pt x="324" y="40"/>
                    <a:pt x="324" y="40"/>
                  </a:cubicBezTo>
                  <a:cubicBezTo>
                    <a:pt x="321" y="40"/>
                    <a:pt x="321" y="40"/>
                    <a:pt x="321" y="40"/>
                  </a:cubicBezTo>
                  <a:cubicBezTo>
                    <a:pt x="319" y="40"/>
                    <a:pt x="313" y="40"/>
                    <a:pt x="268" y="61"/>
                  </a:cubicBezTo>
                  <a:cubicBezTo>
                    <a:pt x="251" y="54"/>
                    <a:pt x="251" y="54"/>
                    <a:pt x="251" y="54"/>
                  </a:cubicBezTo>
                  <a:cubicBezTo>
                    <a:pt x="229" y="0"/>
                    <a:pt x="227" y="0"/>
                    <a:pt x="221" y="0"/>
                  </a:cubicBezTo>
                  <a:cubicBezTo>
                    <a:pt x="178" y="0"/>
                    <a:pt x="178" y="0"/>
                    <a:pt x="178" y="0"/>
                  </a:cubicBezTo>
                  <a:cubicBezTo>
                    <a:pt x="172" y="0"/>
                    <a:pt x="170" y="0"/>
                    <a:pt x="150" y="54"/>
                  </a:cubicBezTo>
                  <a:cubicBezTo>
                    <a:pt x="133" y="61"/>
                    <a:pt x="133" y="61"/>
                    <a:pt x="133" y="61"/>
                  </a:cubicBezTo>
                  <a:cubicBezTo>
                    <a:pt x="102" y="48"/>
                    <a:pt x="84" y="41"/>
                    <a:pt x="79" y="41"/>
                  </a:cubicBezTo>
                  <a:cubicBezTo>
                    <a:pt x="75" y="41"/>
                    <a:pt x="75" y="41"/>
                    <a:pt x="75" y="41"/>
                  </a:cubicBezTo>
                  <a:cubicBezTo>
                    <a:pt x="43" y="73"/>
                    <a:pt x="43" y="73"/>
                    <a:pt x="43" y="73"/>
                  </a:cubicBezTo>
                  <a:cubicBezTo>
                    <a:pt x="38" y="78"/>
                    <a:pt x="36" y="79"/>
                    <a:pt x="61" y="131"/>
                  </a:cubicBezTo>
                  <a:cubicBezTo>
                    <a:pt x="54" y="148"/>
                    <a:pt x="54" y="148"/>
                    <a:pt x="54" y="148"/>
                  </a:cubicBezTo>
                  <a:cubicBezTo>
                    <a:pt x="0" y="169"/>
                    <a:pt x="0" y="171"/>
                    <a:pt x="0" y="177"/>
                  </a:cubicBezTo>
                  <a:cubicBezTo>
                    <a:pt x="0" y="219"/>
                    <a:pt x="0" y="219"/>
                    <a:pt x="0" y="219"/>
                  </a:cubicBezTo>
                  <a:cubicBezTo>
                    <a:pt x="0" y="225"/>
                    <a:pt x="0" y="228"/>
                    <a:pt x="55" y="247"/>
                  </a:cubicBezTo>
                  <a:cubicBezTo>
                    <a:pt x="61" y="263"/>
                    <a:pt x="61" y="263"/>
                    <a:pt x="61" y="263"/>
                  </a:cubicBezTo>
                  <a:cubicBezTo>
                    <a:pt x="38" y="316"/>
                    <a:pt x="39" y="318"/>
                    <a:pt x="44" y="323"/>
                  </a:cubicBezTo>
                  <a:cubicBezTo>
                    <a:pt x="74" y="352"/>
                    <a:pt x="74" y="352"/>
                    <a:pt x="74" y="352"/>
                  </a:cubicBezTo>
                  <a:cubicBezTo>
                    <a:pt x="77" y="354"/>
                    <a:pt x="77" y="354"/>
                    <a:pt x="77" y="354"/>
                  </a:cubicBezTo>
                  <a:cubicBezTo>
                    <a:pt x="80" y="354"/>
                    <a:pt x="80" y="354"/>
                    <a:pt x="80" y="354"/>
                  </a:cubicBezTo>
                  <a:cubicBezTo>
                    <a:pt x="82" y="354"/>
                    <a:pt x="88" y="354"/>
                    <a:pt x="133" y="334"/>
                  </a:cubicBezTo>
                  <a:cubicBezTo>
                    <a:pt x="150" y="341"/>
                    <a:pt x="150" y="341"/>
                    <a:pt x="150" y="341"/>
                  </a:cubicBezTo>
                  <a:cubicBezTo>
                    <a:pt x="172" y="394"/>
                    <a:pt x="174" y="394"/>
                    <a:pt x="180" y="394"/>
                  </a:cubicBezTo>
                  <a:cubicBezTo>
                    <a:pt x="223" y="394"/>
                    <a:pt x="223" y="394"/>
                    <a:pt x="223" y="394"/>
                  </a:cubicBezTo>
                  <a:cubicBezTo>
                    <a:pt x="229" y="394"/>
                    <a:pt x="231" y="394"/>
                    <a:pt x="251" y="340"/>
                  </a:cubicBezTo>
                  <a:cubicBezTo>
                    <a:pt x="268" y="334"/>
                    <a:pt x="268" y="334"/>
                    <a:pt x="268" y="334"/>
                  </a:cubicBezTo>
                  <a:cubicBezTo>
                    <a:pt x="299" y="347"/>
                    <a:pt x="317" y="353"/>
                    <a:pt x="322" y="353"/>
                  </a:cubicBezTo>
                  <a:cubicBezTo>
                    <a:pt x="326" y="353"/>
                    <a:pt x="326" y="353"/>
                    <a:pt x="326" y="353"/>
                  </a:cubicBezTo>
                  <a:cubicBezTo>
                    <a:pt x="358" y="321"/>
                    <a:pt x="358" y="321"/>
                    <a:pt x="358" y="321"/>
                  </a:cubicBezTo>
                  <a:cubicBezTo>
                    <a:pt x="363" y="317"/>
                    <a:pt x="365" y="315"/>
                    <a:pt x="340" y="263"/>
                  </a:cubicBezTo>
                  <a:cubicBezTo>
                    <a:pt x="347" y="247"/>
                    <a:pt x="347" y="247"/>
                    <a:pt x="347" y="247"/>
                  </a:cubicBezTo>
                  <a:cubicBezTo>
                    <a:pt x="402" y="226"/>
                    <a:pt x="402" y="223"/>
                    <a:pt x="402" y="217"/>
                  </a:cubicBezTo>
                  <a:cubicBezTo>
                    <a:pt x="402" y="176"/>
                    <a:pt x="402" y="176"/>
                    <a:pt x="402" y="176"/>
                  </a:cubicBezTo>
                  <a:cubicBezTo>
                    <a:pt x="402" y="169"/>
                    <a:pt x="402" y="167"/>
                    <a:pt x="346" y="147"/>
                  </a:cubicBezTo>
                  <a:close/>
                  <a:moveTo>
                    <a:pt x="201" y="266"/>
                  </a:moveTo>
                  <a:cubicBezTo>
                    <a:pt x="162" y="266"/>
                    <a:pt x="130" y="235"/>
                    <a:pt x="130" y="197"/>
                  </a:cubicBezTo>
                  <a:cubicBezTo>
                    <a:pt x="130" y="159"/>
                    <a:pt x="162" y="128"/>
                    <a:pt x="201" y="128"/>
                  </a:cubicBezTo>
                  <a:cubicBezTo>
                    <a:pt x="239" y="128"/>
                    <a:pt x="271" y="159"/>
                    <a:pt x="271" y="197"/>
                  </a:cubicBezTo>
                  <a:cubicBezTo>
                    <a:pt x="271" y="235"/>
                    <a:pt x="239" y="266"/>
                    <a:pt x="201" y="266"/>
                  </a:cubicBezTo>
                  <a:close/>
                  <a:moveTo>
                    <a:pt x="201" y="266"/>
                  </a:moveTo>
                  <a:cubicBezTo>
                    <a:pt x="201" y="266"/>
                    <a:pt x="201" y="266"/>
                    <a:pt x="201" y="266"/>
                  </a:cubicBezTo>
                </a:path>
              </a:pathLst>
            </a:custGeom>
            <a:solidFill>
              <a:srgbClr val="97C4C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3" name="Freeform 11">
              <a:extLst>
                <a:ext uri="{FF2B5EF4-FFF2-40B4-BE49-F238E27FC236}">
                  <a16:creationId xmlns:a16="http://schemas.microsoft.com/office/drawing/2014/main" id="{02B284DB-7B6A-3244-8630-7226572EDF38}"/>
                </a:ext>
              </a:extLst>
            </p:cNvPr>
            <p:cNvSpPr>
              <a:spLocks noEditPoints="1"/>
            </p:cNvSpPr>
            <p:nvPr/>
          </p:nvSpPr>
          <p:spPr bwMode="auto">
            <a:xfrm>
              <a:off x="2507147" y="591525"/>
              <a:ext cx="1686386" cy="1541883"/>
            </a:xfrm>
            <a:custGeom>
              <a:avLst/>
              <a:gdLst>
                <a:gd name="T0" fmla="*/ 347 w 402"/>
                <a:gd name="T1" fmla="*/ 147 h 394"/>
                <a:gd name="T2" fmla="*/ 341 w 402"/>
                <a:gd name="T3" fmla="*/ 130 h 394"/>
                <a:gd name="T4" fmla="*/ 358 w 402"/>
                <a:gd name="T5" fmla="*/ 71 h 394"/>
                <a:gd name="T6" fmla="*/ 328 w 402"/>
                <a:gd name="T7" fmla="*/ 42 h 394"/>
                <a:gd name="T8" fmla="*/ 325 w 402"/>
                <a:gd name="T9" fmla="*/ 40 h 394"/>
                <a:gd name="T10" fmla="*/ 321 w 402"/>
                <a:gd name="T11" fmla="*/ 40 h 394"/>
                <a:gd name="T12" fmla="*/ 269 w 402"/>
                <a:gd name="T13" fmla="*/ 60 h 394"/>
                <a:gd name="T14" fmla="*/ 252 w 402"/>
                <a:gd name="T15" fmla="*/ 53 h 394"/>
                <a:gd name="T16" fmla="*/ 222 w 402"/>
                <a:gd name="T17" fmla="*/ 0 h 394"/>
                <a:gd name="T18" fmla="*/ 179 w 402"/>
                <a:gd name="T19" fmla="*/ 0 h 394"/>
                <a:gd name="T20" fmla="*/ 151 w 402"/>
                <a:gd name="T21" fmla="*/ 54 h 394"/>
                <a:gd name="T22" fmla="*/ 134 w 402"/>
                <a:gd name="T23" fmla="*/ 60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8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3 w 402"/>
                <a:gd name="T63" fmla="*/ 353 h 394"/>
                <a:gd name="T64" fmla="*/ 327 w 402"/>
                <a:gd name="T65" fmla="*/ 353 h 394"/>
                <a:gd name="T66" fmla="*/ 359 w 402"/>
                <a:gd name="T67" fmla="*/ 321 h 394"/>
                <a:gd name="T68" fmla="*/ 341 w 402"/>
                <a:gd name="T69" fmla="*/ 263 h 394"/>
                <a:gd name="T70" fmla="*/ 348 w 402"/>
                <a:gd name="T71" fmla="*/ 246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2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1" y="130"/>
                    <a:pt x="341" y="130"/>
                    <a:pt x="341" y="130"/>
                  </a:cubicBezTo>
                  <a:cubicBezTo>
                    <a:pt x="364" y="77"/>
                    <a:pt x="362" y="76"/>
                    <a:pt x="358" y="71"/>
                  </a:cubicBezTo>
                  <a:cubicBezTo>
                    <a:pt x="328" y="42"/>
                    <a:pt x="328" y="42"/>
                    <a:pt x="328" y="42"/>
                  </a:cubicBezTo>
                  <a:cubicBezTo>
                    <a:pt x="325" y="40"/>
                    <a:pt x="325" y="40"/>
                    <a:pt x="325" y="40"/>
                  </a:cubicBezTo>
                  <a:cubicBezTo>
                    <a:pt x="321" y="40"/>
                    <a:pt x="321" y="40"/>
                    <a:pt x="321" y="40"/>
                  </a:cubicBezTo>
                  <a:cubicBezTo>
                    <a:pt x="320" y="40"/>
                    <a:pt x="314" y="40"/>
                    <a:pt x="269" y="60"/>
                  </a:cubicBezTo>
                  <a:cubicBezTo>
                    <a:pt x="252" y="53"/>
                    <a:pt x="252" y="53"/>
                    <a:pt x="252" y="53"/>
                  </a:cubicBezTo>
                  <a:cubicBezTo>
                    <a:pt x="230" y="0"/>
                    <a:pt x="228" y="0"/>
                    <a:pt x="222" y="0"/>
                  </a:cubicBezTo>
                  <a:cubicBezTo>
                    <a:pt x="179" y="0"/>
                    <a:pt x="179" y="0"/>
                    <a:pt x="179" y="0"/>
                  </a:cubicBezTo>
                  <a:cubicBezTo>
                    <a:pt x="173" y="0"/>
                    <a:pt x="171" y="0"/>
                    <a:pt x="151" y="54"/>
                  </a:cubicBezTo>
                  <a:cubicBezTo>
                    <a:pt x="134" y="60"/>
                    <a:pt x="134" y="60"/>
                    <a:pt x="134" y="60"/>
                  </a:cubicBezTo>
                  <a:cubicBezTo>
                    <a:pt x="103" y="47"/>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9" y="316"/>
                    <a:pt x="40" y="318"/>
                    <a:pt x="45" y="322"/>
                  </a:cubicBezTo>
                  <a:cubicBezTo>
                    <a:pt x="75" y="351"/>
                    <a:pt x="75" y="351"/>
                    <a:pt x="75" y="351"/>
                  </a:cubicBezTo>
                  <a:cubicBezTo>
                    <a:pt x="78" y="354"/>
                    <a:pt x="78" y="354"/>
                    <a:pt x="78" y="354"/>
                  </a:cubicBezTo>
                  <a:cubicBezTo>
                    <a:pt x="81" y="354"/>
                    <a:pt x="81" y="354"/>
                    <a:pt x="81" y="354"/>
                  </a:cubicBezTo>
                  <a:cubicBezTo>
                    <a:pt x="83" y="354"/>
                    <a:pt x="89" y="354"/>
                    <a:pt x="134" y="333"/>
                  </a:cubicBezTo>
                  <a:cubicBezTo>
                    <a:pt x="151" y="340"/>
                    <a:pt x="151" y="340"/>
                    <a:pt x="151" y="340"/>
                  </a:cubicBezTo>
                  <a:cubicBezTo>
                    <a:pt x="173"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3" y="353"/>
                  </a:cubicBezTo>
                  <a:cubicBezTo>
                    <a:pt x="327" y="353"/>
                    <a:pt x="327" y="353"/>
                    <a:pt x="327" y="353"/>
                  </a:cubicBezTo>
                  <a:cubicBezTo>
                    <a:pt x="359" y="321"/>
                    <a:pt x="359" y="321"/>
                    <a:pt x="359" y="321"/>
                  </a:cubicBezTo>
                  <a:cubicBezTo>
                    <a:pt x="364" y="316"/>
                    <a:pt x="365" y="314"/>
                    <a:pt x="341" y="263"/>
                  </a:cubicBezTo>
                  <a:cubicBezTo>
                    <a:pt x="348" y="246"/>
                    <a:pt x="348" y="246"/>
                    <a:pt x="348" y="246"/>
                  </a:cubicBezTo>
                  <a:cubicBezTo>
                    <a:pt x="402" y="225"/>
                    <a:pt x="402" y="223"/>
                    <a:pt x="402" y="217"/>
                  </a:cubicBezTo>
                  <a:cubicBezTo>
                    <a:pt x="402" y="175"/>
                    <a:pt x="402" y="175"/>
                    <a:pt x="402" y="175"/>
                  </a:cubicBezTo>
                  <a:cubicBezTo>
                    <a:pt x="402" y="169"/>
                    <a:pt x="402" y="166"/>
                    <a:pt x="347" y="147"/>
                  </a:cubicBezTo>
                  <a:close/>
                  <a:moveTo>
                    <a:pt x="201" y="266"/>
                  </a:moveTo>
                  <a:cubicBezTo>
                    <a:pt x="163" y="266"/>
                    <a:pt x="131" y="235"/>
                    <a:pt x="131" y="197"/>
                  </a:cubicBezTo>
                  <a:cubicBezTo>
                    <a:pt x="131" y="159"/>
                    <a:pt x="163" y="128"/>
                    <a:pt x="201" y="128"/>
                  </a:cubicBezTo>
                  <a:cubicBezTo>
                    <a:pt x="240" y="128"/>
                    <a:pt x="272" y="159"/>
                    <a:pt x="272" y="197"/>
                  </a:cubicBezTo>
                  <a:cubicBezTo>
                    <a:pt x="272" y="235"/>
                    <a:pt x="240" y="266"/>
                    <a:pt x="201" y="266"/>
                  </a:cubicBezTo>
                  <a:close/>
                  <a:moveTo>
                    <a:pt x="201" y="266"/>
                  </a:moveTo>
                  <a:cubicBezTo>
                    <a:pt x="201" y="266"/>
                    <a:pt x="201" y="266"/>
                    <a:pt x="201" y="266"/>
                  </a:cubicBezTo>
                </a:path>
              </a:pathLst>
            </a:custGeom>
            <a:solidFill>
              <a:srgbClr val="5EA4A7"/>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4" name="Freeform 12">
              <a:extLst>
                <a:ext uri="{FF2B5EF4-FFF2-40B4-BE49-F238E27FC236}">
                  <a16:creationId xmlns:a16="http://schemas.microsoft.com/office/drawing/2014/main" id="{11580121-17C0-CD45-9791-51A839DAF5AA}"/>
                </a:ext>
              </a:extLst>
            </p:cNvPr>
            <p:cNvSpPr>
              <a:spLocks noEditPoints="1"/>
            </p:cNvSpPr>
            <p:nvPr/>
          </p:nvSpPr>
          <p:spPr bwMode="auto">
            <a:xfrm>
              <a:off x="1323534" y="1772334"/>
              <a:ext cx="1539743" cy="1409164"/>
            </a:xfrm>
            <a:custGeom>
              <a:avLst/>
              <a:gdLst>
                <a:gd name="T0" fmla="*/ 317 w 367"/>
                <a:gd name="T1" fmla="*/ 135 h 360"/>
                <a:gd name="T2" fmla="*/ 311 w 367"/>
                <a:gd name="T3" fmla="*/ 120 h 360"/>
                <a:gd name="T4" fmla="*/ 327 w 367"/>
                <a:gd name="T5" fmla="*/ 66 h 360"/>
                <a:gd name="T6" fmla="*/ 299 w 367"/>
                <a:gd name="T7" fmla="*/ 39 h 360"/>
                <a:gd name="T8" fmla="*/ 297 w 367"/>
                <a:gd name="T9" fmla="*/ 37 h 360"/>
                <a:gd name="T10" fmla="*/ 293 w 367"/>
                <a:gd name="T11" fmla="*/ 37 h 360"/>
                <a:gd name="T12" fmla="*/ 245 w 367"/>
                <a:gd name="T13" fmla="*/ 56 h 360"/>
                <a:gd name="T14" fmla="*/ 230 w 367"/>
                <a:gd name="T15" fmla="*/ 50 h 360"/>
                <a:gd name="T16" fmla="*/ 202 w 367"/>
                <a:gd name="T17" fmla="*/ 0 h 360"/>
                <a:gd name="T18" fmla="*/ 164 w 367"/>
                <a:gd name="T19" fmla="*/ 0 h 360"/>
                <a:gd name="T20" fmla="*/ 137 w 367"/>
                <a:gd name="T21" fmla="*/ 50 h 360"/>
                <a:gd name="T22" fmla="*/ 122 w 367"/>
                <a:gd name="T23" fmla="*/ 56 h 360"/>
                <a:gd name="T24" fmla="*/ 73 w 367"/>
                <a:gd name="T25" fmla="*/ 38 h 360"/>
                <a:gd name="T26" fmla="*/ 69 w 367"/>
                <a:gd name="T27" fmla="*/ 38 h 360"/>
                <a:gd name="T28" fmla="*/ 40 w 367"/>
                <a:gd name="T29" fmla="*/ 67 h 360"/>
                <a:gd name="T30" fmla="*/ 57 w 367"/>
                <a:gd name="T31" fmla="*/ 120 h 360"/>
                <a:gd name="T32" fmla="*/ 50 w 367"/>
                <a:gd name="T33" fmla="*/ 135 h 360"/>
                <a:gd name="T34" fmla="*/ 0 w 367"/>
                <a:gd name="T35" fmla="*/ 162 h 360"/>
                <a:gd name="T36" fmla="*/ 0 w 367"/>
                <a:gd name="T37" fmla="*/ 200 h 360"/>
                <a:gd name="T38" fmla="*/ 51 w 367"/>
                <a:gd name="T39" fmla="*/ 226 h 360"/>
                <a:gd name="T40" fmla="*/ 57 w 367"/>
                <a:gd name="T41" fmla="*/ 241 h 360"/>
                <a:gd name="T42" fmla="*/ 41 w 367"/>
                <a:gd name="T43" fmla="*/ 295 h 360"/>
                <a:gd name="T44" fmla="*/ 68 w 367"/>
                <a:gd name="T45" fmla="*/ 322 h 360"/>
                <a:gd name="T46" fmla="*/ 71 w 367"/>
                <a:gd name="T47" fmla="*/ 324 h 360"/>
                <a:gd name="T48" fmla="*/ 74 w 367"/>
                <a:gd name="T49" fmla="*/ 324 h 360"/>
                <a:gd name="T50" fmla="*/ 122 w 367"/>
                <a:gd name="T51" fmla="*/ 305 h 360"/>
                <a:gd name="T52" fmla="*/ 138 w 367"/>
                <a:gd name="T53" fmla="*/ 311 h 360"/>
                <a:gd name="T54" fmla="*/ 165 w 367"/>
                <a:gd name="T55" fmla="*/ 360 h 360"/>
                <a:gd name="T56" fmla="*/ 204 w 367"/>
                <a:gd name="T57" fmla="*/ 360 h 360"/>
                <a:gd name="T58" fmla="*/ 230 w 367"/>
                <a:gd name="T59" fmla="*/ 311 h 360"/>
                <a:gd name="T60" fmla="*/ 246 w 367"/>
                <a:gd name="T61" fmla="*/ 305 h 360"/>
                <a:gd name="T62" fmla="*/ 294 w 367"/>
                <a:gd name="T63" fmla="*/ 323 h 360"/>
                <a:gd name="T64" fmla="*/ 298 w 367"/>
                <a:gd name="T65" fmla="*/ 323 h 360"/>
                <a:gd name="T66" fmla="*/ 328 w 367"/>
                <a:gd name="T67" fmla="*/ 294 h 360"/>
                <a:gd name="T68" fmla="*/ 311 w 367"/>
                <a:gd name="T69" fmla="*/ 240 h 360"/>
                <a:gd name="T70" fmla="*/ 317 w 367"/>
                <a:gd name="T71" fmla="*/ 226 h 360"/>
                <a:gd name="T72" fmla="*/ 367 w 367"/>
                <a:gd name="T73" fmla="*/ 198 h 360"/>
                <a:gd name="T74" fmla="*/ 367 w 367"/>
                <a:gd name="T75" fmla="*/ 161 h 360"/>
                <a:gd name="T76" fmla="*/ 317 w 367"/>
                <a:gd name="T77" fmla="*/ 135 h 360"/>
                <a:gd name="T78" fmla="*/ 184 w 367"/>
                <a:gd name="T79" fmla="*/ 243 h 360"/>
                <a:gd name="T80" fmla="*/ 120 w 367"/>
                <a:gd name="T81" fmla="*/ 180 h 360"/>
                <a:gd name="T82" fmla="*/ 184 w 367"/>
                <a:gd name="T83" fmla="*/ 117 h 360"/>
                <a:gd name="T84" fmla="*/ 248 w 367"/>
                <a:gd name="T85" fmla="*/ 180 h 360"/>
                <a:gd name="T86" fmla="*/ 184 w 367"/>
                <a:gd name="T87" fmla="*/ 243 h 360"/>
                <a:gd name="T88" fmla="*/ 184 w 367"/>
                <a:gd name="T89" fmla="*/ 243 h 360"/>
                <a:gd name="T90" fmla="*/ 184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5"/>
                  </a:moveTo>
                  <a:cubicBezTo>
                    <a:pt x="311" y="120"/>
                    <a:pt x="311" y="120"/>
                    <a:pt x="311" y="120"/>
                  </a:cubicBezTo>
                  <a:cubicBezTo>
                    <a:pt x="332" y="71"/>
                    <a:pt x="331" y="70"/>
                    <a:pt x="327" y="66"/>
                  </a:cubicBezTo>
                  <a:cubicBezTo>
                    <a:pt x="299" y="39"/>
                    <a:pt x="299" y="39"/>
                    <a:pt x="299" y="39"/>
                  </a:cubicBezTo>
                  <a:cubicBezTo>
                    <a:pt x="297" y="37"/>
                    <a:pt x="297" y="37"/>
                    <a:pt x="297" y="37"/>
                  </a:cubicBezTo>
                  <a:cubicBezTo>
                    <a:pt x="293" y="37"/>
                    <a:pt x="293" y="37"/>
                    <a:pt x="293" y="37"/>
                  </a:cubicBezTo>
                  <a:cubicBezTo>
                    <a:pt x="292" y="37"/>
                    <a:pt x="287" y="37"/>
                    <a:pt x="245" y="56"/>
                  </a:cubicBezTo>
                  <a:cubicBezTo>
                    <a:pt x="230" y="50"/>
                    <a:pt x="230" y="50"/>
                    <a:pt x="230" y="50"/>
                  </a:cubicBezTo>
                  <a:cubicBezTo>
                    <a:pt x="210" y="0"/>
                    <a:pt x="208" y="0"/>
                    <a:pt x="202" y="0"/>
                  </a:cubicBezTo>
                  <a:cubicBezTo>
                    <a:pt x="164" y="0"/>
                    <a:pt x="164" y="0"/>
                    <a:pt x="164" y="0"/>
                  </a:cubicBezTo>
                  <a:cubicBezTo>
                    <a:pt x="158" y="0"/>
                    <a:pt x="156" y="0"/>
                    <a:pt x="137" y="50"/>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3"/>
                    <a:pt x="57" y="120"/>
                  </a:cubicBezTo>
                  <a:cubicBezTo>
                    <a:pt x="50" y="135"/>
                    <a:pt x="50" y="135"/>
                    <a:pt x="50" y="135"/>
                  </a:cubicBezTo>
                  <a:cubicBezTo>
                    <a:pt x="0" y="154"/>
                    <a:pt x="0" y="156"/>
                    <a:pt x="0" y="162"/>
                  </a:cubicBezTo>
                  <a:cubicBezTo>
                    <a:pt x="0" y="200"/>
                    <a:pt x="0" y="200"/>
                    <a:pt x="0" y="200"/>
                  </a:cubicBezTo>
                  <a:cubicBezTo>
                    <a:pt x="0" y="206"/>
                    <a:pt x="0" y="208"/>
                    <a:pt x="51" y="226"/>
                  </a:cubicBezTo>
                  <a:cubicBezTo>
                    <a:pt x="57" y="241"/>
                    <a:pt x="57" y="241"/>
                    <a:pt x="57" y="241"/>
                  </a:cubicBezTo>
                  <a:cubicBezTo>
                    <a:pt x="35" y="289"/>
                    <a:pt x="37" y="291"/>
                    <a:pt x="41" y="295"/>
                  </a:cubicBezTo>
                  <a:cubicBezTo>
                    <a:pt x="68" y="322"/>
                    <a:pt x="68" y="322"/>
                    <a:pt x="68" y="322"/>
                  </a:cubicBezTo>
                  <a:cubicBezTo>
                    <a:pt x="71" y="324"/>
                    <a:pt x="71" y="324"/>
                    <a:pt x="71" y="324"/>
                  </a:cubicBezTo>
                  <a:cubicBezTo>
                    <a:pt x="74" y="324"/>
                    <a:pt x="74" y="324"/>
                    <a:pt x="74" y="324"/>
                  </a:cubicBezTo>
                  <a:cubicBezTo>
                    <a:pt x="76" y="324"/>
                    <a:pt x="81" y="324"/>
                    <a:pt x="122" y="305"/>
                  </a:cubicBezTo>
                  <a:cubicBezTo>
                    <a:pt x="138" y="311"/>
                    <a:pt x="138" y="311"/>
                    <a:pt x="138" y="311"/>
                  </a:cubicBezTo>
                  <a:cubicBezTo>
                    <a:pt x="157" y="360"/>
                    <a:pt x="159" y="360"/>
                    <a:pt x="165" y="360"/>
                  </a:cubicBezTo>
                  <a:cubicBezTo>
                    <a:pt x="204" y="360"/>
                    <a:pt x="204" y="360"/>
                    <a:pt x="204" y="360"/>
                  </a:cubicBezTo>
                  <a:cubicBezTo>
                    <a:pt x="210" y="360"/>
                    <a:pt x="212" y="360"/>
                    <a:pt x="230" y="311"/>
                  </a:cubicBezTo>
                  <a:cubicBezTo>
                    <a:pt x="246" y="305"/>
                    <a:pt x="246" y="305"/>
                    <a:pt x="246" y="305"/>
                  </a:cubicBezTo>
                  <a:cubicBezTo>
                    <a:pt x="274" y="317"/>
                    <a:pt x="290" y="323"/>
                    <a:pt x="294" y="323"/>
                  </a:cubicBezTo>
                  <a:cubicBezTo>
                    <a:pt x="298" y="323"/>
                    <a:pt x="298" y="323"/>
                    <a:pt x="298" y="323"/>
                  </a:cubicBezTo>
                  <a:cubicBezTo>
                    <a:pt x="328" y="294"/>
                    <a:pt x="328" y="294"/>
                    <a:pt x="328" y="294"/>
                  </a:cubicBezTo>
                  <a:cubicBezTo>
                    <a:pt x="332" y="289"/>
                    <a:pt x="333" y="288"/>
                    <a:pt x="311" y="240"/>
                  </a:cubicBezTo>
                  <a:cubicBezTo>
                    <a:pt x="317" y="226"/>
                    <a:pt x="317" y="226"/>
                    <a:pt x="317" y="226"/>
                  </a:cubicBezTo>
                  <a:cubicBezTo>
                    <a:pt x="367" y="206"/>
                    <a:pt x="367" y="204"/>
                    <a:pt x="367" y="198"/>
                  </a:cubicBezTo>
                  <a:cubicBezTo>
                    <a:pt x="367" y="161"/>
                    <a:pt x="367" y="161"/>
                    <a:pt x="367" y="161"/>
                  </a:cubicBezTo>
                  <a:cubicBezTo>
                    <a:pt x="367" y="155"/>
                    <a:pt x="367" y="153"/>
                    <a:pt x="317" y="135"/>
                  </a:cubicBezTo>
                  <a:close/>
                  <a:moveTo>
                    <a:pt x="184" y="243"/>
                  </a:moveTo>
                  <a:cubicBezTo>
                    <a:pt x="148" y="243"/>
                    <a:pt x="120" y="215"/>
                    <a:pt x="120" y="180"/>
                  </a:cubicBezTo>
                  <a:cubicBezTo>
                    <a:pt x="120" y="146"/>
                    <a:pt x="148" y="117"/>
                    <a:pt x="184" y="117"/>
                  </a:cubicBezTo>
                  <a:cubicBezTo>
                    <a:pt x="219" y="117"/>
                    <a:pt x="248" y="146"/>
                    <a:pt x="248" y="180"/>
                  </a:cubicBezTo>
                  <a:cubicBezTo>
                    <a:pt x="248" y="215"/>
                    <a:pt x="219" y="243"/>
                    <a:pt x="184" y="243"/>
                  </a:cubicBezTo>
                  <a:close/>
                  <a:moveTo>
                    <a:pt x="184" y="243"/>
                  </a:moveTo>
                  <a:cubicBezTo>
                    <a:pt x="184" y="243"/>
                    <a:pt x="184" y="243"/>
                    <a:pt x="184" y="243"/>
                  </a:cubicBezTo>
                </a:path>
              </a:pathLst>
            </a:custGeom>
            <a:solidFill>
              <a:srgbClr val="C3C3C3"/>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5" name="Freeform 13">
              <a:extLst>
                <a:ext uri="{FF2B5EF4-FFF2-40B4-BE49-F238E27FC236}">
                  <a16:creationId xmlns:a16="http://schemas.microsoft.com/office/drawing/2014/main" id="{A5809585-907B-F446-ABEE-5FFE33302B4B}"/>
                </a:ext>
              </a:extLst>
            </p:cNvPr>
            <p:cNvSpPr>
              <a:spLocks noEditPoints="1"/>
            </p:cNvSpPr>
            <p:nvPr/>
          </p:nvSpPr>
          <p:spPr bwMode="auto">
            <a:xfrm>
              <a:off x="2023226" y="3312263"/>
              <a:ext cx="965745" cy="880239"/>
            </a:xfrm>
            <a:custGeom>
              <a:avLst/>
              <a:gdLst>
                <a:gd name="T0" fmla="*/ 199 w 230"/>
                <a:gd name="T1" fmla="*/ 84 h 225"/>
                <a:gd name="T2" fmla="*/ 195 w 230"/>
                <a:gd name="T3" fmla="*/ 74 h 225"/>
                <a:gd name="T4" fmla="*/ 205 w 230"/>
                <a:gd name="T5" fmla="*/ 41 h 225"/>
                <a:gd name="T6" fmla="*/ 188 w 230"/>
                <a:gd name="T7" fmla="*/ 24 h 225"/>
                <a:gd name="T8" fmla="*/ 186 w 230"/>
                <a:gd name="T9" fmla="*/ 22 h 225"/>
                <a:gd name="T10" fmla="*/ 184 w 230"/>
                <a:gd name="T11" fmla="*/ 22 h 225"/>
                <a:gd name="T12" fmla="*/ 154 w 230"/>
                <a:gd name="T13" fmla="*/ 34 h 225"/>
                <a:gd name="T14" fmla="*/ 144 w 230"/>
                <a:gd name="T15" fmla="*/ 30 h 225"/>
                <a:gd name="T16" fmla="*/ 127 w 230"/>
                <a:gd name="T17" fmla="*/ 0 h 225"/>
                <a:gd name="T18" fmla="*/ 103 w 230"/>
                <a:gd name="T19" fmla="*/ 0 h 225"/>
                <a:gd name="T20" fmla="*/ 86 w 230"/>
                <a:gd name="T21" fmla="*/ 30 h 225"/>
                <a:gd name="T22" fmla="*/ 77 w 230"/>
                <a:gd name="T23" fmla="*/ 34 h 225"/>
                <a:gd name="T24" fmla="*/ 46 w 230"/>
                <a:gd name="T25" fmla="*/ 23 h 225"/>
                <a:gd name="T26" fmla="*/ 44 w 230"/>
                <a:gd name="T27" fmla="*/ 23 h 225"/>
                <a:gd name="T28" fmla="*/ 25 w 230"/>
                <a:gd name="T29" fmla="*/ 41 h 225"/>
                <a:gd name="T30" fmla="*/ 36 w 230"/>
                <a:gd name="T31" fmla="*/ 75 h 225"/>
                <a:gd name="T32" fmla="*/ 32 w 230"/>
                <a:gd name="T33" fmla="*/ 84 h 225"/>
                <a:gd name="T34" fmla="*/ 0 w 230"/>
                <a:gd name="T35" fmla="*/ 101 h 225"/>
                <a:gd name="T36" fmla="*/ 0 w 230"/>
                <a:gd name="T37" fmla="*/ 125 h 225"/>
                <a:gd name="T38" fmla="*/ 32 w 230"/>
                <a:gd name="T39" fmla="*/ 141 h 225"/>
                <a:gd name="T40" fmla="*/ 36 w 230"/>
                <a:gd name="T41" fmla="*/ 150 h 225"/>
                <a:gd name="T42" fmla="*/ 26 w 230"/>
                <a:gd name="T43" fmla="*/ 184 h 225"/>
                <a:gd name="T44" fmla="*/ 43 w 230"/>
                <a:gd name="T45" fmla="*/ 201 h 225"/>
                <a:gd name="T46" fmla="*/ 45 w 230"/>
                <a:gd name="T47" fmla="*/ 202 h 225"/>
                <a:gd name="T48" fmla="*/ 47 w 230"/>
                <a:gd name="T49" fmla="*/ 202 h 225"/>
                <a:gd name="T50" fmla="*/ 77 w 230"/>
                <a:gd name="T51" fmla="*/ 190 h 225"/>
                <a:gd name="T52" fmla="*/ 87 w 230"/>
                <a:gd name="T53" fmla="*/ 194 h 225"/>
                <a:gd name="T54" fmla="*/ 104 w 230"/>
                <a:gd name="T55" fmla="*/ 225 h 225"/>
                <a:gd name="T56" fmla="*/ 128 w 230"/>
                <a:gd name="T57" fmla="*/ 225 h 225"/>
                <a:gd name="T58" fmla="*/ 145 w 230"/>
                <a:gd name="T59" fmla="*/ 194 h 225"/>
                <a:gd name="T60" fmla="*/ 154 w 230"/>
                <a:gd name="T61" fmla="*/ 190 h 225"/>
                <a:gd name="T62" fmla="*/ 185 w 230"/>
                <a:gd name="T63" fmla="*/ 201 h 225"/>
                <a:gd name="T64" fmla="*/ 187 w 230"/>
                <a:gd name="T65" fmla="*/ 201 h 225"/>
                <a:gd name="T66" fmla="*/ 206 w 230"/>
                <a:gd name="T67" fmla="*/ 183 h 225"/>
                <a:gd name="T68" fmla="*/ 195 w 230"/>
                <a:gd name="T69" fmla="*/ 150 h 225"/>
                <a:gd name="T70" fmla="*/ 199 w 230"/>
                <a:gd name="T71" fmla="*/ 141 h 225"/>
                <a:gd name="T72" fmla="*/ 230 w 230"/>
                <a:gd name="T73" fmla="*/ 124 h 225"/>
                <a:gd name="T74" fmla="*/ 230 w 230"/>
                <a:gd name="T75" fmla="*/ 100 h 225"/>
                <a:gd name="T76" fmla="*/ 199 w 230"/>
                <a:gd name="T77" fmla="*/ 84 h 225"/>
                <a:gd name="T78" fmla="*/ 115 w 230"/>
                <a:gd name="T79" fmla="*/ 152 h 225"/>
                <a:gd name="T80" fmla="*/ 75 w 230"/>
                <a:gd name="T81" fmla="*/ 112 h 225"/>
                <a:gd name="T82" fmla="*/ 115 w 230"/>
                <a:gd name="T83" fmla="*/ 73 h 225"/>
                <a:gd name="T84" fmla="*/ 156 w 230"/>
                <a:gd name="T85" fmla="*/ 112 h 225"/>
                <a:gd name="T86" fmla="*/ 115 w 230"/>
                <a:gd name="T87" fmla="*/ 152 h 225"/>
                <a:gd name="T88" fmla="*/ 115 w 230"/>
                <a:gd name="T89" fmla="*/ 152 h 225"/>
                <a:gd name="T90" fmla="*/ 115 w 230"/>
                <a:gd name="T91" fmla="*/ 15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5">
                  <a:moveTo>
                    <a:pt x="199" y="84"/>
                  </a:moveTo>
                  <a:cubicBezTo>
                    <a:pt x="195" y="74"/>
                    <a:pt x="195" y="74"/>
                    <a:pt x="195" y="74"/>
                  </a:cubicBezTo>
                  <a:cubicBezTo>
                    <a:pt x="208" y="44"/>
                    <a:pt x="207" y="43"/>
                    <a:pt x="205" y="41"/>
                  </a:cubicBezTo>
                  <a:cubicBezTo>
                    <a:pt x="188" y="24"/>
                    <a:pt x="188" y="24"/>
                    <a:pt x="188" y="24"/>
                  </a:cubicBezTo>
                  <a:cubicBezTo>
                    <a:pt x="186" y="22"/>
                    <a:pt x="186" y="22"/>
                    <a:pt x="186" y="22"/>
                  </a:cubicBezTo>
                  <a:cubicBezTo>
                    <a:pt x="184" y="22"/>
                    <a:pt x="184" y="22"/>
                    <a:pt x="184" y="22"/>
                  </a:cubicBezTo>
                  <a:cubicBezTo>
                    <a:pt x="183" y="22"/>
                    <a:pt x="180" y="22"/>
                    <a:pt x="154" y="34"/>
                  </a:cubicBezTo>
                  <a:cubicBezTo>
                    <a:pt x="144" y="30"/>
                    <a:pt x="144" y="30"/>
                    <a:pt x="144" y="30"/>
                  </a:cubicBezTo>
                  <a:cubicBezTo>
                    <a:pt x="132" y="0"/>
                    <a:pt x="131" y="0"/>
                    <a:pt x="127" y="0"/>
                  </a:cubicBezTo>
                  <a:cubicBezTo>
                    <a:pt x="103" y="0"/>
                    <a:pt x="103" y="0"/>
                    <a:pt x="103" y="0"/>
                  </a:cubicBezTo>
                  <a:cubicBezTo>
                    <a:pt x="99" y="0"/>
                    <a:pt x="98" y="0"/>
                    <a:pt x="86" y="30"/>
                  </a:cubicBezTo>
                  <a:cubicBezTo>
                    <a:pt x="77" y="34"/>
                    <a:pt x="77" y="34"/>
                    <a:pt x="77" y="34"/>
                  </a:cubicBezTo>
                  <a:cubicBezTo>
                    <a:pt x="59" y="27"/>
                    <a:pt x="49" y="23"/>
                    <a:pt x="46" y="23"/>
                  </a:cubicBezTo>
                  <a:cubicBezTo>
                    <a:pt x="44" y="23"/>
                    <a:pt x="44" y="23"/>
                    <a:pt x="44" y="23"/>
                  </a:cubicBezTo>
                  <a:cubicBezTo>
                    <a:pt x="25" y="41"/>
                    <a:pt x="25" y="41"/>
                    <a:pt x="25" y="41"/>
                  </a:cubicBezTo>
                  <a:cubicBezTo>
                    <a:pt x="23" y="44"/>
                    <a:pt x="22" y="45"/>
                    <a:pt x="36" y="75"/>
                  </a:cubicBezTo>
                  <a:cubicBezTo>
                    <a:pt x="32" y="84"/>
                    <a:pt x="32" y="84"/>
                    <a:pt x="32" y="84"/>
                  </a:cubicBezTo>
                  <a:cubicBezTo>
                    <a:pt x="0" y="96"/>
                    <a:pt x="0" y="97"/>
                    <a:pt x="0" y="101"/>
                  </a:cubicBezTo>
                  <a:cubicBezTo>
                    <a:pt x="0" y="125"/>
                    <a:pt x="0" y="125"/>
                    <a:pt x="0" y="125"/>
                  </a:cubicBezTo>
                  <a:cubicBezTo>
                    <a:pt x="0" y="128"/>
                    <a:pt x="0" y="130"/>
                    <a:pt x="32" y="141"/>
                  </a:cubicBezTo>
                  <a:cubicBezTo>
                    <a:pt x="36" y="150"/>
                    <a:pt x="36" y="150"/>
                    <a:pt x="36" y="150"/>
                  </a:cubicBezTo>
                  <a:cubicBezTo>
                    <a:pt x="22" y="180"/>
                    <a:pt x="23" y="181"/>
                    <a:pt x="26" y="184"/>
                  </a:cubicBezTo>
                  <a:cubicBezTo>
                    <a:pt x="43" y="201"/>
                    <a:pt x="43" y="201"/>
                    <a:pt x="43" y="201"/>
                  </a:cubicBezTo>
                  <a:cubicBezTo>
                    <a:pt x="45" y="202"/>
                    <a:pt x="45" y="202"/>
                    <a:pt x="45" y="202"/>
                  </a:cubicBezTo>
                  <a:cubicBezTo>
                    <a:pt x="47" y="202"/>
                    <a:pt x="47" y="202"/>
                    <a:pt x="47" y="202"/>
                  </a:cubicBezTo>
                  <a:cubicBezTo>
                    <a:pt x="48" y="202"/>
                    <a:pt x="51" y="202"/>
                    <a:pt x="77" y="190"/>
                  </a:cubicBezTo>
                  <a:cubicBezTo>
                    <a:pt x="87" y="194"/>
                    <a:pt x="87" y="194"/>
                    <a:pt x="87" y="194"/>
                  </a:cubicBezTo>
                  <a:cubicBezTo>
                    <a:pt x="99" y="225"/>
                    <a:pt x="100" y="225"/>
                    <a:pt x="104" y="225"/>
                  </a:cubicBezTo>
                  <a:cubicBezTo>
                    <a:pt x="128" y="225"/>
                    <a:pt x="128" y="225"/>
                    <a:pt x="128" y="225"/>
                  </a:cubicBezTo>
                  <a:cubicBezTo>
                    <a:pt x="132" y="225"/>
                    <a:pt x="133" y="225"/>
                    <a:pt x="145" y="194"/>
                  </a:cubicBezTo>
                  <a:cubicBezTo>
                    <a:pt x="154" y="190"/>
                    <a:pt x="154" y="190"/>
                    <a:pt x="154" y="190"/>
                  </a:cubicBezTo>
                  <a:cubicBezTo>
                    <a:pt x="172" y="198"/>
                    <a:pt x="182" y="201"/>
                    <a:pt x="185" y="201"/>
                  </a:cubicBezTo>
                  <a:cubicBezTo>
                    <a:pt x="187" y="201"/>
                    <a:pt x="187" y="201"/>
                    <a:pt x="187" y="201"/>
                  </a:cubicBezTo>
                  <a:cubicBezTo>
                    <a:pt x="206" y="183"/>
                    <a:pt x="206" y="183"/>
                    <a:pt x="206" y="183"/>
                  </a:cubicBezTo>
                  <a:cubicBezTo>
                    <a:pt x="208" y="180"/>
                    <a:pt x="209" y="180"/>
                    <a:pt x="195" y="150"/>
                  </a:cubicBezTo>
                  <a:cubicBezTo>
                    <a:pt x="199" y="141"/>
                    <a:pt x="199" y="141"/>
                    <a:pt x="199" y="141"/>
                  </a:cubicBezTo>
                  <a:cubicBezTo>
                    <a:pt x="230" y="128"/>
                    <a:pt x="230" y="127"/>
                    <a:pt x="230" y="124"/>
                  </a:cubicBezTo>
                  <a:cubicBezTo>
                    <a:pt x="230" y="100"/>
                    <a:pt x="230" y="100"/>
                    <a:pt x="230" y="100"/>
                  </a:cubicBezTo>
                  <a:cubicBezTo>
                    <a:pt x="230" y="96"/>
                    <a:pt x="230" y="95"/>
                    <a:pt x="199" y="84"/>
                  </a:cubicBezTo>
                  <a:close/>
                  <a:moveTo>
                    <a:pt x="115" y="152"/>
                  </a:moveTo>
                  <a:cubicBezTo>
                    <a:pt x="93" y="152"/>
                    <a:pt x="75" y="134"/>
                    <a:pt x="75" y="112"/>
                  </a:cubicBezTo>
                  <a:cubicBezTo>
                    <a:pt x="75" y="90"/>
                    <a:pt x="93" y="73"/>
                    <a:pt x="115" y="73"/>
                  </a:cubicBezTo>
                  <a:cubicBezTo>
                    <a:pt x="138" y="73"/>
                    <a:pt x="156" y="90"/>
                    <a:pt x="156" y="112"/>
                  </a:cubicBezTo>
                  <a:cubicBezTo>
                    <a:pt x="156" y="134"/>
                    <a:pt x="138" y="152"/>
                    <a:pt x="115" y="152"/>
                  </a:cubicBezTo>
                  <a:close/>
                  <a:moveTo>
                    <a:pt x="115" y="152"/>
                  </a:moveTo>
                  <a:cubicBezTo>
                    <a:pt x="115" y="152"/>
                    <a:pt x="115" y="152"/>
                    <a:pt x="115" y="152"/>
                  </a:cubicBezTo>
                </a:path>
              </a:pathLst>
            </a:custGeom>
            <a:solidFill>
              <a:srgbClr val="545454"/>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6" name="Freeform 14">
              <a:extLst>
                <a:ext uri="{FF2B5EF4-FFF2-40B4-BE49-F238E27FC236}">
                  <a16:creationId xmlns:a16="http://schemas.microsoft.com/office/drawing/2014/main" id="{B7AE18C5-BEA8-5A47-89D8-8C97B8954F19}"/>
                </a:ext>
              </a:extLst>
            </p:cNvPr>
            <p:cNvSpPr>
              <a:spLocks noEditPoints="1"/>
            </p:cNvSpPr>
            <p:nvPr/>
          </p:nvSpPr>
          <p:spPr bwMode="auto">
            <a:xfrm>
              <a:off x="4046889" y="1608387"/>
              <a:ext cx="775109" cy="704582"/>
            </a:xfrm>
            <a:custGeom>
              <a:avLst/>
              <a:gdLst>
                <a:gd name="T0" fmla="*/ 159 w 185"/>
                <a:gd name="T1" fmla="*/ 67 h 180"/>
                <a:gd name="T2" fmla="*/ 156 w 185"/>
                <a:gd name="T3" fmla="*/ 60 h 180"/>
                <a:gd name="T4" fmla="*/ 164 w 185"/>
                <a:gd name="T5" fmla="*/ 32 h 180"/>
                <a:gd name="T6" fmla="*/ 150 w 185"/>
                <a:gd name="T7" fmla="*/ 19 h 180"/>
                <a:gd name="T8" fmla="*/ 149 w 185"/>
                <a:gd name="T9" fmla="*/ 18 h 180"/>
                <a:gd name="T10" fmla="*/ 148 w 185"/>
                <a:gd name="T11" fmla="*/ 18 h 180"/>
                <a:gd name="T12" fmla="*/ 123 w 185"/>
                <a:gd name="T13" fmla="*/ 27 h 180"/>
                <a:gd name="T14" fmla="*/ 116 w 185"/>
                <a:gd name="T15" fmla="*/ 24 h 180"/>
                <a:gd name="T16" fmla="*/ 102 w 185"/>
                <a:gd name="T17" fmla="*/ 0 h 180"/>
                <a:gd name="T18" fmla="*/ 82 w 185"/>
                <a:gd name="T19" fmla="*/ 0 h 180"/>
                <a:gd name="T20" fmla="*/ 69 w 185"/>
                <a:gd name="T21" fmla="*/ 24 h 180"/>
                <a:gd name="T22" fmla="*/ 62 w 185"/>
                <a:gd name="T23" fmla="*/ 27 h 180"/>
                <a:gd name="T24" fmla="*/ 37 w 185"/>
                <a:gd name="T25" fmla="*/ 18 h 180"/>
                <a:gd name="T26" fmla="*/ 35 w 185"/>
                <a:gd name="T27" fmla="*/ 18 h 180"/>
                <a:gd name="T28" fmla="*/ 20 w 185"/>
                <a:gd name="T29" fmla="*/ 33 h 180"/>
                <a:gd name="T30" fmla="*/ 29 w 185"/>
                <a:gd name="T31" fmla="*/ 60 h 180"/>
                <a:gd name="T32" fmla="*/ 25 w 185"/>
                <a:gd name="T33" fmla="*/ 67 h 180"/>
                <a:gd name="T34" fmla="*/ 0 w 185"/>
                <a:gd name="T35" fmla="*/ 81 h 180"/>
                <a:gd name="T36" fmla="*/ 0 w 185"/>
                <a:gd name="T37" fmla="*/ 100 h 180"/>
                <a:gd name="T38" fmla="*/ 26 w 185"/>
                <a:gd name="T39" fmla="*/ 113 h 180"/>
                <a:gd name="T40" fmla="*/ 29 w 185"/>
                <a:gd name="T41" fmla="*/ 120 h 180"/>
                <a:gd name="T42" fmla="*/ 21 w 185"/>
                <a:gd name="T43" fmla="*/ 147 h 180"/>
                <a:gd name="T44" fmla="*/ 35 w 185"/>
                <a:gd name="T45" fmla="*/ 161 h 180"/>
                <a:gd name="T46" fmla="*/ 36 w 185"/>
                <a:gd name="T47" fmla="*/ 162 h 180"/>
                <a:gd name="T48" fmla="*/ 37 w 185"/>
                <a:gd name="T49" fmla="*/ 162 h 180"/>
                <a:gd name="T50" fmla="*/ 62 w 185"/>
                <a:gd name="T51" fmla="*/ 152 h 180"/>
                <a:gd name="T52" fmla="*/ 69 w 185"/>
                <a:gd name="T53" fmla="*/ 156 h 180"/>
                <a:gd name="T54" fmla="*/ 83 w 185"/>
                <a:gd name="T55" fmla="*/ 180 h 180"/>
                <a:gd name="T56" fmla="*/ 103 w 185"/>
                <a:gd name="T57" fmla="*/ 180 h 180"/>
                <a:gd name="T58" fmla="*/ 116 w 185"/>
                <a:gd name="T59" fmla="*/ 156 h 180"/>
                <a:gd name="T60" fmla="*/ 124 w 185"/>
                <a:gd name="T61" fmla="*/ 152 h 180"/>
                <a:gd name="T62" fmla="*/ 148 w 185"/>
                <a:gd name="T63" fmla="*/ 161 h 180"/>
                <a:gd name="T64" fmla="*/ 150 w 185"/>
                <a:gd name="T65" fmla="*/ 161 h 180"/>
                <a:gd name="T66" fmla="*/ 165 w 185"/>
                <a:gd name="T67" fmla="*/ 147 h 180"/>
                <a:gd name="T68" fmla="*/ 156 w 185"/>
                <a:gd name="T69" fmla="*/ 120 h 180"/>
                <a:gd name="T70" fmla="*/ 159 w 185"/>
                <a:gd name="T71" fmla="*/ 113 h 180"/>
                <a:gd name="T72" fmla="*/ 185 w 185"/>
                <a:gd name="T73" fmla="*/ 99 h 180"/>
                <a:gd name="T74" fmla="*/ 185 w 185"/>
                <a:gd name="T75" fmla="*/ 80 h 180"/>
                <a:gd name="T76" fmla="*/ 159 w 185"/>
                <a:gd name="T77" fmla="*/ 67 h 180"/>
                <a:gd name="T78" fmla="*/ 93 w 185"/>
                <a:gd name="T79" fmla="*/ 121 h 180"/>
                <a:gd name="T80" fmla="*/ 60 w 185"/>
                <a:gd name="T81" fmla="*/ 90 h 180"/>
                <a:gd name="T82" fmla="*/ 93 w 185"/>
                <a:gd name="T83" fmla="*/ 58 h 180"/>
                <a:gd name="T84" fmla="*/ 125 w 185"/>
                <a:gd name="T85" fmla="*/ 90 h 180"/>
                <a:gd name="T86" fmla="*/ 93 w 185"/>
                <a:gd name="T87" fmla="*/ 121 h 180"/>
                <a:gd name="T88" fmla="*/ 93 w 185"/>
                <a:gd name="T89" fmla="*/ 121 h 180"/>
                <a:gd name="T90" fmla="*/ 93 w 185"/>
                <a:gd name="T91" fmla="*/ 1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 h="180">
                  <a:moveTo>
                    <a:pt x="159" y="67"/>
                  </a:moveTo>
                  <a:cubicBezTo>
                    <a:pt x="156" y="60"/>
                    <a:pt x="156" y="60"/>
                    <a:pt x="156" y="60"/>
                  </a:cubicBezTo>
                  <a:cubicBezTo>
                    <a:pt x="167" y="35"/>
                    <a:pt x="166" y="34"/>
                    <a:pt x="164" y="32"/>
                  </a:cubicBezTo>
                  <a:cubicBezTo>
                    <a:pt x="150" y="19"/>
                    <a:pt x="150" y="19"/>
                    <a:pt x="150" y="19"/>
                  </a:cubicBezTo>
                  <a:cubicBezTo>
                    <a:pt x="149" y="18"/>
                    <a:pt x="149" y="18"/>
                    <a:pt x="149" y="18"/>
                  </a:cubicBezTo>
                  <a:cubicBezTo>
                    <a:pt x="148" y="18"/>
                    <a:pt x="148" y="18"/>
                    <a:pt x="148" y="18"/>
                  </a:cubicBezTo>
                  <a:cubicBezTo>
                    <a:pt x="147" y="18"/>
                    <a:pt x="144" y="18"/>
                    <a:pt x="123" y="27"/>
                  </a:cubicBezTo>
                  <a:cubicBezTo>
                    <a:pt x="116" y="24"/>
                    <a:pt x="116" y="24"/>
                    <a:pt x="116" y="24"/>
                  </a:cubicBezTo>
                  <a:cubicBezTo>
                    <a:pt x="106" y="0"/>
                    <a:pt x="105" y="0"/>
                    <a:pt x="102" y="0"/>
                  </a:cubicBezTo>
                  <a:cubicBezTo>
                    <a:pt x="82" y="0"/>
                    <a:pt x="82" y="0"/>
                    <a:pt x="82" y="0"/>
                  </a:cubicBezTo>
                  <a:cubicBezTo>
                    <a:pt x="79" y="0"/>
                    <a:pt x="78" y="0"/>
                    <a:pt x="69" y="24"/>
                  </a:cubicBezTo>
                  <a:cubicBezTo>
                    <a:pt x="62" y="27"/>
                    <a:pt x="62" y="27"/>
                    <a:pt x="62" y="27"/>
                  </a:cubicBezTo>
                  <a:cubicBezTo>
                    <a:pt x="47" y="21"/>
                    <a:pt x="39" y="18"/>
                    <a:pt x="37" y="18"/>
                  </a:cubicBezTo>
                  <a:cubicBezTo>
                    <a:pt x="35" y="18"/>
                    <a:pt x="35" y="18"/>
                    <a:pt x="35" y="18"/>
                  </a:cubicBezTo>
                  <a:cubicBezTo>
                    <a:pt x="20" y="33"/>
                    <a:pt x="20" y="33"/>
                    <a:pt x="20" y="33"/>
                  </a:cubicBezTo>
                  <a:cubicBezTo>
                    <a:pt x="18" y="35"/>
                    <a:pt x="17" y="36"/>
                    <a:pt x="29" y="60"/>
                  </a:cubicBezTo>
                  <a:cubicBezTo>
                    <a:pt x="25" y="67"/>
                    <a:pt x="25" y="67"/>
                    <a:pt x="25" y="67"/>
                  </a:cubicBezTo>
                  <a:cubicBezTo>
                    <a:pt x="0" y="77"/>
                    <a:pt x="0" y="78"/>
                    <a:pt x="0" y="81"/>
                  </a:cubicBezTo>
                  <a:cubicBezTo>
                    <a:pt x="0" y="100"/>
                    <a:pt x="0" y="100"/>
                    <a:pt x="0" y="100"/>
                  </a:cubicBezTo>
                  <a:cubicBezTo>
                    <a:pt x="0" y="103"/>
                    <a:pt x="0" y="104"/>
                    <a:pt x="26" y="113"/>
                  </a:cubicBezTo>
                  <a:cubicBezTo>
                    <a:pt x="29" y="120"/>
                    <a:pt x="29" y="120"/>
                    <a:pt x="29" y="120"/>
                  </a:cubicBezTo>
                  <a:cubicBezTo>
                    <a:pt x="18" y="145"/>
                    <a:pt x="19" y="145"/>
                    <a:pt x="21" y="147"/>
                  </a:cubicBezTo>
                  <a:cubicBezTo>
                    <a:pt x="35" y="161"/>
                    <a:pt x="35" y="161"/>
                    <a:pt x="35" y="161"/>
                  </a:cubicBezTo>
                  <a:cubicBezTo>
                    <a:pt x="36" y="162"/>
                    <a:pt x="36" y="162"/>
                    <a:pt x="36" y="162"/>
                  </a:cubicBezTo>
                  <a:cubicBezTo>
                    <a:pt x="37" y="162"/>
                    <a:pt x="37" y="162"/>
                    <a:pt x="37" y="162"/>
                  </a:cubicBezTo>
                  <a:cubicBezTo>
                    <a:pt x="38" y="162"/>
                    <a:pt x="41" y="162"/>
                    <a:pt x="62" y="152"/>
                  </a:cubicBezTo>
                  <a:cubicBezTo>
                    <a:pt x="69" y="156"/>
                    <a:pt x="69" y="156"/>
                    <a:pt x="69" y="156"/>
                  </a:cubicBezTo>
                  <a:cubicBezTo>
                    <a:pt x="79" y="180"/>
                    <a:pt x="80" y="180"/>
                    <a:pt x="83" y="180"/>
                  </a:cubicBezTo>
                  <a:cubicBezTo>
                    <a:pt x="103" y="180"/>
                    <a:pt x="103" y="180"/>
                    <a:pt x="103" y="180"/>
                  </a:cubicBezTo>
                  <a:cubicBezTo>
                    <a:pt x="106" y="180"/>
                    <a:pt x="107" y="180"/>
                    <a:pt x="116" y="156"/>
                  </a:cubicBezTo>
                  <a:cubicBezTo>
                    <a:pt x="124" y="152"/>
                    <a:pt x="124" y="152"/>
                    <a:pt x="124" y="152"/>
                  </a:cubicBezTo>
                  <a:cubicBezTo>
                    <a:pt x="138" y="158"/>
                    <a:pt x="146" y="161"/>
                    <a:pt x="148" y="161"/>
                  </a:cubicBezTo>
                  <a:cubicBezTo>
                    <a:pt x="150" y="161"/>
                    <a:pt x="150" y="161"/>
                    <a:pt x="150" y="161"/>
                  </a:cubicBezTo>
                  <a:cubicBezTo>
                    <a:pt x="165" y="147"/>
                    <a:pt x="165" y="147"/>
                    <a:pt x="165" y="147"/>
                  </a:cubicBezTo>
                  <a:cubicBezTo>
                    <a:pt x="167" y="145"/>
                    <a:pt x="168" y="144"/>
                    <a:pt x="156" y="120"/>
                  </a:cubicBezTo>
                  <a:cubicBezTo>
                    <a:pt x="159" y="113"/>
                    <a:pt x="159" y="113"/>
                    <a:pt x="159" y="113"/>
                  </a:cubicBezTo>
                  <a:cubicBezTo>
                    <a:pt x="185" y="103"/>
                    <a:pt x="185" y="102"/>
                    <a:pt x="185" y="99"/>
                  </a:cubicBezTo>
                  <a:cubicBezTo>
                    <a:pt x="185" y="80"/>
                    <a:pt x="185" y="80"/>
                    <a:pt x="185" y="80"/>
                  </a:cubicBezTo>
                  <a:cubicBezTo>
                    <a:pt x="185" y="77"/>
                    <a:pt x="185" y="76"/>
                    <a:pt x="159" y="67"/>
                  </a:cubicBezTo>
                  <a:close/>
                  <a:moveTo>
                    <a:pt x="93" y="121"/>
                  </a:moveTo>
                  <a:cubicBezTo>
                    <a:pt x="75" y="121"/>
                    <a:pt x="60" y="107"/>
                    <a:pt x="60" y="90"/>
                  </a:cubicBezTo>
                  <a:cubicBezTo>
                    <a:pt x="60" y="72"/>
                    <a:pt x="75" y="58"/>
                    <a:pt x="93" y="58"/>
                  </a:cubicBezTo>
                  <a:cubicBezTo>
                    <a:pt x="110" y="58"/>
                    <a:pt x="125" y="72"/>
                    <a:pt x="125" y="90"/>
                  </a:cubicBezTo>
                  <a:cubicBezTo>
                    <a:pt x="125" y="107"/>
                    <a:pt x="110" y="121"/>
                    <a:pt x="93" y="121"/>
                  </a:cubicBezTo>
                  <a:close/>
                  <a:moveTo>
                    <a:pt x="93" y="121"/>
                  </a:moveTo>
                  <a:cubicBezTo>
                    <a:pt x="93" y="121"/>
                    <a:pt x="93" y="121"/>
                    <a:pt x="93" y="121"/>
                  </a:cubicBezTo>
                </a:path>
              </a:pathLst>
            </a:custGeom>
            <a:solidFill>
              <a:srgbClr val="AEABAB"/>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7" name="Freeform 15">
              <a:extLst>
                <a:ext uri="{FF2B5EF4-FFF2-40B4-BE49-F238E27FC236}">
                  <a16:creationId xmlns:a16="http://schemas.microsoft.com/office/drawing/2014/main" id="{C14863F5-C932-F74F-960F-67B3826A40A9}"/>
                </a:ext>
              </a:extLst>
            </p:cNvPr>
            <p:cNvSpPr>
              <a:spLocks noEditPoints="1"/>
            </p:cNvSpPr>
            <p:nvPr/>
          </p:nvSpPr>
          <p:spPr bwMode="auto">
            <a:xfrm>
              <a:off x="1692234" y="1020910"/>
              <a:ext cx="743686" cy="681161"/>
            </a:xfrm>
            <a:custGeom>
              <a:avLst/>
              <a:gdLst>
                <a:gd name="T0" fmla="*/ 153 w 177"/>
                <a:gd name="T1" fmla="*/ 65 h 174"/>
                <a:gd name="T2" fmla="*/ 150 w 177"/>
                <a:gd name="T3" fmla="*/ 57 h 174"/>
                <a:gd name="T4" fmla="*/ 158 w 177"/>
                <a:gd name="T5" fmla="*/ 31 h 174"/>
                <a:gd name="T6" fmla="*/ 145 w 177"/>
                <a:gd name="T7" fmla="*/ 18 h 174"/>
                <a:gd name="T8" fmla="*/ 143 w 177"/>
                <a:gd name="T9" fmla="*/ 17 h 174"/>
                <a:gd name="T10" fmla="*/ 142 w 177"/>
                <a:gd name="T11" fmla="*/ 17 h 174"/>
                <a:gd name="T12" fmla="*/ 118 w 177"/>
                <a:gd name="T13" fmla="*/ 26 h 174"/>
                <a:gd name="T14" fmla="*/ 111 w 177"/>
                <a:gd name="T15" fmla="*/ 24 h 174"/>
                <a:gd name="T16" fmla="*/ 98 w 177"/>
                <a:gd name="T17" fmla="*/ 0 h 174"/>
                <a:gd name="T18" fmla="*/ 79 w 177"/>
                <a:gd name="T19" fmla="*/ 0 h 174"/>
                <a:gd name="T20" fmla="*/ 66 w 177"/>
                <a:gd name="T21" fmla="*/ 24 h 174"/>
                <a:gd name="T22" fmla="*/ 59 w 177"/>
                <a:gd name="T23" fmla="*/ 27 h 174"/>
                <a:gd name="T24" fmla="*/ 35 w 177"/>
                <a:gd name="T25" fmla="*/ 18 h 174"/>
                <a:gd name="T26" fmla="*/ 34 w 177"/>
                <a:gd name="T27" fmla="*/ 18 h 174"/>
                <a:gd name="T28" fmla="*/ 19 w 177"/>
                <a:gd name="T29" fmla="*/ 32 h 174"/>
                <a:gd name="T30" fmla="*/ 27 w 177"/>
                <a:gd name="T31" fmla="*/ 58 h 174"/>
                <a:gd name="T32" fmla="*/ 24 w 177"/>
                <a:gd name="T33" fmla="*/ 65 h 174"/>
                <a:gd name="T34" fmla="*/ 0 w 177"/>
                <a:gd name="T35" fmla="*/ 78 h 174"/>
                <a:gd name="T36" fmla="*/ 0 w 177"/>
                <a:gd name="T37" fmla="*/ 96 h 174"/>
                <a:gd name="T38" fmla="*/ 24 w 177"/>
                <a:gd name="T39" fmla="*/ 109 h 174"/>
                <a:gd name="T40" fmla="*/ 27 w 177"/>
                <a:gd name="T41" fmla="*/ 116 h 174"/>
                <a:gd name="T42" fmla="*/ 20 w 177"/>
                <a:gd name="T43" fmla="*/ 142 h 174"/>
                <a:gd name="T44" fmla="*/ 33 w 177"/>
                <a:gd name="T45" fmla="*/ 155 h 174"/>
                <a:gd name="T46" fmla="*/ 34 w 177"/>
                <a:gd name="T47" fmla="*/ 156 h 174"/>
                <a:gd name="T48" fmla="*/ 36 w 177"/>
                <a:gd name="T49" fmla="*/ 156 h 174"/>
                <a:gd name="T50" fmla="*/ 59 w 177"/>
                <a:gd name="T51" fmla="*/ 147 h 174"/>
                <a:gd name="T52" fmla="*/ 66 w 177"/>
                <a:gd name="T53" fmla="*/ 150 h 174"/>
                <a:gd name="T54" fmla="*/ 80 w 177"/>
                <a:gd name="T55" fmla="*/ 174 h 174"/>
                <a:gd name="T56" fmla="*/ 98 w 177"/>
                <a:gd name="T57" fmla="*/ 174 h 174"/>
                <a:gd name="T58" fmla="*/ 111 w 177"/>
                <a:gd name="T59" fmla="*/ 150 h 174"/>
                <a:gd name="T60" fmla="*/ 119 w 177"/>
                <a:gd name="T61" fmla="*/ 147 h 174"/>
                <a:gd name="T62" fmla="*/ 142 w 177"/>
                <a:gd name="T63" fmla="*/ 155 h 174"/>
                <a:gd name="T64" fmla="*/ 144 w 177"/>
                <a:gd name="T65" fmla="*/ 155 h 174"/>
                <a:gd name="T66" fmla="*/ 158 w 177"/>
                <a:gd name="T67" fmla="*/ 141 h 174"/>
                <a:gd name="T68" fmla="*/ 150 w 177"/>
                <a:gd name="T69" fmla="*/ 116 h 174"/>
                <a:gd name="T70" fmla="*/ 153 w 177"/>
                <a:gd name="T71" fmla="*/ 109 h 174"/>
                <a:gd name="T72" fmla="*/ 177 w 177"/>
                <a:gd name="T73" fmla="*/ 95 h 174"/>
                <a:gd name="T74" fmla="*/ 177 w 177"/>
                <a:gd name="T75" fmla="*/ 77 h 174"/>
                <a:gd name="T76" fmla="*/ 153 w 177"/>
                <a:gd name="T77" fmla="*/ 65 h 174"/>
                <a:gd name="T78" fmla="*/ 89 w 177"/>
                <a:gd name="T79" fmla="*/ 117 h 174"/>
                <a:gd name="T80" fmla="*/ 58 w 177"/>
                <a:gd name="T81" fmla="*/ 87 h 174"/>
                <a:gd name="T82" fmla="*/ 89 w 177"/>
                <a:gd name="T83" fmla="*/ 56 h 174"/>
                <a:gd name="T84" fmla="*/ 120 w 177"/>
                <a:gd name="T85" fmla="*/ 87 h 174"/>
                <a:gd name="T86" fmla="*/ 89 w 177"/>
                <a:gd name="T87" fmla="*/ 117 h 174"/>
                <a:gd name="T88" fmla="*/ 89 w 177"/>
                <a:gd name="T89" fmla="*/ 117 h 174"/>
                <a:gd name="T90" fmla="*/ 89 w 177"/>
                <a:gd name="T91"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4">
                  <a:moveTo>
                    <a:pt x="153" y="65"/>
                  </a:moveTo>
                  <a:cubicBezTo>
                    <a:pt x="150" y="57"/>
                    <a:pt x="150" y="57"/>
                    <a:pt x="150" y="57"/>
                  </a:cubicBezTo>
                  <a:cubicBezTo>
                    <a:pt x="160" y="34"/>
                    <a:pt x="160" y="33"/>
                    <a:pt x="158" y="31"/>
                  </a:cubicBezTo>
                  <a:cubicBezTo>
                    <a:pt x="145" y="18"/>
                    <a:pt x="145" y="18"/>
                    <a:pt x="145" y="18"/>
                  </a:cubicBezTo>
                  <a:cubicBezTo>
                    <a:pt x="143" y="17"/>
                    <a:pt x="143" y="17"/>
                    <a:pt x="143" y="17"/>
                  </a:cubicBezTo>
                  <a:cubicBezTo>
                    <a:pt x="142" y="17"/>
                    <a:pt x="142" y="17"/>
                    <a:pt x="142" y="17"/>
                  </a:cubicBezTo>
                  <a:cubicBezTo>
                    <a:pt x="141" y="17"/>
                    <a:pt x="138" y="17"/>
                    <a:pt x="118" y="26"/>
                  </a:cubicBezTo>
                  <a:cubicBezTo>
                    <a:pt x="111" y="24"/>
                    <a:pt x="111" y="24"/>
                    <a:pt x="111" y="24"/>
                  </a:cubicBezTo>
                  <a:cubicBezTo>
                    <a:pt x="101" y="0"/>
                    <a:pt x="100" y="0"/>
                    <a:pt x="98" y="0"/>
                  </a:cubicBezTo>
                  <a:cubicBezTo>
                    <a:pt x="79" y="0"/>
                    <a:pt x="79" y="0"/>
                    <a:pt x="79" y="0"/>
                  </a:cubicBezTo>
                  <a:cubicBezTo>
                    <a:pt x="76" y="0"/>
                    <a:pt x="75" y="0"/>
                    <a:pt x="66" y="24"/>
                  </a:cubicBezTo>
                  <a:cubicBezTo>
                    <a:pt x="59" y="27"/>
                    <a:pt x="59" y="27"/>
                    <a:pt x="59" y="27"/>
                  </a:cubicBezTo>
                  <a:cubicBezTo>
                    <a:pt x="45" y="21"/>
                    <a:pt x="37" y="18"/>
                    <a:pt x="35" y="18"/>
                  </a:cubicBezTo>
                  <a:cubicBezTo>
                    <a:pt x="34" y="18"/>
                    <a:pt x="34" y="18"/>
                    <a:pt x="34" y="18"/>
                  </a:cubicBezTo>
                  <a:cubicBezTo>
                    <a:pt x="19" y="32"/>
                    <a:pt x="19" y="32"/>
                    <a:pt x="19" y="32"/>
                  </a:cubicBezTo>
                  <a:cubicBezTo>
                    <a:pt x="17" y="34"/>
                    <a:pt x="16" y="35"/>
                    <a:pt x="27" y="58"/>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8" y="140"/>
                    <a:pt x="20" y="142"/>
                  </a:cubicBezTo>
                  <a:cubicBezTo>
                    <a:pt x="33" y="155"/>
                    <a:pt x="33" y="155"/>
                    <a:pt x="33" y="155"/>
                  </a:cubicBezTo>
                  <a:cubicBezTo>
                    <a:pt x="34" y="156"/>
                    <a:pt x="34" y="156"/>
                    <a:pt x="34" y="156"/>
                  </a:cubicBezTo>
                  <a:cubicBezTo>
                    <a:pt x="36" y="156"/>
                    <a:pt x="36" y="156"/>
                    <a:pt x="36" y="156"/>
                  </a:cubicBezTo>
                  <a:cubicBezTo>
                    <a:pt x="37" y="156"/>
                    <a:pt x="39" y="156"/>
                    <a:pt x="59" y="147"/>
                  </a:cubicBezTo>
                  <a:cubicBezTo>
                    <a:pt x="66" y="150"/>
                    <a:pt x="66" y="150"/>
                    <a:pt x="66" y="150"/>
                  </a:cubicBezTo>
                  <a:cubicBezTo>
                    <a:pt x="76" y="174"/>
                    <a:pt x="77" y="174"/>
                    <a:pt x="80" y="174"/>
                  </a:cubicBezTo>
                  <a:cubicBezTo>
                    <a:pt x="98" y="174"/>
                    <a:pt x="98" y="174"/>
                    <a:pt x="98" y="174"/>
                  </a:cubicBezTo>
                  <a:cubicBezTo>
                    <a:pt x="101" y="174"/>
                    <a:pt x="102" y="174"/>
                    <a:pt x="111" y="150"/>
                  </a:cubicBezTo>
                  <a:cubicBezTo>
                    <a:pt x="119" y="147"/>
                    <a:pt x="119" y="147"/>
                    <a:pt x="119" y="147"/>
                  </a:cubicBezTo>
                  <a:cubicBezTo>
                    <a:pt x="132" y="153"/>
                    <a:pt x="140" y="155"/>
                    <a:pt x="142" y="155"/>
                  </a:cubicBezTo>
                  <a:cubicBezTo>
                    <a:pt x="144" y="155"/>
                    <a:pt x="144" y="155"/>
                    <a:pt x="144" y="155"/>
                  </a:cubicBezTo>
                  <a:cubicBezTo>
                    <a:pt x="158" y="141"/>
                    <a:pt x="158" y="141"/>
                    <a:pt x="158" y="141"/>
                  </a:cubicBezTo>
                  <a:cubicBezTo>
                    <a:pt x="160" y="139"/>
                    <a:pt x="161" y="139"/>
                    <a:pt x="150" y="116"/>
                  </a:cubicBezTo>
                  <a:cubicBezTo>
                    <a:pt x="153" y="109"/>
                    <a:pt x="153" y="109"/>
                    <a:pt x="153" y="109"/>
                  </a:cubicBezTo>
                  <a:cubicBezTo>
                    <a:pt x="177" y="99"/>
                    <a:pt x="177" y="98"/>
                    <a:pt x="177" y="95"/>
                  </a:cubicBezTo>
                  <a:cubicBezTo>
                    <a:pt x="177" y="77"/>
                    <a:pt x="177" y="77"/>
                    <a:pt x="177" y="77"/>
                  </a:cubicBezTo>
                  <a:cubicBezTo>
                    <a:pt x="177" y="74"/>
                    <a:pt x="177" y="73"/>
                    <a:pt x="153" y="65"/>
                  </a:cubicBezTo>
                  <a:close/>
                  <a:moveTo>
                    <a:pt x="89" y="117"/>
                  </a:moveTo>
                  <a:cubicBezTo>
                    <a:pt x="72" y="117"/>
                    <a:pt x="58" y="103"/>
                    <a:pt x="58" y="87"/>
                  </a:cubicBezTo>
                  <a:cubicBezTo>
                    <a:pt x="58" y="70"/>
                    <a:pt x="72" y="56"/>
                    <a:pt x="89" y="56"/>
                  </a:cubicBezTo>
                  <a:cubicBezTo>
                    <a:pt x="106" y="56"/>
                    <a:pt x="120" y="70"/>
                    <a:pt x="120" y="87"/>
                  </a:cubicBezTo>
                  <a:cubicBezTo>
                    <a:pt x="120" y="103"/>
                    <a:pt x="106" y="117"/>
                    <a:pt x="89" y="117"/>
                  </a:cubicBezTo>
                  <a:close/>
                  <a:moveTo>
                    <a:pt x="89" y="117"/>
                  </a:moveTo>
                  <a:cubicBezTo>
                    <a:pt x="89" y="117"/>
                    <a:pt x="89" y="117"/>
                    <a:pt x="89" y="117"/>
                  </a:cubicBezTo>
                </a:path>
              </a:pathLst>
            </a:custGeom>
            <a:solidFill>
              <a:srgbClr val="CFD5D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8" name="Freeform 16">
              <a:extLst>
                <a:ext uri="{FF2B5EF4-FFF2-40B4-BE49-F238E27FC236}">
                  <a16:creationId xmlns:a16="http://schemas.microsoft.com/office/drawing/2014/main" id="{3A31B362-2AC7-3941-A95C-A93A13D8AACA}"/>
                </a:ext>
              </a:extLst>
            </p:cNvPr>
            <p:cNvSpPr>
              <a:spLocks noEditPoints="1"/>
            </p:cNvSpPr>
            <p:nvPr/>
          </p:nvSpPr>
          <p:spPr bwMode="auto">
            <a:xfrm>
              <a:off x="2930313" y="3827527"/>
              <a:ext cx="1036971" cy="948550"/>
            </a:xfrm>
            <a:custGeom>
              <a:avLst/>
              <a:gdLst>
                <a:gd name="T0" fmla="*/ 213 w 247"/>
                <a:gd name="T1" fmla="*/ 90 h 242"/>
                <a:gd name="T2" fmla="*/ 209 w 247"/>
                <a:gd name="T3" fmla="*/ 80 h 242"/>
                <a:gd name="T4" fmla="*/ 219 w 247"/>
                <a:gd name="T5" fmla="*/ 44 h 242"/>
                <a:gd name="T6" fmla="*/ 201 w 247"/>
                <a:gd name="T7" fmla="*/ 26 h 242"/>
                <a:gd name="T8" fmla="*/ 199 w 247"/>
                <a:gd name="T9" fmla="*/ 24 h 242"/>
                <a:gd name="T10" fmla="*/ 197 w 247"/>
                <a:gd name="T11" fmla="*/ 24 h 242"/>
                <a:gd name="T12" fmla="*/ 165 w 247"/>
                <a:gd name="T13" fmla="*/ 37 h 242"/>
                <a:gd name="T14" fmla="*/ 154 w 247"/>
                <a:gd name="T15" fmla="*/ 33 h 242"/>
                <a:gd name="T16" fmla="*/ 136 w 247"/>
                <a:gd name="T17" fmla="*/ 0 h 242"/>
                <a:gd name="T18" fmla="*/ 110 w 247"/>
                <a:gd name="T19" fmla="*/ 0 h 242"/>
                <a:gd name="T20" fmla="*/ 92 w 247"/>
                <a:gd name="T21" fmla="*/ 33 h 242"/>
                <a:gd name="T22" fmla="*/ 82 w 247"/>
                <a:gd name="T23" fmla="*/ 37 h 242"/>
                <a:gd name="T24" fmla="*/ 49 w 247"/>
                <a:gd name="T25" fmla="*/ 25 h 242"/>
                <a:gd name="T26" fmla="*/ 46 w 247"/>
                <a:gd name="T27" fmla="*/ 25 h 242"/>
                <a:gd name="T28" fmla="*/ 26 w 247"/>
                <a:gd name="T29" fmla="*/ 45 h 242"/>
                <a:gd name="T30" fmla="*/ 37 w 247"/>
                <a:gd name="T31" fmla="*/ 80 h 242"/>
                <a:gd name="T32" fmla="*/ 33 w 247"/>
                <a:gd name="T33" fmla="*/ 90 h 242"/>
                <a:gd name="T34" fmla="*/ 0 w 247"/>
                <a:gd name="T35" fmla="*/ 109 h 242"/>
                <a:gd name="T36" fmla="*/ 0 w 247"/>
                <a:gd name="T37" fmla="*/ 134 h 242"/>
                <a:gd name="T38" fmla="*/ 33 w 247"/>
                <a:gd name="T39" fmla="*/ 152 h 242"/>
                <a:gd name="T40" fmla="*/ 38 w 247"/>
                <a:gd name="T41" fmla="*/ 162 h 242"/>
                <a:gd name="T42" fmla="*/ 27 w 247"/>
                <a:gd name="T43" fmla="*/ 198 h 242"/>
                <a:gd name="T44" fmla="*/ 45 w 247"/>
                <a:gd name="T45" fmla="*/ 216 h 242"/>
                <a:gd name="T46" fmla="*/ 47 w 247"/>
                <a:gd name="T47" fmla="*/ 218 h 242"/>
                <a:gd name="T48" fmla="*/ 49 w 247"/>
                <a:gd name="T49" fmla="*/ 218 h 242"/>
                <a:gd name="T50" fmla="*/ 82 w 247"/>
                <a:gd name="T51" fmla="*/ 205 h 242"/>
                <a:gd name="T52" fmla="*/ 92 w 247"/>
                <a:gd name="T53" fmla="*/ 209 h 242"/>
                <a:gd name="T54" fmla="*/ 111 w 247"/>
                <a:gd name="T55" fmla="*/ 242 h 242"/>
                <a:gd name="T56" fmla="*/ 137 w 247"/>
                <a:gd name="T57" fmla="*/ 242 h 242"/>
                <a:gd name="T58" fmla="*/ 155 w 247"/>
                <a:gd name="T59" fmla="*/ 209 h 242"/>
                <a:gd name="T60" fmla="*/ 165 w 247"/>
                <a:gd name="T61" fmla="*/ 205 h 242"/>
                <a:gd name="T62" fmla="*/ 198 w 247"/>
                <a:gd name="T63" fmla="*/ 217 h 242"/>
                <a:gd name="T64" fmla="*/ 200 w 247"/>
                <a:gd name="T65" fmla="*/ 217 h 242"/>
                <a:gd name="T66" fmla="*/ 220 w 247"/>
                <a:gd name="T67" fmla="*/ 197 h 242"/>
                <a:gd name="T68" fmla="*/ 209 w 247"/>
                <a:gd name="T69" fmla="*/ 161 h 242"/>
                <a:gd name="T70" fmla="*/ 213 w 247"/>
                <a:gd name="T71" fmla="*/ 151 h 242"/>
                <a:gd name="T72" fmla="*/ 247 w 247"/>
                <a:gd name="T73" fmla="*/ 133 h 242"/>
                <a:gd name="T74" fmla="*/ 247 w 247"/>
                <a:gd name="T75" fmla="*/ 108 h 242"/>
                <a:gd name="T76" fmla="*/ 213 w 247"/>
                <a:gd name="T77" fmla="*/ 90 h 242"/>
                <a:gd name="T78" fmla="*/ 123 w 247"/>
                <a:gd name="T79" fmla="*/ 163 h 242"/>
                <a:gd name="T80" fmla="*/ 80 w 247"/>
                <a:gd name="T81" fmla="*/ 121 h 242"/>
                <a:gd name="T82" fmla="*/ 123 w 247"/>
                <a:gd name="T83" fmla="*/ 79 h 242"/>
                <a:gd name="T84" fmla="*/ 166 w 247"/>
                <a:gd name="T85" fmla="*/ 121 h 242"/>
                <a:gd name="T86" fmla="*/ 123 w 247"/>
                <a:gd name="T87" fmla="*/ 163 h 242"/>
                <a:gd name="T88" fmla="*/ 123 w 247"/>
                <a:gd name="T89" fmla="*/ 163 h 242"/>
                <a:gd name="T90" fmla="*/ 123 w 247"/>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242">
                  <a:moveTo>
                    <a:pt x="213" y="90"/>
                  </a:moveTo>
                  <a:cubicBezTo>
                    <a:pt x="209" y="80"/>
                    <a:pt x="209" y="80"/>
                    <a:pt x="209" y="80"/>
                  </a:cubicBezTo>
                  <a:cubicBezTo>
                    <a:pt x="223" y="48"/>
                    <a:pt x="222" y="47"/>
                    <a:pt x="219" y="44"/>
                  </a:cubicBezTo>
                  <a:cubicBezTo>
                    <a:pt x="201" y="26"/>
                    <a:pt x="201" y="26"/>
                    <a:pt x="201" y="26"/>
                  </a:cubicBezTo>
                  <a:cubicBezTo>
                    <a:pt x="199" y="24"/>
                    <a:pt x="199" y="24"/>
                    <a:pt x="199" y="24"/>
                  </a:cubicBezTo>
                  <a:cubicBezTo>
                    <a:pt x="197" y="24"/>
                    <a:pt x="197" y="24"/>
                    <a:pt x="197" y="24"/>
                  </a:cubicBezTo>
                  <a:cubicBezTo>
                    <a:pt x="196" y="24"/>
                    <a:pt x="193" y="24"/>
                    <a:pt x="165" y="37"/>
                  </a:cubicBezTo>
                  <a:cubicBezTo>
                    <a:pt x="154" y="33"/>
                    <a:pt x="154" y="33"/>
                    <a:pt x="154" y="33"/>
                  </a:cubicBezTo>
                  <a:cubicBezTo>
                    <a:pt x="141" y="0"/>
                    <a:pt x="140" y="0"/>
                    <a:pt x="136" y="0"/>
                  </a:cubicBezTo>
                  <a:cubicBezTo>
                    <a:pt x="110" y="0"/>
                    <a:pt x="110" y="0"/>
                    <a:pt x="110" y="0"/>
                  </a:cubicBezTo>
                  <a:cubicBezTo>
                    <a:pt x="106" y="0"/>
                    <a:pt x="104" y="0"/>
                    <a:pt x="92" y="33"/>
                  </a:cubicBezTo>
                  <a:cubicBezTo>
                    <a:pt x="82" y="37"/>
                    <a:pt x="82" y="37"/>
                    <a:pt x="82" y="37"/>
                  </a:cubicBezTo>
                  <a:cubicBezTo>
                    <a:pt x="63" y="29"/>
                    <a:pt x="52" y="25"/>
                    <a:pt x="49" y="25"/>
                  </a:cubicBezTo>
                  <a:cubicBezTo>
                    <a:pt x="46" y="25"/>
                    <a:pt x="46" y="25"/>
                    <a:pt x="46" y="25"/>
                  </a:cubicBezTo>
                  <a:cubicBezTo>
                    <a:pt x="26" y="45"/>
                    <a:pt x="26" y="45"/>
                    <a:pt x="26" y="45"/>
                  </a:cubicBezTo>
                  <a:cubicBezTo>
                    <a:pt x="23" y="47"/>
                    <a:pt x="22" y="48"/>
                    <a:pt x="37" y="80"/>
                  </a:cubicBezTo>
                  <a:cubicBezTo>
                    <a:pt x="33" y="90"/>
                    <a:pt x="33" y="90"/>
                    <a:pt x="33" y="90"/>
                  </a:cubicBezTo>
                  <a:cubicBezTo>
                    <a:pt x="0" y="103"/>
                    <a:pt x="0" y="105"/>
                    <a:pt x="0" y="109"/>
                  </a:cubicBezTo>
                  <a:cubicBezTo>
                    <a:pt x="0" y="134"/>
                    <a:pt x="0" y="134"/>
                    <a:pt x="0" y="134"/>
                  </a:cubicBezTo>
                  <a:cubicBezTo>
                    <a:pt x="0" y="138"/>
                    <a:pt x="0" y="140"/>
                    <a:pt x="33" y="152"/>
                  </a:cubicBezTo>
                  <a:cubicBezTo>
                    <a:pt x="38" y="162"/>
                    <a:pt x="38" y="162"/>
                    <a:pt x="38" y="162"/>
                  </a:cubicBezTo>
                  <a:cubicBezTo>
                    <a:pt x="23" y="194"/>
                    <a:pt x="24" y="195"/>
                    <a:pt x="27" y="198"/>
                  </a:cubicBezTo>
                  <a:cubicBezTo>
                    <a:pt x="45" y="216"/>
                    <a:pt x="45" y="216"/>
                    <a:pt x="45" y="216"/>
                  </a:cubicBezTo>
                  <a:cubicBezTo>
                    <a:pt x="47" y="218"/>
                    <a:pt x="47" y="218"/>
                    <a:pt x="47" y="218"/>
                  </a:cubicBezTo>
                  <a:cubicBezTo>
                    <a:pt x="49" y="218"/>
                    <a:pt x="49" y="218"/>
                    <a:pt x="49" y="218"/>
                  </a:cubicBezTo>
                  <a:cubicBezTo>
                    <a:pt x="50" y="218"/>
                    <a:pt x="54" y="218"/>
                    <a:pt x="82" y="205"/>
                  </a:cubicBezTo>
                  <a:cubicBezTo>
                    <a:pt x="92" y="209"/>
                    <a:pt x="92" y="209"/>
                    <a:pt x="92" y="209"/>
                  </a:cubicBezTo>
                  <a:cubicBezTo>
                    <a:pt x="105" y="242"/>
                    <a:pt x="107" y="242"/>
                    <a:pt x="111" y="242"/>
                  </a:cubicBezTo>
                  <a:cubicBezTo>
                    <a:pt x="137" y="242"/>
                    <a:pt x="137" y="242"/>
                    <a:pt x="137" y="242"/>
                  </a:cubicBezTo>
                  <a:cubicBezTo>
                    <a:pt x="141" y="242"/>
                    <a:pt x="142" y="242"/>
                    <a:pt x="155" y="209"/>
                  </a:cubicBezTo>
                  <a:cubicBezTo>
                    <a:pt x="165" y="205"/>
                    <a:pt x="165" y="205"/>
                    <a:pt x="165" y="205"/>
                  </a:cubicBezTo>
                  <a:cubicBezTo>
                    <a:pt x="184" y="213"/>
                    <a:pt x="195" y="217"/>
                    <a:pt x="198" y="217"/>
                  </a:cubicBezTo>
                  <a:cubicBezTo>
                    <a:pt x="200" y="217"/>
                    <a:pt x="200" y="217"/>
                    <a:pt x="200" y="217"/>
                  </a:cubicBezTo>
                  <a:cubicBezTo>
                    <a:pt x="220" y="197"/>
                    <a:pt x="220" y="197"/>
                    <a:pt x="220" y="197"/>
                  </a:cubicBezTo>
                  <a:cubicBezTo>
                    <a:pt x="223" y="194"/>
                    <a:pt x="224" y="193"/>
                    <a:pt x="209" y="161"/>
                  </a:cubicBezTo>
                  <a:cubicBezTo>
                    <a:pt x="213" y="151"/>
                    <a:pt x="213" y="151"/>
                    <a:pt x="213" y="151"/>
                  </a:cubicBezTo>
                  <a:cubicBezTo>
                    <a:pt x="247" y="138"/>
                    <a:pt x="247" y="137"/>
                    <a:pt x="247" y="133"/>
                  </a:cubicBezTo>
                  <a:cubicBezTo>
                    <a:pt x="247" y="108"/>
                    <a:pt x="247" y="108"/>
                    <a:pt x="247" y="108"/>
                  </a:cubicBezTo>
                  <a:cubicBezTo>
                    <a:pt x="247" y="104"/>
                    <a:pt x="247" y="102"/>
                    <a:pt x="213" y="90"/>
                  </a:cubicBezTo>
                  <a:close/>
                  <a:moveTo>
                    <a:pt x="123" y="163"/>
                  </a:moveTo>
                  <a:cubicBezTo>
                    <a:pt x="99" y="163"/>
                    <a:pt x="80" y="144"/>
                    <a:pt x="80" y="121"/>
                  </a:cubicBezTo>
                  <a:cubicBezTo>
                    <a:pt x="80" y="98"/>
                    <a:pt x="99" y="79"/>
                    <a:pt x="123" y="79"/>
                  </a:cubicBezTo>
                  <a:cubicBezTo>
                    <a:pt x="147" y="79"/>
                    <a:pt x="166" y="98"/>
                    <a:pt x="166" y="121"/>
                  </a:cubicBezTo>
                  <a:cubicBezTo>
                    <a:pt x="166" y="144"/>
                    <a:pt x="147" y="163"/>
                    <a:pt x="123" y="163"/>
                  </a:cubicBezTo>
                  <a:close/>
                  <a:moveTo>
                    <a:pt x="123" y="163"/>
                  </a:moveTo>
                  <a:cubicBezTo>
                    <a:pt x="123" y="163"/>
                    <a:pt x="123" y="163"/>
                    <a:pt x="123" y="16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9" name="Freeform 17">
              <a:extLst>
                <a:ext uri="{FF2B5EF4-FFF2-40B4-BE49-F238E27FC236}">
                  <a16:creationId xmlns:a16="http://schemas.microsoft.com/office/drawing/2014/main" id="{B4B36B0B-08FB-C248-9517-8FF098A4DC1B}"/>
                </a:ext>
              </a:extLst>
            </p:cNvPr>
            <p:cNvSpPr>
              <a:spLocks noEditPoints="1"/>
            </p:cNvSpPr>
            <p:nvPr/>
          </p:nvSpPr>
          <p:spPr bwMode="auto">
            <a:xfrm>
              <a:off x="2255760" y="4333030"/>
              <a:ext cx="502773" cy="462565"/>
            </a:xfrm>
            <a:custGeom>
              <a:avLst/>
              <a:gdLst>
                <a:gd name="T0" fmla="*/ 104 w 120"/>
                <a:gd name="T1" fmla="*/ 44 h 118"/>
                <a:gd name="T2" fmla="*/ 102 w 120"/>
                <a:gd name="T3" fmla="*/ 39 h 118"/>
                <a:gd name="T4" fmla="*/ 107 w 120"/>
                <a:gd name="T5" fmla="*/ 22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4 w 120"/>
                <a:gd name="T19" fmla="*/ 0 h 118"/>
                <a:gd name="T20" fmla="*/ 45 w 120"/>
                <a:gd name="T21" fmla="*/ 16 h 118"/>
                <a:gd name="T22" fmla="*/ 40 w 120"/>
                <a:gd name="T23" fmla="*/ 18 h 118"/>
                <a:gd name="T24" fmla="*/ 24 w 120"/>
                <a:gd name="T25" fmla="*/ 12 h 118"/>
                <a:gd name="T26" fmla="*/ 23 w 120"/>
                <a:gd name="T27" fmla="*/ 13 h 118"/>
                <a:gd name="T28" fmla="*/ 13 w 120"/>
                <a:gd name="T29" fmla="*/ 22 h 118"/>
                <a:gd name="T30" fmla="*/ 19 w 120"/>
                <a:gd name="T31" fmla="*/ 39 h 118"/>
                <a:gd name="T32" fmla="*/ 17 w 120"/>
                <a:gd name="T33" fmla="*/ 44 h 118"/>
                <a:gd name="T34" fmla="*/ 0 w 120"/>
                <a:gd name="T35" fmla="*/ 53 h 118"/>
                <a:gd name="T36" fmla="*/ 0 w 120"/>
                <a:gd name="T37" fmla="*/ 65 h 118"/>
                <a:gd name="T38" fmla="*/ 17 w 120"/>
                <a:gd name="T39" fmla="*/ 74 h 118"/>
                <a:gd name="T40" fmla="*/ 19 w 120"/>
                <a:gd name="T41" fmla="*/ 79 h 118"/>
                <a:gd name="T42" fmla="*/ 14 w 120"/>
                <a:gd name="T43" fmla="*/ 96 h 118"/>
                <a:gd name="T44" fmla="*/ 23 w 120"/>
                <a:gd name="T45" fmla="*/ 105 h 118"/>
                <a:gd name="T46" fmla="*/ 24 w 120"/>
                <a:gd name="T47" fmla="*/ 106 h 118"/>
                <a:gd name="T48" fmla="*/ 25 w 120"/>
                <a:gd name="T49" fmla="*/ 106 h 118"/>
                <a:gd name="T50" fmla="*/ 40 w 120"/>
                <a:gd name="T51" fmla="*/ 100 h 118"/>
                <a:gd name="T52" fmla="*/ 45 w 120"/>
                <a:gd name="T53" fmla="*/ 102 h 118"/>
                <a:gd name="T54" fmla="*/ 54 w 120"/>
                <a:gd name="T55" fmla="*/ 118 h 118"/>
                <a:gd name="T56" fmla="*/ 67 w 120"/>
                <a:gd name="T57" fmla="*/ 118 h 118"/>
                <a:gd name="T58" fmla="*/ 76 w 120"/>
                <a:gd name="T59" fmla="*/ 102 h 118"/>
                <a:gd name="T60" fmla="*/ 81 w 120"/>
                <a:gd name="T61" fmla="*/ 100 h 118"/>
                <a:gd name="T62" fmla="*/ 97 w 120"/>
                <a:gd name="T63" fmla="*/ 106 h 118"/>
                <a:gd name="T64" fmla="*/ 98 w 120"/>
                <a:gd name="T65" fmla="*/ 106 h 118"/>
                <a:gd name="T66" fmla="*/ 107 w 120"/>
                <a:gd name="T67" fmla="*/ 96 h 118"/>
                <a:gd name="T68" fmla="*/ 102 w 120"/>
                <a:gd name="T69" fmla="*/ 79 h 118"/>
                <a:gd name="T70" fmla="*/ 104 w 120"/>
                <a:gd name="T71" fmla="*/ 74 h 118"/>
                <a:gd name="T72" fmla="*/ 120 w 120"/>
                <a:gd name="T73" fmla="*/ 65 h 118"/>
                <a:gd name="T74" fmla="*/ 120 w 120"/>
                <a:gd name="T75" fmla="*/ 53 h 118"/>
                <a:gd name="T76" fmla="*/ 104 w 120"/>
                <a:gd name="T77" fmla="*/ 44 h 118"/>
                <a:gd name="T78" fmla="*/ 60 w 120"/>
                <a:gd name="T79" fmla="*/ 80 h 118"/>
                <a:gd name="T80" fmla="*/ 39 w 120"/>
                <a:gd name="T81" fmla="*/ 59 h 118"/>
                <a:gd name="T82" fmla="*/ 60 w 120"/>
                <a:gd name="T83" fmla="*/ 38 h 118"/>
                <a:gd name="T84" fmla="*/ 81 w 120"/>
                <a:gd name="T85" fmla="*/ 59 h 118"/>
                <a:gd name="T86" fmla="*/ 60 w 120"/>
                <a:gd name="T87" fmla="*/ 80 h 118"/>
                <a:gd name="T88" fmla="*/ 60 w 120"/>
                <a:gd name="T89" fmla="*/ 80 h 118"/>
                <a:gd name="T90" fmla="*/ 60 w 120"/>
                <a:gd name="T91" fmla="*/ 8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2"/>
                  </a:cubicBezTo>
                  <a:cubicBezTo>
                    <a:pt x="98" y="13"/>
                    <a:pt x="98" y="13"/>
                    <a:pt x="98" y="13"/>
                  </a:cubicBezTo>
                  <a:cubicBezTo>
                    <a:pt x="97" y="12"/>
                    <a:pt x="97" y="12"/>
                    <a:pt x="97" y="12"/>
                  </a:cubicBezTo>
                  <a:cubicBezTo>
                    <a:pt x="96" y="12"/>
                    <a:pt x="96" y="12"/>
                    <a:pt x="96" y="12"/>
                  </a:cubicBezTo>
                  <a:cubicBezTo>
                    <a:pt x="96" y="12"/>
                    <a:pt x="94" y="12"/>
                    <a:pt x="80" y="18"/>
                  </a:cubicBezTo>
                  <a:cubicBezTo>
                    <a:pt x="75" y="16"/>
                    <a:pt x="75" y="16"/>
                    <a:pt x="75" y="16"/>
                  </a:cubicBezTo>
                  <a:cubicBezTo>
                    <a:pt x="69" y="0"/>
                    <a:pt x="68" y="0"/>
                    <a:pt x="66" y="0"/>
                  </a:cubicBezTo>
                  <a:cubicBezTo>
                    <a:pt x="54" y="0"/>
                    <a:pt x="54" y="0"/>
                    <a:pt x="54" y="0"/>
                  </a:cubicBezTo>
                  <a:cubicBezTo>
                    <a:pt x="52" y="0"/>
                    <a:pt x="51" y="0"/>
                    <a:pt x="45" y="16"/>
                  </a:cubicBezTo>
                  <a:cubicBezTo>
                    <a:pt x="40" y="18"/>
                    <a:pt x="40" y="18"/>
                    <a:pt x="40" y="18"/>
                  </a:cubicBezTo>
                  <a:cubicBezTo>
                    <a:pt x="31" y="14"/>
                    <a:pt x="26" y="12"/>
                    <a:pt x="24" y="12"/>
                  </a:cubicBezTo>
                  <a:cubicBezTo>
                    <a:pt x="23" y="13"/>
                    <a:pt x="23" y="13"/>
                    <a:pt x="23" y="13"/>
                  </a:cubicBezTo>
                  <a:cubicBezTo>
                    <a:pt x="13" y="22"/>
                    <a:pt x="13" y="22"/>
                    <a:pt x="13" y="22"/>
                  </a:cubicBezTo>
                  <a:cubicBezTo>
                    <a:pt x="12" y="23"/>
                    <a:pt x="11" y="24"/>
                    <a:pt x="19" y="39"/>
                  </a:cubicBezTo>
                  <a:cubicBezTo>
                    <a:pt x="17" y="44"/>
                    <a:pt x="17" y="44"/>
                    <a:pt x="17" y="44"/>
                  </a:cubicBezTo>
                  <a:cubicBezTo>
                    <a:pt x="0" y="51"/>
                    <a:pt x="0" y="51"/>
                    <a:pt x="0" y="53"/>
                  </a:cubicBezTo>
                  <a:cubicBezTo>
                    <a:pt x="0" y="65"/>
                    <a:pt x="0" y="65"/>
                    <a:pt x="0" y="65"/>
                  </a:cubicBezTo>
                  <a:cubicBezTo>
                    <a:pt x="0" y="67"/>
                    <a:pt x="0" y="68"/>
                    <a:pt x="17" y="74"/>
                  </a:cubicBezTo>
                  <a:cubicBezTo>
                    <a:pt x="19" y="79"/>
                    <a:pt x="19" y="79"/>
                    <a:pt x="19" y="79"/>
                  </a:cubicBezTo>
                  <a:cubicBezTo>
                    <a:pt x="12" y="95"/>
                    <a:pt x="12" y="95"/>
                    <a:pt x="14" y="96"/>
                  </a:cubicBezTo>
                  <a:cubicBezTo>
                    <a:pt x="23" y="105"/>
                    <a:pt x="23" y="105"/>
                    <a:pt x="23" y="105"/>
                  </a:cubicBezTo>
                  <a:cubicBezTo>
                    <a:pt x="24" y="106"/>
                    <a:pt x="24" y="106"/>
                    <a:pt x="24" y="106"/>
                  </a:cubicBezTo>
                  <a:cubicBezTo>
                    <a:pt x="25" y="106"/>
                    <a:pt x="25" y="106"/>
                    <a:pt x="25" y="106"/>
                  </a:cubicBezTo>
                  <a:cubicBezTo>
                    <a:pt x="25" y="106"/>
                    <a:pt x="27" y="106"/>
                    <a:pt x="40" y="100"/>
                  </a:cubicBezTo>
                  <a:cubicBezTo>
                    <a:pt x="45" y="102"/>
                    <a:pt x="45" y="102"/>
                    <a:pt x="45" y="102"/>
                  </a:cubicBezTo>
                  <a:cubicBezTo>
                    <a:pt x="52" y="118"/>
                    <a:pt x="52" y="118"/>
                    <a:pt x="54" y="118"/>
                  </a:cubicBezTo>
                  <a:cubicBezTo>
                    <a:pt x="67" y="118"/>
                    <a:pt x="67" y="118"/>
                    <a:pt x="67" y="118"/>
                  </a:cubicBezTo>
                  <a:cubicBezTo>
                    <a:pt x="69" y="118"/>
                    <a:pt x="70" y="118"/>
                    <a:pt x="76" y="102"/>
                  </a:cubicBezTo>
                  <a:cubicBezTo>
                    <a:pt x="81" y="100"/>
                    <a:pt x="81" y="100"/>
                    <a:pt x="81" y="100"/>
                  </a:cubicBezTo>
                  <a:cubicBezTo>
                    <a:pt x="90" y="104"/>
                    <a:pt x="95" y="106"/>
                    <a:pt x="97" y="106"/>
                  </a:cubicBezTo>
                  <a:cubicBezTo>
                    <a:pt x="98" y="106"/>
                    <a:pt x="98" y="106"/>
                    <a:pt x="98" y="106"/>
                  </a:cubicBezTo>
                  <a:cubicBezTo>
                    <a:pt x="107" y="96"/>
                    <a:pt x="107" y="96"/>
                    <a:pt x="107" y="96"/>
                  </a:cubicBezTo>
                  <a:cubicBezTo>
                    <a:pt x="109" y="95"/>
                    <a:pt x="109" y="94"/>
                    <a:pt x="102" y="79"/>
                  </a:cubicBezTo>
                  <a:cubicBezTo>
                    <a:pt x="104" y="74"/>
                    <a:pt x="104" y="74"/>
                    <a:pt x="104" y="74"/>
                  </a:cubicBezTo>
                  <a:cubicBezTo>
                    <a:pt x="120" y="67"/>
                    <a:pt x="120" y="67"/>
                    <a:pt x="120" y="65"/>
                  </a:cubicBezTo>
                  <a:cubicBezTo>
                    <a:pt x="120" y="53"/>
                    <a:pt x="120" y="53"/>
                    <a:pt x="120" y="53"/>
                  </a:cubicBezTo>
                  <a:cubicBezTo>
                    <a:pt x="120" y="51"/>
                    <a:pt x="120" y="50"/>
                    <a:pt x="104" y="44"/>
                  </a:cubicBezTo>
                  <a:close/>
                  <a:moveTo>
                    <a:pt x="60" y="80"/>
                  </a:moveTo>
                  <a:cubicBezTo>
                    <a:pt x="49" y="80"/>
                    <a:pt x="39" y="70"/>
                    <a:pt x="39" y="59"/>
                  </a:cubicBezTo>
                  <a:cubicBezTo>
                    <a:pt x="39" y="48"/>
                    <a:pt x="49" y="38"/>
                    <a:pt x="60" y="38"/>
                  </a:cubicBezTo>
                  <a:cubicBezTo>
                    <a:pt x="72" y="38"/>
                    <a:pt x="81" y="48"/>
                    <a:pt x="81" y="59"/>
                  </a:cubicBezTo>
                  <a:cubicBezTo>
                    <a:pt x="81" y="70"/>
                    <a:pt x="72" y="80"/>
                    <a:pt x="60" y="80"/>
                  </a:cubicBezTo>
                  <a:close/>
                  <a:moveTo>
                    <a:pt x="60" y="80"/>
                  </a:moveTo>
                  <a:cubicBezTo>
                    <a:pt x="60" y="80"/>
                    <a:pt x="60" y="80"/>
                    <a:pt x="60" y="8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0" name="Freeform 18">
              <a:extLst>
                <a:ext uri="{FF2B5EF4-FFF2-40B4-BE49-F238E27FC236}">
                  <a16:creationId xmlns:a16="http://schemas.microsoft.com/office/drawing/2014/main" id="{9D985D04-D884-E04D-8F54-BBB569E34035}"/>
                </a:ext>
              </a:extLst>
            </p:cNvPr>
            <p:cNvSpPr>
              <a:spLocks noEditPoints="1"/>
            </p:cNvSpPr>
            <p:nvPr/>
          </p:nvSpPr>
          <p:spPr bwMode="auto">
            <a:xfrm>
              <a:off x="2557423" y="630560"/>
              <a:ext cx="217868" cy="199078"/>
            </a:xfrm>
            <a:custGeom>
              <a:avLst/>
              <a:gdLst>
                <a:gd name="T0" fmla="*/ 45 w 52"/>
                <a:gd name="T1" fmla="*/ 19 h 51"/>
                <a:gd name="T2" fmla="*/ 44 w 52"/>
                <a:gd name="T3" fmla="*/ 17 h 51"/>
                <a:gd name="T4" fmla="*/ 46 w 52"/>
                <a:gd name="T5" fmla="*/ 9 h 51"/>
                <a:gd name="T6" fmla="*/ 42 w 52"/>
                <a:gd name="T7" fmla="*/ 6 h 51"/>
                <a:gd name="T8" fmla="*/ 42 w 52"/>
                <a:gd name="T9" fmla="*/ 5 h 51"/>
                <a:gd name="T10" fmla="*/ 42 w 52"/>
                <a:gd name="T11" fmla="*/ 5 h 51"/>
                <a:gd name="T12" fmla="*/ 35 w 52"/>
                <a:gd name="T13" fmla="*/ 8 h 51"/>
                <a:gd name="T14" fmla="*/ 32 w 52"/>
                <a:gd name="T15" fmla="*/ 7 h 51"/>
                <a:gd name="T16" fmla="*/ 29 w 52"/>
                <a:gd name="T17" fmla="*/ 0 h 51"/>
                <a:gd name="T18" fmla="*/ 23 w 52"/>
                <a:gd name="T19" fmla="*/ 0 h 51"/>
                <a:gd name="T20" fmla="*/ 19 w 52"/>
                <a:gd name="T21" fmla="*/ 7 h 51"/>
                <a:gd name="T22" fmla="*/ 17 w 52"/>
                <a:gd name="T23" fmla="*/ 8 h 51"/>
                <a:gd name="T24" fmla="*/ 10 w 52"/>
                <a:gd name="T25" fmla="*/ 5 h 51"/>
                <a:gd name="T26" fmla="*/ 10 w 52"/>
                <a:gd name="T27" fmla="*/ 5 h 51"/>
                <a:gd name="T28" fmla="*/ 5 w 52"/>
                <a:gd name="T29" fmla="*/ 10 h 51"/>
                <a:gd name="T30" fmla="*/ 8 w 52"/>
                <a:gd name="T31" fmla="*/ 17 h 51"/>
                <a:gd name="T32" fmla="*/ 7 w 52"/>
                <a:gd name="T33" fmla="*/ 19 h 51"/>
                <a:gd name="T34" fmla="*/ 0 w 52"/>
                <a:gd name="T35" fmla="*/ 23 h 51"/>
                <a:gd name="T36" fmla="*/ 0 w 52"/>
                <a:gd name="T37" fmla="*/ 28 h 51"/>
                <a:gd name="T38" fmla="*/ 7 w 52"/>
                <a:gd name="T39" fmla="*/ 32 h 51"/>
                <a:gd name="T40" fmla="*/ 8 w 52"/>
                <a:gd name="T41" fmla="*/ 34 h 51"/>
                <a:gd name="T42" fmla="*/ 6 w 52"/>
                <a:gd name="T43" fmla="*/ 42 h 51"/>
                <a:gd name="T44" fmla="*/ 9 w 52"/>
                <a:gd name="T45" fmla="*/ 46 h 51"/>
                <a:gd name="T46" fmla="*/ 10 w 52"/>
                <a:gd name="T47" fmla="*/ 46 h 51"/>
                <a:gd name="T48" fmla="*/ 10 w 52"/>
                <a:gd name="T49" fmla="*/ 46 h 51"/>
                <a:gd name="T50" fmla="*/ 17 w 52"/>
                <a:gd name="T51" fmla="*/ 43 h 51"/>
                <a:gd name="T52" fmla="*/ 19 w 52"/>
                <a:gd name="T53" fmla="*/ 44 h 51"/>
                <a:gd name="T54" fmla="*/ 23 w 52"/>
                <a:gd name="T55" fmla="*/ 51 h 51"/>
                <a:gd name="T56" fmla="*/ 29 w 52"/>
                <a:gd name="T57" fmla="*/ 51 h 51"/>
                <a:gd name="T58" fmla="*/ 33 w 52"/>
                <a:gd name="T59" fmla="*/ 44 h 51"/>
                <a:gd name="T60" fmla="*/ 35 w 52"/>
                <a:gd name="T61" fmla="*/ 43 h 51"/>
                <a:gd name="T62" fmla="*/ 42 w 52"/>
                <a:gd name="T63" fmla="*/ 46 h 51"/>
                <a:gd name="T64" fmla="*/ 42 w 52"/>
                <a:gd name="T65" fmla="*/ 46 h 51"/>
                <a:gd name="T66" fmla="*/ 46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6" y="9"/>
                  </a:cubicBezTo>
                  <a:cubicBezTo>
                    <a:pt x="42" y="6"/>
                    <a:pt x="42" y="6"/>
                    <a:pt x="42" y="6"/>
                  </a:cubicBezTo>
                  <a:cubicBezTo>
                    <a:pt x="42" y="5"/>
                    <a:pt x="42" y="5"/>
                    <a:pt x="42" y="5"/>
                  </a:cubicBezTo>
                  <a:cubicBezTo>
                    <a:pt x="42" y="5"/>
                    <a:pt x="42" y="5"/>
                    <a:pt x="42" y="5"/>
                  </a:cubicBezTo>
                  <a:cubicBezTo>
                    <a:pt x="41" y="5"/>
                    <a:pt x="41" y="5"/>
                    <a:pt x="35" y="8"/>
                  </a:cubicBezTo>
                  <a:cubicBezTo>
                    <a:pt x="32" y="7"/>
                    <a:pt x="32" y="7"/>
                    <a:pt x="32" y="7"/>
                  </a:cubicBezTo>
                  <a:cubicBezTo>
                    <a:pt x="30" y="0"/>
                    <a:pt x="29" y="0"/>
                    <a:pt x="29" y="0"/>
                  </a:cubicBezTo>
                  <a:cubicBezTo>
                    <a:pt x="23" y="0"/>
                    <a:pt x="23" y="0"/>
                    <a:pt x="23" y="0"/>
                  </a:cubicBezTo>
                  <a:cubicBezTo>
                    <a:pt x="22" y="0"/>
                    <a:pt x="22" y="0"/>
                    <a:pt x="19" y="7"/>
                  </a:cubicBezTo>
                  <a:cubicBezTo>
                    <a:pt x="17" y="8"/>
                    <a:pt x="17" y="8"/>
                    <a:pt x="17" y="8"/>
                  </a:cubicBezTo>
                  <a:cubicBezTo>
                    <a:pt x="13" y="6"/>
                    <a:pt x="11" y="5"/>
                    <a:pt x="10" y="5"/>
                  </a:cubicBezTo>
                  <a:cubicBezTo>
                    <a:pt x="10" y="5"/>
                    <a:pt x="10" y="5"/>
                    <a:pt x="10" y="5"/>
                  </a:cubicBezTo>
                  <a:cubicBezTo>
                    <a:pt x="5" y="10"/>
                    <a:pt x="5" y="10"/>
                    <a:pt x="5" y="10"/>
                  </a:cubicBezTo>
                  <a:cubicBezTo>
                    <a:pt x="5" y="10"/>
                    <a:pt x="5" y="10"/>
                    <a:pt x="8" y="17"/>
                  </a:cubicBezTo>
                  <a:cubicBezTo>
                    <a:pt x="7" y="19"/>
                    <a:pt x="7" y="19"/>
                    <a:pt x="7" y="19"/>
                  </a:cubicBezTo>
                  <a:cubicBezTo>
                    <a:pt x="0" y="22"/>
                    <a:pt x="0" y="22"/>
                    <a:pt x="0" y="23"/>
                  </a:cubicBezTo>
                  <a:cubicBezTo>
                    <a:pt x="0" y="28"/>
                    <a:pt x="0" y="28"/>
                    <a:pt x="0" y="28"/>
                  </a:cubicBezTo>
                  <a:cubicBezTo>
                    <a:pt x="0" y="29"/>
                    <a:pt x="0" y="30"/>
                    <a:pt x="7" y="32"/>
                  </a:cubicBezTo>
                  <a:cubicBezTo>
                    <a:pt x="8" y="34"/>
                    <a:pt x="8" y="34"/>
                    <a:pt x="8" y="34"/>
                  </a:cubicBezTo>
                  <a:cubicBezTo>
                    <a:pt x="5" y="41"/>
                    <a:pt x="5" y="41"/>
                    <a:pt x="6" y="42"/>
                  </a:cubicBezTo>
                  <a:cubicBezTo>
                    <a:pt x="9" y="46"/>
                    <a:pt x="9" y="46"/>
                    <a:pt x="9" y="46"/>
                  </a:cubicBezTo>
                  <a:cubicBezTo>
                    <a:pt x="10" y="46"/>
                    <a:pt x="10" y="46"/>
                    <a:pt x="10" y="46"/>
                  </a:cubicBezTo>
                  <a:cubicBezTo>
                    <a:pt x="10" y="46"/>
                    <a:pt x="10" y="46"/>
                    <a:pt x="10" y="46"/>
                  </a:cubicBezTo>
                  <a:cubicBezTo>
                    <a:pt x="11" y="46"/>
                    <a:pt x="11" y="46"/>
                    <a:pt x="17" y="43"/>
                  </a:cubicBezTo>
                  <a:cubicBezTo>
                    <a:pt x="19" y="44"/>
                    <a:pt x="19" y="44"/>
                    <a:pt x="19" y="44"/>
                  </a:cubicBezTo>
                  <a:cubicBezTo>
                    <a:pt x="22" y="51"/>
                    <a:pt x="22" y="51"/>
                    <a:pt x="23" y="51"/>
                  </a:cubicBezTo>
                  <a:cubicBezTo>
                    <a:pt x="29" y="51"/>
                    <a:pt x="29" y="51"/>
                    <a:pt x="29" y="51"/>
                  </a:cubicBezTo>
                  <a:cubicBezTo>
                    <a:pt x="30" y="51"/>
                    <a:pt x="30" y="51"/>
                    <a:pt x="33" y="44"/>
                  </a:cubicBezTo>
                  <a:cubicBezTo>
                    <a:pt x="35" y="43"/>
                    <a:pt x="35" y="43"/>
                    <a:pt x="35" y="43"/>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29"/>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1" name="Freeform 19">
              <a:extLst>
                <a:ext uri="{FF2B5EF4-FFF2-40B4-BE49-F238E27FC236}">
                  <a16:creationId xmlns:a16="http://schemas.microsoft.com/office/drawing/2014/main" id="{A8B8C933-04AE-5B47-B28A-371C8F24696F}"/>
                </a:ext>
              </a:extLst>
            </p:cNvPr>
            <p:cNvSpPr>
              <a:spLocks noEditPoints="1"/>
            </p:cNvSpPr>
            <p:nvPr/>
          </p:nvSpPr>
          <p:spPr bwMode="auto">
            <a:xfrm>
              <a:off x="3273875" y="2188056"/>
              <a:ext cx="217868" cy="202982"/>
            </a:xfrm>
            <a:custGeom>
              <a:avLst/>
              <a:gdLst>
                <a:gd name="T0" fmla="*/ 45 w 52"/>
                <a:gd name="T1" fmla="*/ 19 h 52"/>
                <a:gd name="T2" fmla="*/ 44 w 52"/>
                <a:gd name="T3" fmla="*/ 17 h 52"/>
                <a:gd name="T4" fmla="*/ 46 w 52"/>
                <a:gd name="T5" fmla="*/ 10 h 52"/>
                <a:gd name="T6" fmla="*/ 42 w 52"/>
                <a:gd name="T7" fmla="*/ 6 h 52"/>
                <a:gd name="T8" fmla="*/ 42 w 52"/>
                <a:gd name="T9" fmla="*/ 5 h 52"/>
                <a:gd name="T10" fmla="*/ 41 w 52"/>
                <a:gd name="T11" fmla="*/ 5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19 h 52"/>
                <a:gd name="T34" fmla="*/ 0 w 52"/>
                <a:gd name="T35" fmla="*/ 23 h 52"/>
                <a:gd name="T36" fmla="*/ 0 w 52"/>
                <a:gd name="T37" fmla="*/ 29 h 52"/>
                <a:gd name="T38" fmla="*/ 7 w 52"/>
                <a:gd name="T39" fmla="*/ 32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5 w 52"/>
                <a:gd name="T61" fmla="*/ 44 h 52"/>
                <a:gd name="T62" fmla="*/ 42 w 52"/>
                <a:gd name="T63" fmla="*/ 46 h 52"/>
                <a:gd name="T64" fmla="*/ 42 w 52"/>
                <a:gd name="T65" fmla="*/ 46 h 52"/>
                <a:gd name="T66" fmla="*/ 46 w 52"/>
                <a:gd name="T67" fmla="*/ 42 h 52"/>
                <a:gd name="T68" fmla="*/ 44 w 52"/>
                <a:gd name="T69" fmla="*/ 34 h 52"/>
                <a:gd name="T70" fmla="*/ 45 w 52"/>
                <a:gd name="T71" fmla="*/ 32 h 52"/>
                <a:gd name="T72" fmla="*/ 52 w 52"/>
                <a:gd name="T73" fmla="*/ 29 h 52"/>
                <a:gd name="T74" fmla="*/ 52 w 52"/>
                <a:gd name="T75" fmla="*/ 23 h 52"/>
                <a:gd name="T76" fmla="*/ 45 w 52"/>
                <a:gd name="T77" fmla="*/ 19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19"/>
                  </a:moveTo>
                  <a:cubicBezTo>
                    <a:pt x="44" y="17"/>
                    <a:pt x="44" y="17"/>
                    <a:pt x="44" y="17"/>
                  </a:cubicBezTo>
                  <a:cubicBezTo>
                    <a:pt x="47" y="10"/>
                    <a:pt x="47" y="10"/>
                    <a:pt x="46" y="10"/>
                  </a:cubicBezTo>
                  <a:cubicBezTo>
                    <a:pt x="42" y="6"/>
                    <a:pt x="42" y="6"/>
                    <a:pt x="42" y="6"/>
                  </a:cubicBezTo>
                  <a:cubicBezTo>
                    <a:pt x="42" y="5"/>
                    <a:pt x="42" y="5"/>
                    <a:pt x="42" y="5"/>
                  </a:cubicBezTo>
                  <a:cubicBezTo>
                    <a:pt x="41" y="5"/>
                    <a:pt x="41" y="5"/>
                    <a:pt x="41" y="5"/>
                  </a:cubicBezTo>
                  <a:cubicBezTo>
                    <a:pt x="41" y="5"/>
                    <a:pt x="40" y="5"/>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6"/>
                    <a:pt x="11" y="6"/>
                    <a:pt x="10" y="6"/>
                  </a:cubicBezTo>
                  <a:cubicBezTo>
                    <a:pt x="9" y="6"/>
                    <a:pt x="9" y="6"/>
                    <a:pt x="9" y="6"/>
                  </a:cubicBezTo>
                  <a:cubicBezTo>
                    <a:pt x="5" y="10"/>
                    <a:pt x="5" y="10"/>
                    <a:pt x="5" y="10"/>
                  </a:cubicBezTo>
                  <a:cubicBezTo>
                    <a:pt x="5" y="10"/>
                    <a:pt x="4" y="11"/>
                    <a:pt x="8" y="17"/>
                  </a:cubicBezTo>
                  <a:cubicBezTo>
                    <a:pt x="7" y="19"/>
                    <a:pt x="7" y="19"/>
                    <a:pt x="7" y="19"/>
                  </a:cubicBezTo>
                  <a:cubicBezTo>
                    <a:pt x="0" y="22"/>
                    <a:pt x="0" y="22"/>
                    <a:pt x="0" y="23"/>
                  </a:cubicBezTo>
                  <a:cubicBezTo>
                    <a:pt x="0" y="29"/>
                    <a:pt x="0" y="29"/>
                    <a:pt x="0" y="29"/>
                  </a:cubicBezTo>
                  <a:cubicBezTo>
                    <a:pt x="0" y="30"/>
                    <a:pt x="0" y="30"/>
                    <a:pt x="7" y="32"/>
                  </a:cubicBezTo>
                  <a:cubicBezTo>
                    <a:pt x="8" y="35"/>
                    <a:pt x="8" y="35"/>
                    <a:pt x="8" y="35"/>
                  </a:cubicBezTo>
                  <a:cubicBezTo>
                    <a:pt x="5" y="41"/>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5" y="44"/>
                    <a:pt x="35" y="44"/>
                    <a:pt x="35" y="44"/>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30"/>
                    <a:pt x="52" y="29"/>
                    <a:pt x="52" y="29"/>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2" name="Freeform 20">
              <a:extLst>
                <a:ext uri="{FF2B5EF4-FFF2-40B4-BE49-F238E27FC236}">
                  <a16:creationId xmlns:a16="http://schemas.microsoft.com/office/drawing/2014/main" id="{4A51DA9B-3B82-8848-AB64-EC04566C9A90}"/>
                </a:ext>
              </a:extLst>
            </p:cNvPr>
            <p:cNvSpPr>
              <a:spLocks noEditPoints="1"/>
            </p:cNvSpPr>
            <p:nvPr/>
          </p:nvSpPr>
          <p:spPr bwMode="auto">
            <a:xfrm>
              <a:off x="3789218" y="2012399"/>
              <a:ext cx="219963" cy="202982"/>
            </a:xfrm>
            <a:custGeom>
              <a:avLst/>
              <a:gdLst>
                <a:gd name="T0" fmla="*/ 45 w 52"/>
                <a:gd name="T1" fmla="*/ 20 h 52"/>
                <a:gd name="T2" fmla="*/ 44 w 52"/>
                <a:gd name="T3" fmla="*/ 17 h 52"/>
                <a:gd name="T4" fmla="*/ 46 w 52"/>
                <a:gd name="T5" fmla="*/ 10 h 52"/>
                <a:gd name="T6" fmla="*/ 42 w 52"/>
                <a:gd name="T7" fmla="*/ 6 h 52"/>
                <a:gd name="T8" fmla="*/ 42 w 52"/>
                <a:gd name="T9" fmla="*/ 6 h 52"/>
                <a:gd name="T10" fmla="*/ 41 w 52"/>
                <a:gd name="T11" fmla="*/ 6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20 h 52"/>
                <a:gd name="T34" fmla="*/ 0 w 52"/>
                <a:gd name="T35" fmla="*/ 23 h 52"/>
                <a:gd name="T36" fmla="*/ 0 w 52"/>
                <a:gd name="T37" fmla="*/ 29 h 52"/>
                <a:gd name="T38" fmla="*/ 7 w 52"/>
                <a:gd name="T39" fmla="*/ 33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4 w 52"/>
                <a:gd name="T61" fmla="*/ 44 h 52"/>
                <a:gd name="T62" fmla="*/ 41 w 52"/>
                <a:gd name="T63" fmla="*/ 46 h 52"/>
                <a:gd name="T64" fmla="*/ 42 w 52"/>
                <a:gd name="T65" fmla="*/ 46 h 52"/>
                <a:gd name="T66" fmla="*/ 46 w 52"/>
                <a:gd name="T67" fmla="*/ 42 h 52"/>
                <a:gd name="T68" fmla="*/ 44 w 52"/>
                <a:gd name="T69" fmla="*/ 35 h 52"/>
                <a:gd name="T70" fmla="*/ 45 w 52"/>
                <a:gd name="T71" fmla="*/ 32 h 52"/>
                <a:gd name="T72" fmla="*/ 52 w 52"/>
                <a:gd name="T73" fmla="*/ 29 h 52"/>
                <a:gd name="T74" fmla="*/ 52 w 52"/>
                <a:gd name="T75" fmla="*/ 23 h 52"/>
                <a:gd name="T76" fmla="*/ 45 w 52"/>
                <a:gd name="T77" fmla="*/ 20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20"/>
                  </a:moveTo>
                  <a:cubicBezTo>
                    <a:pt x="44" y="17"/>
                    <a:pt x="44" y="17"/>
                    <a:pt x="44" y="17"/>
                  </a:cubicBezTo>
                  <a:cubicBezTo>
                    <a:pt x="47" y="10"/>
                    <a:pt x="47" y="10"/>
                    <a:pt x="46" y="10"/>
                  </a:cubicBezTo>
                  <a:cubicBezTo>
                    <a:pt x="42" y="6"/>
                    <a:pt x="42" y="6"/>
                    <a:pt x="42" y="6"/>
                  </a:cubicBezTo>
                  <a:cubicBezTo>
                    <a:pt x="42" y="6"/>
                    <a:pt x="42" y="6"/>
                    <a:pt x="42" y="6"/>
                  </a:cubicBezTo>
                  <a:cubicBezTo>
                    <a:pt x="41" y="6"/>
                    <a:pt x="41" y="6"/>
                    <a:pt x="41" y="6"/>
                  </a:cubicBezTo>
                  <a:cubicBezTo>
                    <a:pt x="41" y="6"/>
                    <a:pt x="40" y="6"/>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7"/>
                    <a:pt x="11" y="6"/>
                    <a:pt x="10" y="6"/>
                  </a:cubicBezTo>
                  <a:cubicBezTo>
                    <a:pt x="9" y="6"/>
                    <a:pt x="9" y="6"/>
                    <a:pt x="9" y="6"/>
                  </a:cubicBezTo>
                  <a:cubicBezTo>
                    <a:pt x="5" y="10"/>
                    <a:pt x="5" y="10"/>
                    <a:pt x="5" y="10"/>
                  </a:cubicBezTo>
                  <a:cubicBezTo>
                    <a:pt x="5" y="10"/>
                    <a:pt x="4" y="11"/>
                    <a:pt x="8" y="17"/>
                  </a:cubicBezTo>
                  <a:cubicBezTo>
                    <a:pt x="7" y="20"/>
                    <a:pt x="7" y="20"/>
                    <a:pt x="7" y="20"/>
                  </a:cubicBezTo>
                  <a:cubicBezTo>
                    <a:pt x="0" y="22"/>
                    <a:pt x="0" y="23"/>
                    <a:pt x="0" y="23"/>
                  </a:cubicBezTo>
                  <a:cubicBezTo>
                    <a:pt x="0" y="29"/>
                    <a:pt x="0" y="29"/>
                    <a:pt x="0" y="29"/>
                  </a:cubicBezTo>
                  <a:cubicBezTo>
                    <a:pt x="0" y="30"/>
                    <a:pt x="0" y="30"/>
                    <a:pt x="7" y="33"/>
                  </a:cubicBezTo>
                  <a:cubicBezTo>
                    <a:pt x="8" y="35"/>
                    <a:pt x="8" y="35"/>
                    <a:pt x="8" y="35"/>
                  </a:cubicBezTo>
                  <a:cubicBezTo>
                    <a:pt x="5" y="42"/>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4" y="44"/>
                    <a:pt x="34" y="44"/>
                    <a:pt x="34" y="44"/>
                  </a:cubicBezTo>
                  <a:cubicBezTo>
                    <a:pt x="38" y="45"/>
                    <a:pt x="41" y="46"/>
                    <a:pt x="41" y="46"/>
                  </a:cubicBezTo>
                  <a:cubicBezTo>
                    <a:pt x="42" y="46"/>
                    <a:pt x="42" y="46"/>
                    <a:pt x="42" y="46"/>
                  </a:cubicBezTo>
                  <a:cubicBezTo>
                    <a:pt x="46" y="42"/>
                    <a:pt x="46" y="42"/>
                    <a:pt x="46" y="42"/>
                  </a:cubicBezTo>
                  <a:cubicBezTo>
                    <a:pt x="47" y="42"/>
                    <a:pt x="47" y="41"/>
                    <a:pt x="44" y="35"/>
                  </a:cubicBezTo>
                  <a:cubicBezTo>
                    <a:pt x="45" y="32"/>
                    <a:pt x="45" y="32"/>
                    <a:pt x="45" y="32"/>
                  </a:cubicBezTo>
                  <a:cubicBezTo>
                    <a:pt x="52" y="30"/>
                    <a:pt x="52" y="29"/>
                    <a:pt x="52" y="29"/>
                  </a:cubicBezTo>
                  <a:cubicBezTo>
                    <a:pt x="52" y="23"/>
                    <a:pt x="52" y="23"/>
                    <a:pt x="52" y="23"/>
                  </a:cubicBezTo>
                  <a:cubicBezTo>
                    <a:pt x="52" y="22"/>
                    <a:pt x="52" y="22"/>
                    <a:pt x="45" y="20"/>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3" name="Freeform 21">
              <a:extLst>
                <a:ext uri="{FF2B5EF4-FFF2-40B4-BE49-F238E27FC236}">
                  <a16:creationId xmlns:a16="http://schemas.microsoft.com/office/drawing/2014/main" id="{841275BC-DECF-7A44-A0E0-BA5F357F21B1}"/>
                </a:ext>
              </a:extLst>
            </p:cNvPr>
            <p:cNvSpPr>
              <a:spLocks noEditPoints="1"/>
            </p:cNvSpPr>
            <p:nvPr/>
          </p:nvSpPr>
          <p:spPr bwMode="auto">
            <a:xfrm>
              <a:off x="2318606" y="1608387"/>
              <a:ext cx="293284" cy="267391"/>
            </a:xfrm>
            <a:custGeom>
              <a:avLst/>
              <a:gdLst>
                <a:gd name="T0" fmla="*/ 61 w 70"/>
                <a:gd name="T1" fmla="*/ 25 h 68"/>
                <a:gd name="T2" fmla="*/ 59 w 70"/>
                <a:gd name="T3" fmla="*/ 22 h 68"/>
                <a:gd name="T4" fmla="*/ 62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8 w 70"/>
                <a:gd name="T29" fmla="*/ 12 h 68"/>
                <a:gd name="T30" fmla="*/ 11 w 70"/>
                <a:gd name="T31" fmla="*/ 22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3 w 70"/>
                <a:gd name="T47" fmla="*/ 61 h 68"/>
                <a:gd name="T48" fmla="*/ 14 w 70"/>
                <a:gd name="T49" fmla="*/ 61 h 68"/>
                <a:gd name="T50" fmla="*/ 23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59 w 70"/>
                <a:gd name="T69" fmla="*/ 45 h 68"/>
                <a:gd name="T70" fmla="*/ 61 w 70"/>
                <a:gd name="T71" fmla="*/ 43 h 68"/>
                <a:gd name="T72" fmla="*/ 70 w 70"/>
                <a:gd name="T73" fmla="*/ 37 h 68"/>
                <a:gd name="T74" fmla="*/ 70 w 70"/>
                <a:gd name="T75" fmla="*/ 30 h 68"/>
                <a:gd name="T76" fmla="*/ 61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59" y="22"/>
                    <a:pt x="59" y="22"/>
                    <a:pt x="59" y="22"/>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3"/>
                    <a:pt x="11" y="22"/>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1"/>
                    <a:pt x="13" y="61"/>
                    <a:pt x="13" y="61"/>
                  </a:cubicBezTo>
                  <a:cubicBezTo>
                    <a:pt x="14" y="61"/>
                    <a:pt x="14" y="61"/>
                    <a:pt x="14" y="61"/>
                  </a:cubicBezTo>
                  <a:cubicBezTo>
                    <a:pt x="14" y="61"/>
                    <a:pt x="15" y="61"/>
                    <a:pt x="23" y="58"/>
                  </a:cubicBezTo>
                  <a:cubicBezTo>
                    <a:pt x="26" y="59"/>
                    <a:pt x="26" y="59"/>
                    <a:pt x="26" y="59"/>
                  </a:cubicBezTo>
                  <a:cubicBezTo>
                    <a:pt x="30" y="68"/>
                    <a:pt x="30" y="68"/>
                    <a:pt x="32"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5"/>
                  </a:cubicBezTo>
                  <a:cubicBezTo>
                    <a:pt x="61" y="43"/>
                    <a:pt x="61" y="43"/>
                    <a:pt x="61" y="43"/>
                  </a:cubicBezTo>
                  <a:cubicBezTo>
                    <a:pt x="70" y="39"/>
                    <a:pt x="70" y="39"/>
                    <a:pt x="70" y="37"/>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4" name="Freeform 22">
              <a:extLst>
                <a:ext uri="{FF2B5EF4-FFF2-40B4-BE49-F238E27FC236}">
                  <a16:creationId xmlns:a16="http://schemas.microsoft.com/office/drawing/2014/main" id="{9FDEF810-49D5-3145-85E0-9B910E9DCFDA}"/>
                </a:ext>
              </a:extLst>
            </p:cNvPr>
            <p:cNvSpPr>
              <a:spLocks noEditPoints="1"/>
            </p:cNvSpPr>
            <p:nvPr/>
          </p:nvSpPr>
          <p:spPr bwMode="auto">
            <a:xfrm>
              <a:off x="2863277" y="2113889"/>
              <a:ext cx="297475" cy="269341"/>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5" name="Freeform 23">
              <a:extLst>
                <a:ext uri="{FF2B5EF4-FFF2-40B4-BE49-F238E27FC236}">
                  <a16:creationId xmlns:a16="http://schemas.microsoft.com/office/drawing/2014/main" id="{47AD9155-9D3E-5F4B-8765-31F8FDE5A2C7}"/>
                </a:ext>
              </a:extLst>
            </p:cNvPr>
            <p:cNvSpPr>
              <a:spLocks noEditPoints="1"/>
            </p:cNvSpPr>
            <p:nvPr/>
          </p:nvSpPr>
          <p:spPr bwMode="auto">
            <a:xfrm>
              <a:off x="2561613" y="3056585"/>
              <a:ext cx="297475" cy="271293"/>
            </a:xfrm>
            <a:custGeom>
              <a:avLst/>
              <a:gdLst>
                <a:gd name="T0" fmla="*/ 61 w 71"/>
                <a:gd name="T1" fmla="*/ 26 h 69"/>
                <a:gd name="T2" fmla="*/ 60 w 71"/>
                <a:gd name="T3" fmla="*/ 23 h 69"/>
                <a:gd name="T4" fmla="*/ 63 w 71"/>
                <a:gd name="T5" fmla="*/ 12 h 69"/>
                <a:gd name="T6" fmla="*/ 58 w 71"/>
                <a:gd name="T7" fmla="*/ 7 h 69"/>
                <a:gd name="T8" fmla="*/ 57 w 71"/>
                <a:gd name="T9" fmla="*/ 7 h 69"/>
                <a:gd name="T10" fmla="*/ 56 w 71"/>
                <a:gd name="T11" fmla="*/ 7 h 69"/>
                <a:gd name="T12" fmla="*/ 47 w 71"/>
                <a:gd name="T13" fmla="*/ 10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3"/>
                    <a:pt x="64" y="13"/>
                    <a:pt x="63" y="12"/>
                  </a:cubicBezTo>
                  <a:cubicBezTo>
                    <a:pt x="58" y="7"/>
                    <a:pt x="58" y="7"/>
                    <a:pt x="58"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29"/>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6" name="Freeform 24">
              <a:extLst>
                <a:ext uri="{FF2B5EF4-FFF2-40B4-BE49-F238E27FC236}">
                  <a16:creationId xmlns:a16="http://schemas.microsoft.com/office/drawing/2014/main" id="{0B2EB039-2309-734D-80E5-88DE192C1EF2}"/>
                </a:ext>
              </a:extLst>
            </p:cNvPr>
            <p:cNvSpPr>
              <a:spLocks noEditPoints="1"/>
            </p:cNvSpPr>
            <p:nvPr/>
          </p:nvSpPr>
          <p:spPr bwMode="auto">
            <a:xfrm>
              <a:off x="3056007" y="3616737"/>
              <a:ext cx="293284" cy="269341"/>
            </a:xfrm>
            <a:custGeom>
              <a:avLst/>
              <a:gdLst>
                <a:gd name="T0" fmla="*/ 61 w 70"/>
                <a:gd name="T1" fmla="*/ 26 h 69"/>
                <a:gd name="T2" fmla="*/ 60 w 70"/>
                <a:gd name="T3" fmla="*/ 23 h 69"/>
                <a:gd name="T4" fmla="*/ 63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4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4 w 70"/>
                <a:gd name="T47" fmla="*/ 62 h 69"/>
                <a:gd name="T48" fmla="*/ 14 w 70"/>
                <a:gd name="T49" fmla="*/ 62 h 69"/>
                <a:gd name="T50" fmla="*/ 24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60 w 70"/>
                <a:gd name="T69" fmla="*/ 46 h 69"/>
                <a:gd name="T70" fmla="*/ 61 w 70"/>
                <a:gd name="T71" fmla="*/ 43 h 69"/>
                <a:gd name="T72" fmla="*/ 70 w 70"/>
                <a:gd name="T73" fmla="*/ 38 h 69"/>
                <a:gd name="T74" fmla="*/ 70 w 70"/>
                <a:gd name="T75" fmla="*/ 30 h 69"/>
                <a:gd name="T76" fmla="*/ 61 w 70"/>
                <a:gd name="T77" fmla="*/ 26 h 69"/>
                <a:gd name="T78" fmla="*/ 35 w 70"/>
                <a:gd name="T79" fmla="*/ 46 h 69"/>
                <a:gd name="T80" fmla="*/ 23 w 70"/>
                <a:gd name="T81" fmla="*/ 34 h 69"/>
                <a:gd name="T82" fmla="*/ 35 w 70"/>
                <a:gd name="T83" fmla="*/ 22 h 69"/>
                <a:gd name="T84" fmla="*/ 48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6"/>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7" name="Freeform 25">
              <a:extLst>
                <a:ext uri="{FF2B5EF4-FFF2-40B4-BE49-F238E27FC236}">
                  <a16:creationId xmlns:a16="http://schemas.microsoft.com/office/drawing/2014/main" id="{37105B73-B96D-5142-8D73-4F1B70E914E6}"/>
                </a:ext>
              </a:extLst>
            </p:cNvPr>
            <p:cNvSpPr>
              <a:spLocks noEditPoints="1"/>
            </p:cNvSpPr>
            <p:nvPr/>
          </p:nvSpPr>
          <p:spPr bwMode="auto">
            <a:xfrm>
              <a:off x="3862538" y="3749456"/>
              <a:ext cx="293284" cy="27129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7 w 70"/>
                <a:gd name="T13" fmla="*/ 11 h 69"/>
                <a:gd name="T14" fmla="*/ 44 w 70"/>
                <a:gd name="T15" fmla="*/ 10 h 69"/>
                <a:gd name="T16" fmla="*/ 38 w 70"/>
                <a:gd name="T17" fmla="*/ 0 h 69"/>
                <a:gd name="T18" fmla="*/ 31 w 70"/>
                <a:gd name="T19" fmla="*/ 0 h 69"/>
                <a:gd name="T20" fmla="*/ 26 w 70"/>
                <a:gd name="T21" fmla="*/ 10 h 69"/>
                <a:gd name="T22" fmla="*/ 23 w 70"/>
                <a:gd name="T23" fmla="*/ 11 h 69"/>
                <a:gd name="T24" fmla="*/ 14 w 70"/>
                <a:gd name="T25" fmla="*/ 7 h 69"/>
                <a:gd name="T26" fmla="*/ 13 w 70"/>
                <a:gd name="T27" fmla="*/ 7 h 69"/>
                <a:gd name="T28" fmla="*/ 7 w 70"/>
                <a:gd name="T29" fmla="*/ 13 h 69"/>
                <a:gd name="T30" fmla="*/ 11 w 70"/>
                <a:gd name="T31" fmla="*/ 23 h 69"/>
                <a:gd name="T32" fmla="*/ 9 w 70"/>
                <a:gd name="T33" fmla="*/ 26 h 69"/>
                <a:gd name="T34" fmla="*/ 0 w 70"/>
                <a:gd name="T35" fmla="*/ 31 h 69"/>
                <a:gd name="T36" fmla="*/ 0 w 70"/>
                <a:gd name="T37" fmla="*/ 38 h 69"/>
                <a:gd name="T38" fmla="*/ 9 w 70"/>
                <a:gd name="T39" fmla="*/ 43 h 69"/>
                <a:gd name="T40" fmla="*/ 11 w 70"/>
                <a:gd name="T41" fmla="*/ 46 h 69"/>
                <a:gd name="T42" fmla="*/ 8 w 70"/>
                <a:gd name="T43" fmla="*/ 57 h 69"/>
                <a:gd name="T44" fmla="*/ 13 w 70"/>
                <a:gd name="T45" fmla="*/ 62 h 69"/>
                <a:gd name="T46" fmla="*/ 13 w 70"/>
                <a:gd name="T47" fmla="*/ 62 h 69"/>
                <a:gd name="T48" fmla="*/ 14 w 70"/>
                <a:gd name="T49" fmla="*/ 62 h 69"/>
                <a:gd name="T50" fmla="*/ 23 w 70"/>
                <a:gd name="T51" fmla="*/ 58 h 69"/>
                <a:gd name="T52" fmla="*/ 26 w 70"/>
                <a:gd name="T53" fmla="*/ 60 h 69"/>
                <a:gd name="T54" fmla="*/ 31 w 70"/>
                <a:gd name="T55" fmla="*/ 69 h 69"/>
                <a:gd name="T56" fmla="*/ 39 w 70"/>
                <a:gd name="T57" fmla="*/ 69 h 69"/>
                <a:gd name="T58" fmla="*/ 44 w 70"/>
                <a:gd name="T59" fmla="*/ 60 h 69"/>
                <a:gd name="T60" fmla="*/ 47 w 70"/>
                <a:gd name="T61" fmla="*/ 58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3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5" y="7"/>
                    <a:pt x="47" y="11"/>
                  </a:cubicBezTo>
                  <a:cubicBezTo>
                    <a:pt x="44" y="10"/>
                    <a:pt x="44" y="10"/>
                    <a:pt x="44" y="10"/>
                  </a:cubicBezTo>
                  <a:cubicBezTo>
                    <a:pt x="40" y="0"/>
                    <a:pt x="39" y="0"/>
                    <a:pt x="38" y="0"/>
                  </a:cubicBezTo>
                  <a:cubicBezTo>
                    <a:pt x="31" y="0"/>
                    <a:pt x="31" y="0"/>
                    <a:pt x="31" y="0"/>
                  </a:cubicBezTo>
                  <a:cubicBezTo>
                    <a:pt x="30" y="0"/>
                    <a:pt x="29" y="0"/>
                    <a:pt x="26" y="10"/>
                  </a:cubicBezTo>
                  <a:cubicBezTo>
                    <a:pt x="23" y="11"/>
                    <a:pt x="23" y="11"/>
                    <a:pt x="23" y="11"/>
                  </a:cubicBezTo>
                  <a:cubicBezTo>
                    <a:pt x="18" y="9"/>
                    <a:pt x="15" y="7"/>
                    <a:pt x="14" y="7"/>
                  </a:cubicBezTo>
                  <a:cubicBezTo>
                    <a:pt x="13" y="7"/>
                    <a:pt x="13" y="7"/>
                    <a:pt x="13" y="7"/>
                  </a:cubicBezTo>
                  <a:cubicBezTo>
                    <a:pt x="7" y="13"/>
                    <a:pt x="7" y="13"/>
                    <a:pt x="7" y="13"/>
                  </a:cubicBezTo>
                  <a:cubicBezTo>
                    <a:pt x="6" y="14"/>
                    <a:pt x="6" y="14"/>
                    <a:pt x="11" y="23"/>
                  </a:cubicBezTo>
                  <a:cubicBezTo>
                    <a:pt x="9" y="26"/>
                    <a:pt x="9" y="26"/>
                    <a:pt x="9" y="26"/>
                  </a:cubicBezTo>
                  <a:cubicBezTo>
                    <a:pt x="0" y="30"/>
                    <a:pt x="0" y="30"/>
                    <a:pt x="0" y="31"/>
                  </a:cubicBezTo>
                  <a:cubicBezTo>
                    <a:pt x="0" y="38"/>
                    <a:pt x="0" y="38"/>
                    <a:pt x="0" y="38"/>
                  </a:cubicBezTo>
                  <a:cubicBezTo>
                    <a:pt x="0" y="40"/>
                    <a:pt x="0" y="40"/>
                    <a:pt x="9" y="43"/>
                  </a:cubicBezTo>
                  <a:cubicBezTo>
                    <a:pt x="11" y="46"/>
                    <a:pt x="11" y="46"/>
                    <a:pt x="11" y="46"/>
                  </a:cubicBezTo>
                  <a:cubicBezTo>
                    <a:pt x="6" y="55"/>
                    <a:pt x="7" y="56"/>
                    <a:pt x="8" y="57"/>
                  </a:cubicBezTo>
                  <a:cubicBezTo>
                    <a:pt x="13" y="62"/>
                    <a:pt x="13" y="62"/>
                    <a:pt x="13" y="62"/>
                  </a:cubicBezTo>
                  <a:cubicBezTo>
                    <a:pt x="13" y="62"/>
                    <a:pt x="13" y="62"/>
                    <a:pt x="13" y="62"/>
                  </a:cubicBezTo>
                  <a:cubicBezTo>
                    <a:pt x="14" y="62"/>
                    <a:pt x="14" y="62"/>
                    <a:pt x="14" y="62"/>
                  </a:cubicBezTo>
                  <a:cubicBezTo>
                    <a:pt x="14" y="62"/>
                    <a:pt x="15" y="62"/>
                    <a:pt x="23" y="58"/>
                  </a:cubicBezTo>
                  <a:cubicBezTo>
                    <a:pt x="26" y="60"/>
                    <a:pt x="26" y="60"/>
                    <a:pt x="26" y="60"/>
                  </a:cubicBezTo>
                  <a:cubicBezTo>
                    <a:pt x="30" y="69"/>
                    <a:pt x="30" y="69"/>
                    <a:pt x="31" y="69"/>
                  </a:cubicBezTo>
                  <a:cubicBezTo>
                    <a:pt x="39" y="69"/>
                    <a:pt x="39" y="69"/>
                    <a:pt x="39" y="69"/>
                  </a:cubicBezTo>
                  <a:cubicBezTo>
                    <a:pt x="40" y="69"/>
                    <a:pt x="40" y="69"/>
                    <a:pt x="44" y="60"/>
                  </a:cubicBezTo>
                  <a:cubicBezTo>
                    <a:pt x="47" y="58"/>
                    <a:pt x="47" y="58"/>
                    <a:pt x="47" y="58"/>
                  </a:cubicBezTo>
                  <a:cubicBezTo>
                    <a:pt x="52" y="61"/>
                    <a:pt x="55" y="62"/>
                    <a:pt x="56" y="62"/>
                  </a:cubicBezTo>
                  <a:cubicBezTo>
                    <a:pt x="57" y="62"/>
                    <a:pt x="57" y="62"/>
                    <a:pt x="57" y="62"/>
                  </a:cubicBezTo>
                  <a:cubicBezTo>
                    <a:pt x="62" y="56"/>
                    <a:pt x="62" y="56"/>
                    <a:pt x="62" y="56"/>
                  </a:cubicBezTo>
                  <a:cubicBezTo>
                    <a:pt x="63" y="55"/>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3" y="41"/>
                    <a:pt x="23" y="35"/>
                  </a:cubicBezTo>
                  <a:cubicBezTo>
                    <a:pt x="23" y="28"/>
                    <a:pt x="28" y="23"/>
                    <a:pt x="35" y="23"/>
                  </a:cubicBezTo>
                  <a:cubicBezTo>
                    <a:pt x="42" y="23"/>
                    <a:pt x="47" y="28"/>
                    <a:pt x="47" y="35"/>
                  </a:cubicBezTo>
                  <a:cubicBezTo>
                    <a:pt x="47" y="41"/>
                    <a:pt x="42" y="47"/>
                    <a:pt x="35" y="47"/>
                  </a:cubicBezTo>
                  <a:close/>
                  <a:moveTo>
                    <a:pt x="35" y="47"/>
                  </a:moveTo>
                  <a:cubicBezTo>
                    <a:pt x="35" y="47"/>
                    <a:pt x="35" y="47"/>
                    <a:pt x="35" y="47"/>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8" name="Freeform 26">
              <a:extLst>
                <a:ext uri="{FF2B5EF4-FFF2-40B4-BE49-F238E27FC236}">
                  <a16:creationId xmlns:a16="http://schemas.microsoft.com/office/drawing/2014/main" id="{02727211-E476-804A-A517-9F78B72FE47A}"/>
                </a:ext>
              </a:extLst>
            </p:cNvPr>
            <p:cNvSpPr>
              <a:spLocks noEditPoints="1"/>
            </p:cNvSpPr>
            <p:nvPr/>
          </p:nvSpPr>
          <p:spPr bwMode="auto">
            <a:xfrm>
              <a:off x="2616080" y="4110530"/>
              <a:ext cx="293284" cy="269341"/>
            </a:xfrm>
            <a:custGeom>
              <a:avLst/>
              <a:gdLst>
                <a:gd name="T0" fmla="*/ 60 w 70"/>
                <a:gd name="T1" fmla="*/ 26 h 69"/>
                <a:gd name="T2" fmla="*/ 59 w 70"/>
                <a:gd name="T3" fmla="*/ 23 h 69"/>
                <a:gd name="T4" fmla="*/ 62 w 70"/>
                <a:gd name="T5" fmla="*/ 12 h 69"/>
                <a:gd name="T6" fmla="*/ 57 w 70"/>
                <a:gd name="T7" fmla="*/ 7 h 69"/>
                <a:gd name="T8" fmla="*/ 56 w 70"/>
                <a:gd name="T9" fmla="*/ 7 h 69"/>
                <a:gd name="T10" fmla="*/ 56 w 70"/>
                <a:gd name="T11" fmla="*/ 7 h 69"/>
                <a:gd name="T12" fmla="*/ 46 w 70"/>
                <a:gd name="T13" fmla="*/ 10 h 69"/>
                <a:gd name="T14" fmla="*/ 44 w 70"/>
                <a:gd name="T15" fmla="*/ 9 h 69"/>
                <a:gd name="T16" fmla="*/ 38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7 w 70"/>
                <a:gd name="T29" fmla="*/ 13 h 69"/>
                <a:gd name="T30" fmla="*/ 10 w 70"/>
                <a:gd name="T31" fmla="*/ 23 h 69"/>
                <a:gd name="T32" fmla="*/ 9 w 70"/>
                <a:gd name="T33" fmla="*/ 26 h 69"/>
                <a:gd name="T34" fmla="*/ 0 w 70"/>
                <a:gd name="T35" fmla="*/ 31 h 69"/>
                <a:gd name="T36" fmla="*/ 0 w 70"/>
                <a:gd name="T37" fmla="*/ 38 h 69"/>
                <a:gd name="T38" fmla="*/ 9 w 70"/>
                <a:gd name="T39" fmla="*/ 43 h 69"/>
                <a:gd name="T40" fmla="*/ 10 w 70"/>
                <a:gd name="T41" fmla="*/ 46 h 69"/>
                <a:gd name="T42" fmla="*/ 7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2 h 69"/>
                <a:gd name="T64" fmla="*/ 57 w 70"/>
                <a:gd name="T65" fmla="*/ 61 h 69"/>
                <a:gd name="T66" fmla="*/ 62 w 70"/>
                <a:gd name="T67" fmla="*/ 56 h 69"/>
                <a:gd name="T68" fmla="*/ 59 w 70"/>
                <a:gd name="T69" fmla="*/ 46 h 69"/>
                <a:gd name="T70" fmla="*/ 60 w 70"/>
                <a:gd name="T71" fmla="*/ 43 h 69"/>
                <a:gd name="T72" fmla="*/ 70 w 70"/>
                <a:gd name="T73" fmla="*/ 38 h 69"/>
                <a:gd name="T74" fmla="*/ 70 w 70"/>
                <a:gd name="T75" fmla="*/ 30 h 69"/>
                <a:gd name="T76" fmla="*/ 60 w 70"/>
                <a:gd name="T77" fmla="*/ 26 h 69"/>
                <a:gd name="T78" fmla="*/ 35 w 70"/>
                <a:gd name="T79" fmla="*/ 46 h 69"/>
                <a:gd name="T80" fmla="*/ 22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3"/>
                    <a:pt x="63" y="13"/>
                    <a:pt x="62" y="12"/>
                  </a:cubicBezTo>
                  <a:cubicBezTo>
                    <a:pt x="57" y="7"/>
                    <a:pt x="57" y="7"/>
                    <a:pt x="57" y="7"/>
                  </a:cubicBezTo>
                  <a:cubicBezTo>
                    <a:pt x="56" y="7"/>
                    <a:pt x="56" y="7"/>
                    <a:pt x="56" y="7"/>
                  </a:cubicBezTo>
                  <a:cubicBezTo>
                    <a:pt x="56" y="7"/>
                    <a:pt x="56" y="7"/>
                    <a:pt x="56" y="7"/>
                  </a:cubicBezTo>
                  <a:cubicBezTo>
                    <a:pt x="55" y="7"/>
                    <a:pt x="54" y="7"/>
                    <a:pt x="46" y="10"/>
                  </a:cubicBezTo>
                  <a:cubicBezTo>
                    <a:pt x="44" y="9"/>
                    <a:pt x="44" y="9"/>
                    <a:pt x="44" y="9"/>
                  </a:cubicBezTo>
                  <a:cubicBezTo>
                    <a:pt x="40" y="0"/>
                    <a:pt x="39" y="0"/>
                    <a:pt x="38" y="0"/>
                  </a:cubicBezTo>
                  <a:cubicBezTo>
                    <a:pt x="31" y="0"/>
                    <a:pt x="31" y="0"/>
                    <a:pt x="31" y="0"/>
                  </a:cubicBezTo>
                  <a:cubicBezTo>
                    <a:pt x="30" y="0"/>
                    <a:pt x="29" y="0"/>
                    <a:pt x="26" y="9"/>
                  </a:cubicBezTo>
                  <a:cubicBezTo>
                    <a:pt x="23" y="10"/>
                    <a:pt x="23" y="10"/>
                    <a:pt x="23" y="10"/>
                  </a:cubicBezTo>
                  <a:cubicBezTo>
                    <a:pt x="18" y="8"/>
                    <a:pt x="14" y="7"/>
                    <a:pt x="14" y="7"/>
                  </a:cubicBezTo>
                  <a:cubicBezTo>
                    <a:pt x="13" y="7"/>
                    <a:pt x="13" y="7"/>
                    <a:pt x="13" y="7"/>
                  </a:cubicBezTo>
                  <a:cubicBezTo>
                    <a:pt x="7" y="13"/>
                    <a:pt x="7" y="13"/>
                    <a:pt x="7" y="13"/>
                  </a:cubicBezTo>
                  <a:cubicBezTo>
                    <a:pt x="6" y="13"/>
                    <a:pt x="6" y="14"/>
                    <a:pt x="10" y="23"/>
                  </a:cubicBezTo>
                  <a:cubicBezTo>
                    <a:pt x="9" y="26"/>
                    <a:pt x="9" y="26"/>
                    <a:pt x="9" y="26"/>
                  </a:cubicBezTo>
                  <a:cubicBezTo>
                    <a:pt x="0" y="29"/>
                    <a:pt x="0" y="30"/>
                    <a:pt x="0" y="31"/>
                  </a:cubicBezTo>
                  <a:cubicBezTo>
                    <a:pt x="0" y="38"/>
                    <a:pt x="0" y="38"/>
                    <a:pt x="0" y="38"/>
                  </a:cubicBezTo>
                  <a:cubicBezTo>
                    <a:pt x="0" y="39"/>
                    <a:pt x="0" y="40"/>
                    <a:pt x="9" y="43"/>
                  </a:cubicBezTo>
                  <a:cubicBezTo>
                    <a:pt x="10" y="46"/>
                    <a:pt x="10" y="46"/>
                    <a:pt x="10" y="46"/>
                  </a:cubicBezTo>
                  <a:cubicBezTo>
                    <a:pt x="6" y="55"/>
                    <a:pt x="7" y="55"/>
                    <a:pt x="7"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2"/>
                    <a:pt x="56" y="62"/>
                  </a:cubicBezTo>
                  <a:cubicBezTo>
                    <a:pt x="57" y="61"/>
                    <a:pt x="57" y="61"/>
                    <a:pt x="57" y="61"/>
                  </a:cubicBezTo>
                  <a:cubicBezTo>
                    <a:pt x="62" y="56"/>
                    <a:pt x="62" y="56"/>
                    <a:pt x="62" y="56"/>
                  </a:cubicBezTo>
                  <a:cubicBezTo>
                    <a:pt x="63" y="55"/>
                    <a:pt x="63" y="55"/>
                    <a:pt x="59" y="46"/>
                  </a:cubicBezTo>
                  <a:cubicBezTo>
                    <a:pt x="60" y="43"/>
                    <a:pt x="60" y="43"/>
                    <a:pt x="60" y="43"/>
                  </a:cubicBezTo>
                  <a:cubicBezTo>
                    <a:pt x="70" y="39"/>
                    <a:pt x="70" y="39"/>
                    <a:pt x="70" y="38"/>
                  </a:cubicBezTo>
                  <a:cubicBezTo>
                    <a:pt x="70" y="30"/>
                    <a:pt x="70" y="30"/>
                    <a:pt x="70" y="30"/>
                  </a:cubicBezTo>
                  <a:cubicBezTo>
                    <a:pt x="70" y="29"/>
                    <a:pt x="70" y="29"/>
                    <a:pt x="60" y="26"/>
                  </a:cubicBezTo>
                  <a:close/>
                  <a:moveTo>
                    <a:pt x="35" y="46"/>
                  </a:moveTo>
                  <a:cubicBezTo>
                    <a:pt x="28" y="46"/>
                    <a:pt x="22" y="41"/>
                    <a:pt x="22" y="34"/>
                  </a:cubicBezTo>
                  <a:cubicBezTo>
                    <a:pt x="22" y="28"/>
                    <a:pt x="28" y="22"/>
                    <a:pt x="35" y="22"/>
                  </a:cubicBezTo>
                  <a:cubicBezTo>
                    <a:pt x="41" y="22"/>
                    <a:pt x="47" y="28"/>
                    <a:pt x="47" y="34"/>
                  </a:cubicBezTo>
                  <a:cubicBezTo>
                    <a:pt x="47" y="41"/>
                    <a:pt x="41"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9" name="Freeform 27">
              <a:extLst>
                <a:ext uri="{FF2B5EF4-FFF2-40B4-BE49-F238E27FC236}">
                  <a16:creationId xmlns:a16="http://schemas.microsoft.com/office/drawing/2014/main" id="{8C8CB275-C6F0-8F46-B74E-7522F9D96548}"/>
                </a:ext>
              </a:extLst>
            </p:cNvPr>
            <p:cNvSpPr>
              <a:spLocks noEditPoints="1"/>
            </p:cNvSpPr>
            <p:nvPr/>
          </p:nvSpPr>
          <p:spPr bwMode="auto">
            <a:xfrm>
              <a:off x="4243807" y="1218037"/>
              <a:ext cx="314233" cy="288859"/>
            </a:xfrm>
            <a:custGeom>
              <a:avLst/>
              <a:gdLst>
                <a:gd name="T0" fmla="*/ 65 w 75"/>
                <a:gd name="T1" fmla="*/ 27 h 74"/>
                <a:gd name="T2" fmla="*/ 64 w 75"/>
                <a:gd name="T3" fmla="*/ 24 h 74"/>
                <a:gd name="T4" fmla="*/ 67 w 75"/>
                <a:gd name="T5" fmla="*/ 13 h 74"/>
                <a:gd name="T6" fmla="*/ 61 w 75"/>
                <a:gd name="T7" fmla="*/ 8 h 74"/>
                <a:gd name="T8" fmla="*/ 61 w 75"/>
                <a:gd name="T9" fmla="*/ 7 h 74"/>
                <a:gd name="T10" fmla="*/ 60 w 75"/>
                <a:gd name="T11" fmla="*/ 7 h 74"/>
                <a:gd name="T12" fmla="*/ 50 w 75"/>
                <a:gd name="T13" fmla="*/ 11 h 74"/>
                <a:gd name="T14" fmla="*/ 47 w 75"/>
                <a:gd name="T15" fmla="*/ 10 h 74"/>
                <a:gd name="T16" fmla="*/ 41 w 75"/>
                <a:gd name="T17" fmla="*/ 0 h 74"/>
                <a:gd name="T18" fmla="*/ 33 w 75"/>
                <a:gd name="T19" fmla="*/ 0 h 74"/>
                <a:gd name="T20" fmla="*/ 28 w 75"/>
                <a:gd name="T21" fmla="*/ 10 h 74"/>
                <a:gd name="T22" fmla="*/ 25 w 75"/>
                <a:gd name="T23" fmla="*/ 11 h 74"/>
                <a:gd name="T24" fmla="*/ 15 w 75"/>
                <a:gd name="T25" fmla="*/ 7 h 74"/>
                <a:gd name="T26" fmla="*/ 14 w 75"/>
                <a:gd name="T27" fmla="*/ 7 h 74"/>
                <a:gd name="T28" fmla="*/ 8 w 75"/>
                <a:gd name="T29" fmla="*/ 13 h 74"/>
                <a:gd name="T30" fmla="*/ 11 w 75"/>
                <a:gd name="T31" fmla="*/ 24 h 74"/>
                <a:gd name="T32" fmla="*/ 10 w 75"/>
                <a:gd name="T33" fmla="*/ 27 h 74"/>
                <a:gd name="T34" fmla="*/ 0 w 75"/>
                <a:gd name="T35" fmla="*/ 33 h 74"/>
                <a:gd name="T36" fmla="*/ 0 w 75"/>
                <a:gd name="T37" fmla="*/ 41 h 74"/>
                <a:gd name="T38" fmla="*/ 10 w 75"/>
                <a:gd name="T39" fmla="*/ 46 h 74"/>
                <a:gd name="T40" fmla="*/ 11 w 75"/>
                <a:gd name="T41" fmla="*/ 49 h 74"/>
                <a:gd name="T42" fmla="*/ 8 w 75"/>
                <a:gd name="T43" fmla="*/ 60 h 74"/>
                <a:gd name="T44" fmla="*/ 14 w 75"/>
                <a:gd name="T45" fmla="*/ 66 h 74"/>
                <a:gd name="T46" fmla="*/ 14 w 75"/>
                <a:gd name="T47" fmla="*/ 66 h 74"/>
                <a:gd name="T48" fmla="*/ 15 w 75"/>
                <a:gd name="T49" fmla="*/ 66 h 74"/>
                <a:gd name="T50" fmla="*/ 25 w 75"/>
                <a:gd name="T51" fmla="*/ 62 h 74"/>
                <a:gd name="T52" fmla="*/ 28 w 75"/>
                <a:gd name="T53" fmla="*/ 64 h 74"/>
                <a:gd name="T54" fmla="*/ 34 w 75"/>
                <a:gd name="T55" fmla="*/ 74 h 74"/>
                <a:gd name="T56" fmla="*/ 42 w 75"/>
                <a:gd name="T57" fmla="*/ 74 h 74"/>
                <a:gd name="T58" fmla="*/ 47 w 75"/>
                <a:gd name="T59" fmla="*/ 64 h 74"/>
                <a:gd name="T60" fmla="*/ 50 w 75"/>
                <a:gd name="T61" fmla="*/ 62 h 74"/>
                <a:gd name="T62" fmla="*/ 60 w 75"/>
                <a:gd name="T63" fmla="*/ 66 h 74"/>
                <a:gd name="T64" fmla="*/ 61 w 75"/>
                <a:gd name="T65" fmla="*/ 66 h 74"/>
                <a:gd name="T66" fmla="*/ 67 w 75"/>
                <a:gd name="T67" fmla="*/ 60 h 74"/>
                <a:gd name="T68" fmla="*/ 64 w 75"/>
                <a:gd name="T69" fmla="*/ 49 h 74"/>
                <a:gd name="T70" fmla="*/ 65 w 75"/>
                <a:gd name="T71" fmla="*/ 46 h 74"/>
                <a:gd name="T72" fmla="*/ 75 w 75"/>
                <a:gd name="T73" fmla="*/ 40 h 74"/>
                <a:gd name="T74" fmla="*/ 75 w 75"/>
                <a:gd name="T75" fmla="*/ 33 h 74"/>
                <a:gd name="T76" fmla="*/ 65 w 75"/>
                <a:gd name="T77" fmla="*/ 27 h 74"/>
                <a:gd name="T78" fmla="*/ 37 w 75"/>
                <a:gd name="T79" fmla="*/ 50 h 74"/>
                <a:gd name="T80" fmla="*/ 24 w 75"/>
                <a:gd name="T81" fmla="*/ 37 h 74"/>
                <a:gd name="T82" fmla="*/ 37 w 75"/>
                <a:gd name="T83" fmla="*/ 24 h 74"/>
                <a:gd name="T84" fmla="*/ 51 w 75"/>
                <a:gd name="T85" fmla="*/ 37 h 74"/>
                <a:gd name="T86" fmla="*/ 37 w 75"/>
                <a:gd name="T87" fmla="*/ 50 h 74"/>
                <a:gd name="T88" fmla="*/ 37 w 75"/>
                <a:gd name="T89" fmla="*/ 50 h 74"/>
                <a:gd name="T90" fmla="*/ 37 w 75"/>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4">
                  <a:moveTo>
                    <a:pt x="65" y="27"/>
                  </a:moveTo>
                  <a:cubicBezTo>
                    <a:pt x="64" y="24"/>
                    <a:pt x="64" y="24"/>
                    <a:pt x="64" y="24"/>
                  </a:cubicBezTo>
                  <a:cubicBezTo>
                    <a:pt x="68" y="14"/>
                    <a:pt x="68" y="14"/>
                    <a:pt x="67" y="13"/>
                  </a:cubicBezTo>
                  <a:cubicBezTo>
                    <a:pt x="61" y="8"/>
                    <a:pt x="61" y="8"/>
                    <a:pt x="61" y="8"/>
                  </a:cubicBezTo>
                  <a:cubicBezTo>
                    <a:pt x="61" y="7"/>
                    <a:pt x="61" y="7"/>
                    <a:pt x="61" y="7"/>
                  </a:cubicBezTo>
                  <a:cubicBezTo>
                    <a:pt x="60" y="7"/>
                    <a:pt x="60" y="7"/>
                    <a:pt x="60" y="7"/>
                  </a:cubicBezTo>
                  <a:cubicBezTo>
                    <a:pt x="60" y="7"/>
                    <a:pt x="59" y="7"/>
                    <a:pt x="50" y="11"/>
                  </a:cubicBezTo>
                  <a:cubicBezTo>
                    <a:pt x="47" y="10"/>
                    <a:pt x="47" y="10"/>
                    <a:pt x="47" y="10"/>
                  </a:cubicBezTo>
                  <a:cubicBezTo>
                    <a:pt x="43" y="0"/>
                    <a:pt x="42" y="0"/>
                    <a:pt x="41" y="0"/>
                  </a:cubicBezTo>
                  <a:cubicBezTo>
                    <a:pt x="33" y="0"/>
                    <a:pt x="33" y="0"/>
                    <a:pt x="33" y="0"/>
                  </a:cubicBezTo>
                  <a:cubicBezTo>
                    <a:pt x="32" y="0"/>
                    <a:pt x="32" y="0"/>
                    <a:pt x="28" y="10"/>
                  </a:cubicBezTo>
                  <a:cubicBezTo>
                    <a:pt x="25" y="11"/>
                    <a:pt x="25" y="11"/>
                    <a:pt x="25" y="11"/>
                  </a:cubicBezTo>
                  <a:cubicBezTo>
                    <a:pt x="19" y="9"/>
                    <a:pt x="15" y="7"/>
                    <a:pt x="15" y="7"/>
                  </a:cubicBezTo>
                  <a:cubicBezTo>
                    <a:pt x="14" y="7"/>
                    <a:pt x="14" y="7"/>
                    <a:pt x="14" y="7"/>
                  </a:cubicBezTo>
                  <a:cubicBezTo>
                    <a:pt x="8" y="13"/>
                    <a:pt x="8" y="13"/>
                    <a:pt x="8" y="13"/>
                  </a:cubicBezTo>
                  <a:cubicBezTo>
                    <a:pt x="7" y="14"/>
                    <a:pt x="7" y="15"/>
                    <a:pt x="11" y="24"/>
                  </a:cubicBezTo>
                  <a:cubicBezTo>
                    <a:pt x="10" y="27"/>
                    <a:pt x="10" y="27"/>
                    <a:pt x="10" y="27"/>
                  </a:cubicBezTo>
                  <a:cubicBezTo>
                    <a:pt x="0" y="31"/>
                    <a:pt x="0" y="32"/>
                    <a:pt x="0" y="33"/>
                  </a:cubicBezTo>
                  <a:cubicBezTo>
                    <a:pt x="0" y="41"/>
                    <a:pt x="0" y="41"/>
                    <a:pt x="0" y="41"/>
                  </a:cubicBezTo>
                  <a:cubicBezTo>
                    <a:pt x="0" y="42"/>
                    <a:pt x="0" y="42"/>
                    <a:pt x="10" y="46"/>
                  </a:cubicBezTo>
                  <a:cubicBezTo>
                    <a:pt x="11" y="49"/>
                    <a:pt x="11" y="49"/>
                    <a:pt x="11" y="49"/>
                  </a:cubicBezTo>
                  <a:cubicBezTo>
                    <a:pt x="7" y="59"/>
                    <a:pt x="7" y="59"/>
                    <a:pt x="8" y="60"/>
                  </a:cubicBezTo>
                  <a:cubicBezTo>
                    <a:pt x="14" y="66"/>
                    <a:pt x="14" y="66"/>
                    <a:pt x="14" y="66"/>
                  </a:cubicBezTo>
                  <a:cubicBezTo>
                    <a:pt x="14" y="66"/>
                    <a:pt x="14" y="66"/>
                    <a:pt x="14" y="66"/>
                  </a:cubicBezTo>
                  <a:cubicBezTo>
                    <a:pt x="15" y="66"/>
                    <a:pt x="15" y="66"/>
                    <a:pt x="15" y="66"/>
                  </a:cubicBezTo>
                  <a:cubicBezTo>
                    <a:pt x="15" y="66"/>
                    <a:pt x="16" y="66"/>
                    <a:pt x="25" y="62"/>
                  </a:cubicBezTo>
                  <a:cubicBezTo>
                    <a:pt x="28" y="64"/>
                    <a:pt x="28" y="64"/>
                    <a:pt x="28" y="64"/>
                  </a:cubicBezTo>
                  <a:cubicBezTo>
                    <a:pt x="32" y="74"/>
                    <a:pt x="32" y="74"/>
                    <a:pt x="34" y="74"/>
                  </a:cubicBezTo>
                  <a:cubicBezTo>
                    <a:pt x="42" y="74"/>
                    <a:pt x="42" y="74"/>
                    <a:pt x="42" y="74"/>
                  </a:cubicBezTo>
                  <a:cubicBezTo>
                    <a:pt x="43" y="74"/>
                    <a:pt x="43" y="74"/>
                    <a:pt x="47" y="64"/>
                  </a:cubicBezTo>
                  <a:cubicBezTo>
                    <a:pt x="50" y="62"/>
                    <a:pt x="50" y="62"/>
                    <a:pt x="50" y="62"/>
                  </a:cubicBezTo>
                  <a:cubicBezTo>
                    <a:pt x="56" y="65"/>
                    <a:pt x="59" y="66"/>
                    <a:pt x="60" y="66"/>
                  </a:cubicBezTo>
                  <a:cubicBezTo>
                    <a:pt x="61" y="66"/>
                    <a:pt x="61" y="66"/>
                    <a:pt x="61" y="66"/>
                  </a:cubicBezTo>
                  <a:cubicBezTo>
                    <a:pt x="67" y="60"/>
                    <a:pt x="67" y="60"/>
                    <a:pt x="67" y="60"/>
                  </a:cubicBezTo>
                  <a:cubicBezTo>
                    <a:pt x="68" y="59"/>
                    <a:pt x="68" y="59"/>
                    <a:pt x="64" y="49"/>
                  </a:cubicBezTo>
                  <a:cubicBezTo>
                    <a:pt x="65" y="46"/>
                    <a:pt x="65" y="46"/>
                    <a:pt x="65" y="46"/>
                  </a:cubicBezTo>
                  <a:cubicBezTo>
                    <a:pt x="75" y="42"/>
                    <a:pt x="75" y="42"/>
                    <a:pt x="75" y="40"/>
                  </a:cubicBezTo>
                  <a:cubicBezTo>
                    <a:pt x="75" y="33"/>
                    <a:pt x="75" y="33"/>
                    <a:pt x="75" y="33"/>
                  </a:cubicBezTo>
                  <a:cubicBezTo>
                    <a:pt x="75" y="31"/>
                    <a:pt x="75" y="31"/>
                    <a:pt x="65" y="27"/>
                  </a:cubicBezTo>
                  <a:close/>
                  <a:moveTo>
                    <a:pt x="37" y="50"/>
                  </a:moveTo>
                  <a:cubicBezTo>
                    <a:pt x="30" y="50"/>
                    <a:pt x="24" y="44"/>
                    <a:pt x="24" y="37"/>
                  </a:cubicBezTo>
                  <a:cubicBezTo>
                    <a:pt x="24" y="30"/>
                    <a:pt x="30" y="24"/>
                    <a:pt x="37" y="24"/>
                  </a:cubicBezTo>
                  <a:cubicBezTo>
                    <a:pt x="45" y="24"/>
                    <a:pt x="51" y="30"/>
                    <a:pt x="51" y="37"/>
                  </a:cubicBezTo>
                  <a:cubicBezTo>
                    <a:pt x="51" y="44"/>
                    <a:pt x="45" y="50"/>
                    <a:pt x="37" y="50"/>
                  </a:cubicBezTo>
                  <a:close/>
                  <a:moveTo>
                    <a:pt x="37" y="50"/>
                  </a:moveTo>
                  <a:cubicBezTo>
                    <a:pt x="37" y="50"/>
                    <a:pt x="37" y="50"/>
                    <a:pt x="37"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0" name="Freeform 28">
              <a:extLst>
                <a:ext uri="{FF2B5EF4-FFF2-40B4-BE49-F238E27FC236}">
                  <a16:creationId xmlns:a16="http://schemas.microsoft.com/office/drawing/2014/main" id="{0FED7191-4E6F-D048-AC34-503EBDDA69D2}"/>
                </a:ext>
              </a:extLst>
            </p:cNvPr>
            <p:cNvSpPr>
              <a:spLocks noEditPoints="1"/>
            </p:cNvSpPr>
            <p:nvPr/>
          </p:nvSpPr>
          <p:spPr bwMode="auto">
            <a:xfrm>
              <a:off x="4046889" y="876480"/>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7"/>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1" name="Freeform 29">
              <a:extLst>
                <a:ext uri="{FF2B5EF4-FFF2-40B4-BE49-F238E27FC236}">
                  <a16:creationId xmlns:a16="http://schemas.microsoft.com/office/drawing/2014/main" id="{7186761F-9CC8-BD48-96DB-FE3C2BA4BD8C}"/>
                </a:ext>
              </a:extLst>
            </p:cNvPr>
            <p:cNvSpPr>
              <a:spLocks noEditPoints="1"/>
            </p:cNvSpPr>
            <p:nvPr/>
          </p:nvSpPr>
          <p:spPr bwMode="auto">
            <a:xfrm>
              <a:off x="2792051" y="2654525"/>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2" name="Freeform 30">
              <a:extLst>
                <a:ext uri="{FF2B5EF4-FFF2-40B4-BE49-F238E27FC236}">
                  <a16:creationId xmlns:a16="http://schemas.microsoft.com/office/drawing/2014/main" id="{F4DC2771-CEE9-7D46-9501-50E7E070892F}"/>
                </a:ext>
              </a:extLst>
            </p:cNvPr>
            <p:cNvSpPr>
              <a:spLocks noEditPoints="1"/>
            </p:cNvSpPr>
            <p:nvPr/>
          </p:nvSpPr>
          <p:spPr bwMode="auto">
            <a:xfrm>
              <a:off x="2863277" y="3281036"/>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3" name="Freeform 31">
              <a:extLst>
                <a:ext uri="{FF2B5EF4-FFF2-40B4-BE49-F238E27FC236}">
                  <a16:creationId xmlns:a16="http://schemas.microsoft.com/office/drawing/2014/main" id="{86786474-DD76-DA43-8987-05656515DDFD}"/>
                </a:ext>
              </a:extLst>
            </p:cNvPr>
            <p:cNvSpPr>
              <a:spLocks noEditPoints="1"/>
            </p:cNvSpPr>
            <p:nvPr/>
          </p:nvSpPr>
          <p:spPr bwMode="auto">
            <a:xfrm>
              <a:off x="2318606" y="3099524"/>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4" name="Freeform 32">
              <a:extLst>
                <a:ext uri="{FF2B5EF4-FFF2-40B4-BE49-F238E27FC236}">
                  <a16:creationId xmlns:a16="http://schemas.microsoft.com/office/drawing/2014/main" id="{CA75C33F-C167-ED4B-8380-B1D8CE2E5921}"/>
                </a:ext>
              </a:extLst>
            </p:cNvPr>
            <p:cNvSpPr>
              <a:spLocks noEditPoints="1"/>
            </p:cNvSpPr>
            <p:nvPr/>
          </p:nvSpPr>
          <p:spPr bwMode="auto">
            <a:xfrm>
              <a:off x="3933764" y="224660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4 h 34"/>
                <a:gd name="T10" fmla="*/ 28 w 35"/>
                <a:gd name="T11" fmla="*/ 4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2 h 34"/>
                <a:gd name="T32" fmla="*/ 5 w 35"/>
                <a:gd name="T33" fmla="*/ 13 h 34"/>
                <a:gd name="T34" fmla="*/ 0 w 35"/>
                <a:gd name="T35" fmla="*/ 15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4"/>
                    <a:pt x="28" y="4"/>
                    <a:pt x="28" y="4"/>
                  </a:cubicBezTo>
                  <a:cubicBezTo>
                    <a:pt x="28" y="4"/>
                    <a:pt x="28" y="4"/>
                    <a:pt x="28" y="4"/>
                  </a:cubicBezTo>
                  <a:cubicBezTo>
                    <a:pt x="28" y="4"/>
                    <a:pt x="28" y="4"/>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2"/>
                  </a:cubicBezTo>
                  <a:cubicBezTo>
                    <a:pt x="5" y="13"/>
                    <a:pt x="5" y="13"/>
                    <a:pt x="5" y="13"/>
                  </a:cubicBezTo>
                  <a:cubicBezTo>
                    <a:pt x="0" y="15"/>
                    <a:pt x="0" y="15"/>
                    <a:pt x="0" y="15"/>
                  </a:cubicBezTo>
                  <a:cubicBezTo>
                    <a:pt x="0" y="19"/>
                    <a:pt x="0" y="19"/>
                    <a:pt x="0" y="19"/>
                  </a:cubicBezTo>
                  <a:cubicBezTo>
                    <a:pt x="0" y="20"/>
                    <a:pt x="0" y="20"/>
                    <a:pt x="5" y="22"/>
                  </a:cubicBezTo>
                  <a:cubicBezTo>
                    <a:pt x="6" y="23"/>
                    <a:pt x="6" y="23"/>
                    <a:pt x="6" y="23"/>
                  </a:cubicBezTo>
                  <a:cubicBezTo>
                    <a:pt x="4" y="27"/>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6"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7"/>
                    <a:pt x="32" y="27"/>
                    <a:pt x="30" y="23"/>
                  </a:cubicBezTo>
                  <a:cubicBezTo>
                    <a:pt x="30" y="21"/>
                    <a:pt x="30" y="21"/>
                    <a:pt x="30" y="21"/>
                  </a:cubicBezTo>
                  <a:cubicBezTo>
                    <a:pt x="35" y="20"/>
                    <a:pt x="35" y="19"/>
                    <a:pt x="35" y="19"/>
                  </a:cubicBezTo>
                  <a:cubicBezTo>
                    <a:pt x="35" y="15"/>
                    <a:pt x="35" y="15"/>
                    <a:pt x="35" y="15"/>
                  </a:cubicBezTo>
                  <a:cubicBezTo>
                    <a:pt x="35" y="15"/>
                    <a:pt x="35" y="15"/>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5" name="Freeform 33">
              <a:extLst>
                <a:ext uri="{FF2B5EF4-FFF2-40B4-BE49-F238E27FC236}">
                  <a16:creationId xmlns:a16="http://schemas.microsoft.com/office/drawing/2014/main" id="{E616BE2A-F6B7-ED47-81C5-88B16839D7D6}"/>
                </a:ext>
              </a:extLst>
            </p:cNvPr>
            <p:cNvSpPr>
              <a:spLocks noEditPoints="1"/>
            </p:cNvSpPr>
            <p:nvPr/>
          </p:nvSpPr>
          <p:spPr bwMode="auto">
            <a:xfrm>
              <a:off x="3583918" y="2008495"/>
              <a:ext cx="146642" cy="132719"/>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6" name="Freeform 34">
              <a:extLst>
                <a:ext uri="{FF2B5EF4-FFF2-40B4-BE49-F238E27FC236}">
                  <a16:creationId xmlns:a16="http://schemas.microsoft.com/office/drawing/2014/main" id="{5034F84D-7B12-F947-87C3-F6292C0A1802}"/>
                </a:ext>
              </a:extLst>
            </p:cNvPr>
            <p:cNvSpPr>
              <a:spLocks noEditPoints="1"/>
            </p:cNvSpPr>
            <p:nvPr/>
          </p:nvSpPr>
          <p:spPr bwMode="auto">
            <a:xfrm>
              <a:off x="4084596" y="3616737"/>
              <a:ext cx="142452" cy="132719"/>
            </a:xfrm>
            <a:custGeom>
              <a:avLst/>
              <a:gdLst>
                <a:gd name="T0" fmla="*/ 30 w 34"/>
                <a:gd name="T1" fmla="*/ 13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4"/>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7" name="Freeform 35">
              <a:extLst>
                <a:ext uri="{FF2B5EF4-FFF2-40B4-BE49-F238E27FC236}">
                  <a16:creationId xmlns:a16="http://schemas.microsoft.com/office/drawing/2014/main" id="{87AC83A8-BCF2-7F42-9D61-7FAB32E7924C}"/>
                </a:ext>
              </a:extLst>
            </p:cNvPr>
            <p:cNvSpPr>
              <a:spLocks noEditPoints="1"/>
            </p:cNvSpPr>
            <p:nvPr/>
          </p:nvSpPr>
          <p:spPr bwMode="auto">
            <a:xfrm>
              <a:off x="3896056" y="4044170"/>
              <a:ext cx="142452" cy="132719"/>
            </a:xfrm>
            <a:custGeom>
              <a:avLst/>
              <a:gdLst>
                <a:gd name="T0" fmla="*/ 29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5"/>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29"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8" name="Freeform 36">
              <a:extLst>
                <a:ext uri="{FF2B5EF4-FFF2-40B4-BE49-F238E27FC236}">
                  <a16:creationId xmlns:a16="http://schemas.microsoft.com/office/drawing/2014/main" id="{55D40FDF-8B68-8F4F-9921-F556B4872ADE}"/>
                </a:ext>
              </a:extLst>
            </p:cNvPr>
            <p:cNvSpPr>
              <a:spLocks noEditPoints="1"/>
            </p:cNvSpPr>
            <p:nvPr/>
          </p:nvSpPr>
          <p:spPr bwMode="auto">
            <a:xfrm>
              <a:off x="3583918" y="3788491"/>
              <a:ext cx="146642" cy="134671"/>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5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5"/>
                    <a:pt x="35" y="15"/>
                    <a:pt x="35" y="15"/>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9" name="Freeform 37">
              <a:extLst>
                <a:ext uri="{FF2B5EF4-FFF2-40B4-BE49-F238E27FC236}">
                  <a16:creationId xmlns:a16="http://schemas.microsoft.com/office/drawing/2014/main" id="{280EDB9B-1A49-2A47-9B0C-2FAAC82322E5}"/>
                </a:ext>
              </a:extLst>
            </p:cNvPr>
            <p:cNvSpPr>
              <a:spLocks noEditPoints="1"/>
            </p:cNvSpPr>
            <p:nvPr/>
          </p:nvSpPr>
          <p:spPr bwMode="auto">
            <a:xfrm>
              <a:off x="2833949" y="4430617"/>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8" y="3"/>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8" y="31"/>
                    <a:pt x="8" y="31"/>
                    <a:pt x="12" y="29"/>
                  </a:cubicBezTo>
                  <a:cubicBezTo>
                    <a:pt x="13" y="29"/>
                    <a:pt x="13" y="29"/>
                    <a:pt x="13" y="29"/>
                  </a:cubicBezTo>
                  <a:cubicBezTo>
                    <a:pt x="15" y="34"/>
                    <a:pt x="16"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0" name="Freeform 38">
              <a:extLst>
                <a:ext uri="{FF2B5EF4-FFF2-40B4-BE49-F238E27FC236}">
                  <a16:creationId xmlns:a16="http://schemas.microsoft.com/office/drawing/2014/main" id="{DCC9F22D-115A-1440-94B3-1A6D1BE41E75}"/>
                </a:ext>
              </a:extLst>
            </p:cNvPr>
            <p:cNvSpPr>
              <a:spLocks noEditPoints="1"/>
            </p:cNvSpPr>
            <p:nvPr/>
          </p:nvSpPr>
          <p:spPr bwMode="auto">
            <a:xfrm>
              <a:off x="2203387" y="4200310"/>
              <a:ext cx="148737" cy="132719"/>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1" name="Freeform 39">
              <a:extLst>
                <a:ext uri="{FF2B5EF4-FFF2-40B4-BE49-F238E27FC236}">
                  <a16:creationId xmlns:a16="http://schemas.microsoft.com/office/drawing/2014/main" id="{18DB5FF9-B9BB-C745-99C9-818EE2340104}"/>
                </a:ext>
              </a:extLst>
            </p:cNvPr>
            <p:cNvSpPr>
              <a:spLocks noEditPoints="1"/>
            </p:cNvSpPr>
            <p:nvPr/>
          </p:nvSpPr>
          <p:spPr bwMode="auto">
            <a:xfrm>
              <a:off x="2153110" y="3238098"/>
              <a:ext cx="148737" cy="132719"/>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2" name="Freeform 40">
              <a:extLst>
                <a:ext uri="{FF2B5EF4-FFF2-40B4-BE49-F238E27FC236}">
                  <a16:creationId xmlns:a16="http://schemas.microsoft.com/office/drawing/2014/main" id="{23DF394B-58ED-DA41-9690-459CE54E6C16}"/>
                </a:ext>
              </a:extLst>
            </p:cNvPr>
            <p:cNvSpPr>
              <a:spLocks noEditPoints="1"/>
            </p:cNvSpPr>
            <p:nvPr/>
          </p:nvSpPr>
          <p:spPr bwMode="auto">
            <a:xfrm>
              <a:off x="1637767" y="3169787"/>
              <a:ext cx="146642" cy="134671"/>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3" name="Freeform 41">
              <a:extLst>
                <a:ext uri="{FF2B5EF4-FFF2-40B4-BE49-F238E27FC236}">
                  <a16:creationId xmlns:a16="http://schemas.microsoft.com/office/drawing/2014/main" id="{1D6243F1-4402-5840-AB73-463A7E3CE321}"/>
                </a:ext>
              </a:extLst>
            </p:cNvPr>
            <p:cNvSpPr>
              <a:spLocks noEditPoints="1"/>
            </p:cNvSpPr>
            <p:nvPr/>
          </p:nvSpPr>
          <p:spPr bwMode="auto">
            <a:xfrm>
              <a:off x="1738322" y="3033164"/>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1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1"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4" name="Freeform 42">
              <a:extLst>
                <a:ext uri="{FF2B5EF4-FFF2-40B4-BE49-F238E27FC236}">
                  <a16:creationId xmlns:a16="http://schemas.microsoft.com/office/drawing/2014/main" id="{A35D1418-609D-F845-8605-C699229C3D22}"/>
                </a:ext>
              </a:extLst>
            </p:cNvPr>
            <p:cNvSpPr>
              <a:spLocks noEditPoints="1"/>
            </p:cNvSpPr>
            <p:nvPr/>
          </p:nvSpPr>
          <p:spPr bwMode="auto">
            <a:xfrm>
              <a:off x="1273256" y="2067047"/>
              <a:ext cx="142452" cy="132719"/>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4 w 34"/>
                <a:gd name="T29" fmla="*/ 6 h 34"/>
                <a:gd name="T30" fmla="*/ 5 w 34"/>
                <a:gd name="T31" fmla="*/ 11 h 34"/>
                <a:gd name="T32" fmla="*/ 4 w 34"/>
                <a:gd name="T33" fmla="*/ 12 h 34"/>
                <a:gd name="T34" fmla="*/ 0 w 34"/>
                <a:gd name="T35" fmla="*/ 15 h 34"/>
                <a:gd name="T36" fmla="*/ 0 w 34"/>
                <a:gd name="T37" fmla="*/ 19 h 34"/>
                <a:gd name="T38" fmla="*/ 5 w 34"/>
                <a:gd name="T39" fmla="*/ 21 h 34"/>
                <a:gd name="T40" fmla="*/ 5 w 34"/>
                <a:gd name="T41" fmla="*/ 22 h 34"/>
                <a:gd name="T42" fmla="*/ 4 w 34"/>
                <a:gd name="T43" fmla="*/ 28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2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4" y="12"/>
                    <a:pt x="4" y="12"/>
                    <a:pt x="4"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5" name="Freeform 43">
              <a:extLst>
                <a:ext uri="{FF2B5EF4-FFF2-40B4-BE49-F238E27FC236}">
                  <a16:creationId xmlns:a16="http://schemas.microsoft.com/office/drawing/2014/main" id="{66BB4BE0-610D-DE48-BDBE-959E539E162F}"/>
                </a:ext>
              </a:extLst>
            </p:cNvPr>
            <p:cNvSpPr>
              <a:spLocks noEditPoints="1"/>
            </p:cNvSpPr>
            <p:nvPr/>
          </p:nvSpPr>
          <p:spPr bwMode="auto">
            <a:xfrm>
              <a:off x="1323534" y="1875776"/>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9" y="4"/>
                    <a:pt x="29" y="4"/>
                    <a:pt x="29"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6" name="Freeform 44">
              <a:extLst>
                <a:ext uri="{FF2B5EF4-FFF2-40B4-BE49-F238E27FC236}">
                  <a16:creationId xmlns:a16="http://schemas.microsoft.com/office/drawing/2014/main" id="{0467B662-649B-194A-9A1E-1CC8B4A1EF0A}"/>
                </a:ext>
              </a:extLst>
            </p:cNvPr>
            <p:cNvSpPr>
              <a:spLocks noEditPoints="1"/>
            </p:cNvSpPr>
            <p:nvPr/>
          </p:nvSpPr>
          <p:spPr bwMode="auto">
            <a:xfrm>
              <a:off x="1503695" y="1374178"/>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7" name="Freeform 45">
              <a:extLst>
                <a:ext uri="{FF2B5EF4-FFF2-40B4-BE49-F238E27FC236}">
                  <a16:creationId xmlns:a16="http://schemas.microsoft.com/office/drawing/2014/main" id="{122ED7FD-3962-AE4F-BDEB-11E7E1DEB1A5}"/>
                </a:ext>
              </a:extLst>
            </p:cNvPr>
            <p:cNvSpPr>
              <a:spLocks noEditPoints="1"/>
            </p:cNvSpPr>
            <p:nvPr/>
          </p:nvSpPr>
          <p:spPr bwMode="auto">
            <a:xfrm>
              <a:off x="2019036" y="853059"/>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4 w 35"/>
                <a:gd name="T13" fmla="*/ 6 h 34"/>
                <a:gd name="T14" fmla="*/ 22 w 35"/>
                <a:gd name="T15" fmla="*/ 5 h 34"/>
                <a:gd name="T16" fmla="*/ 20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2" y="7"/>
                    <a:pt x="31" y="7"/>
                  </a:cubicBezTo>
                  <a:cubicBezTo>
                    <a:pt x="29" y="4"/>
                    <a:pt x="29" y="4"/>
                    <a:pt x="29" y="4"/>
                  </a:cubicBezTo>
                  <a:cubicBezTo>
                    <a:pt x="28" y="4"/>
                    <a:pt x="28" y="4"/>
                    <a:pt x="28" y="4"/>
                  </a:cubicBezTo>
                  <a:cubicBezTo>
                    <a:pt x="28" y="4"/>
                    <a:pt x="28" y="4"/>
                    <a:pt x="28" y="4"/>
                  </a:cubicBezTo>
                  <a:cubicBezTo>
                    <a:pt x="28" y="4"/>
                    <a:pt x="28" y="4"/>
                    <a:pt x="24" y="6"/>
                  </a:cubicBezTo>
                  <a:cubicBezTo>
                    <a:pt x="22" y="5"/>
                    <a:pt x="22" y="5"/>
                    <a:pt x="22" y="5"/>
                  </a:cubicBezTo>
                  <a:cubicBezTo>
                    <a:pt x="20" y="0"/>
                    <a:pt x="20" y="0"/>
                    <a:pt x="20"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4"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8" name="Freeform 46">
              <a:extLst>
                <a:ext uri="{FF2B5EF4-FFF2-40B4-BE49-F238E27FC236}">
                  <a16:creationId xmlns:a16="http://schemas.microsoft.com/office/drawing/2014/main" id="{EF0CA45A-E3AB-C246-BD14-9A6FB6BC7222}"/>
                </a:ext>
              </a:extLst>
            </p:cNvPr>
            <p:cNvSpPr>
              <a:spLocks noEditPoints="1"/>
            </p:cNvSpPr>
            <p:nvPr/>
          </p:nvSpPr>
          <p:spPr bwMode="auto">
            <a:xfrm>
              <a:off x="2863277" y="564201"/>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1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3"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1"/>
                    <a:pt x="28" y="31"/>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9" name="Freeform 47">
              <a:extLst>
                <a:ext uri="{FF2B5EF4-FFF2-40B4-BE49-F238E27FC236}">
                  <a16:creationId xmlns:a16="http://schemas.microsoft.com/office/drawing/2014/main" id="{7019B300-A3A8-DA45-BA10-95C24CD8FDA4}"/>
                </a:ext>
              </a:extLst>
            </p:cNvPr>
            <p:cNvSpPr>
              <a:spLocks noEditPoints="1"/>
            </p:cNvSpPr>
            <p:nvPr/>
          </p:nvSpPr>
          <p:spPr bwMode="auto">
            <a:xfrm>
              <a:off x="2762722" y="4619936"/>
              <a:ext cx="201110" cy="179561"/>
            </a:xfrm>
            <a:custGeom>
              <a:avLst/>
              <a:gdLst>
                <a:gd name="T0" fmla="*/ 42 w 48"/>
                <a:gd name="T1" fmla="*/ 17 h 46"/>
                <a:gd name="T2" fmla="*/ 41 w 48"/>
                <a:gd name="T3" fmla="*/ 15 h 46"/>
                <a:gd name="T4" fmla="*/ 43 w 48"/>
                <a:gd name="T5" fmla="*/ 8 h 46"/>
                <a:gd name="T6" fmla="*/ 39 w 48"/>
                <a:gd name="T7" fmla="*/ 5 h 46"/>
                <a:gd name="T8" fmla="*/ 39 w 48"/>
                <a:gd name="T9" fmla="*/ 4 h 46"/>
                <a:gd name="T10" fmla="*/ 39 w 48"/>
                <a:gd name="T11" fmla="*/ 4 h 46"/>
                <a:gd name="T12" fmla="*/ 32 w 48"/>
                <a:gd name="T13" fmla="*/ 7 h 46"/>
                <a:gd name="T14" fmla="*/ 30 w 48"/>
                <a:gd name="T15" fmla="*/ 6 h 46"/>
                <a:gd name="T16" fmla="*/ 27 w 48"/>
                <a:gd name="T17" fmla="*/ 0 h 46"/>
                <a:gd name="T18" fmla="*/ 22 w 48"/>
                <a:gd name="T19" fmla="*/ 0 h 46"/>
                <a:gd name="T20" fmla="*/ 18 w 48"/>
                <a:gd name="T21" fmla="*/ 6 h 46"/>
                <a:gd name="T22" fmla="*/ 16 w 48"/>
                <a:gd name="T23" fmla="*/ 7 h 46"/>
                <a:gd name="T24" fmla="*/ 10 w 48"/>
                <a:gd name="T25" fmla="*/ 4 h 46"/>
                <a:gd name="T26" fmla="*/ 9 w 48"/>
                <a:gd name="T27" fmla="*/ 4 h 46"/>
                <a:gd name="T28" fmla="*/ 6 w 48"/>
                <a:gd name="T29" fmla="*/ 8 h 46"/>
                <a:gd name="T30" fmla="*/ 8 w 48"/>
                <a:gd name="T31" fmla="*/ 15 h 46"/>
                <a:gd name="T32" fmla="*/ 7 w 48"/>
                <a:gd name="T33" fmla="*/ 17 h 46"/>
                <a:gd name="T34" fmla="*/ 0 w 48"/>
                <a:gd name="T35" fmla="*/ 21 h 46"/>
                <a:gd name="T36" fmla="*/ 0 w 48"/>
                <a:gd name="T37" fmla="*/ 26 h 46"/>
                <a:gd name="T38" fmla="*/ 7 w 48"/>
                <a:gd name="T39" fmla="*/ 29 h 46"/>
                <a:gd name="T40" fmla="*/ 8 w 48"/>
                <a:gd name="T41" fmla="*/ 31 h 46"/>
                <a:gd name="T42" fmla="*/ 6 w 48"/>
                <a:gd name="T43" fmla="*/ 38 h 46"/>
                <a:gd name="T44" fmla="*/ 9 w 48"/>
                <a:gd name="T45" fmla="*/ 41 h 46"/>
                <a:gd name="T46" fmla="*/ 10 w 48"/>
                <a:gd name="T47" fmla="*/ 42 h 46"/>
                <a:gd name="T48" fmla="*/ 10 w 48"/>
                <a:gd name="T49" fmla="*/ 42 h 46"/>
                <a:gd name="T50" fmla="*/ 16 w 48"/>
                <a:gd name="T51" fmla="*/ 39 h 46"/>
                <a:gd name="T52" fmla="*/ 18 w 48"/>
                <a:gd name="T53" fmla="*/ 40 h 46"/>
                <a:gd name="T54" fmla="*/ 22 w 48"/>
                <a:gd name="T55" fmla="*/ 46 h 46"/>
                <a:gd name="T56" fmla="*/ 27 w 48"/>
                <a:gd name="T57" fmla="*/ 46 h 46"/>
                <a:gd name="T58" fmla="*/ 30 w 48"/>
                <a:gd name="T59" fmla="*/ 40 h 46"/>
                <a:gd name="T60" fmla="*/ 32 w 48"/>
                <a:gd name="T61" fmla="*/ 39 h 46"/>
                <a:gd name="T62" fmla="*/ 39 w 48"/>
                <a:gd name="T63" fmla="*/ 42 h 46"/>
                <a:gd name="T64" fmla="*/ 39 w 48"/>
                <a:gd name="T65" fmla="*/ 42 h 46"/>
                <a:gd name="T66" fmla="*/ 43 w 48"/>
                <a:gd name="T67" fmla="*/ 38 h 46"/>
                <a:gd name="T68" fmla="*/ 41 w 48"/>
                <a:gd name="T69" fmla="*/ 31 h 46"/>
                <a:gd name="T70" fmla="*/ 42 w 48"/>
                <a:gd name="T71" fmla="*/ 29 h 46"/>
                <a:gd name="T72" fmla="*/ 48 w 48"/>
                <a:gd name="T73" fmla="*/ 25 h 46"/>
                <a:gd name="T74" fmla="*/ 48 w 48"/>
                <a:gd name="T75" fmla="*/ 20 h 46"/>
                <a:gd name="T76" fmla="*/ 42 w 48"/>
                <a:gd name="T77" fmla="*/ 17 h 46"/>
                <a:gd name="T78" fmla="*/ 24 w 48"/>
                <a:gd name="T79" fmla="*/ 31 h 46"/>
                <a:gd name="T80" fmla="*/ 16 w 48"/>
                <a:gd name="T81" fmla="*/ 23 h 46"/>
                <a:gd name="T82" fmla="*/ 24 w 48"/>
                <a:gd name="T83" fmla="*/ 15 h 46"/>
                <a:gd name="T84" fmla="*/ 33 w 48"/>
                <a:gd name="T85" fmla="*/ 23 h 46"/>
                <a:gd name="T86" fmla="*/ 24 w 48"/>
                <a:gd name="T87" fmla="*/ 31 h 46"/>
                <a:gd name="T88" fmla="*/ 24 w 48"/>
                <a:gd name="T89" fmla="*/ 31 h 46"/>
                <a:gd name="T90" fmla="*/ 24 w 48"/>
                <a:gd name="T9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6">
                  <a:moveTo>
                    <a:pt x="42" y="17"/>
                  </a:moveTo>
                  <a:cubicBezTo>
                    <a:pt x="41" y="15"/>
                    <a:pt x="41" y="15"/>
                    <a:pt x="41" y="15"/>
                  </a:cubicBezTo>
                  <a:cubicBezTo>
                    <a:pt x="44" y="9"/>
                    <a:pt x="43" y="9"/>
                    <a:pt x="43" y="8"/>
                  </a:cubicBezTo>
                  <a:cubicBezTo>
                    <a:pt x="39" y="5"/>
                    <a:pt x="39" y="5"/>
                    <a:pt x="39" y="5"/>
                  </a:cubicBezTo>
                  <a:cubicBezTo>
                    <a:pt x="39" y="4"/>
                    <a:pt x="39" y="4"/>
                    <a:pt x="39" y="4"/>
                  </a:cubicBezTo>
                  <a:cubicBezTo>
                    <a:pt x="39" y="4"/>
                    <a:pt x="39" y="4"/>
                    <a:pt x="39" y="4"/>
                  </a:cubicBezTo>
                  <a:cubicBezTo>
                    <a:pt x="38" y="4"/>
                    <a:pt x="38" y="4"/>
                    <a:pt x="32" y="7"/>
                  </a:cubicBezTo>
                  <a:cubicBezTo>
                    <a:pt x="30" y="6"/>
                    <a:pt x="30" y="6"/>
                    <a:pt x="30" y="6"/>
                  </a:cubicBezTo>
                  <a:cubicBezTo>
                    <a:pt x="28" y="0"/>
                    <a:pt x="27" y="0"/>
                    <a:pt x="27" y="0"/>
                  </a:cubicBezTo>
                  <a:cubicBezTo>
                    <a:pt x="22" y="0"/>
                    <a:pt x="22" y="0"/>
                    <a:pt x="22" y="0"/>
                  </a:cubicBezTo>
                  <a:cubicBezTo>
                    <a:pt x="21" y="0"/>
                    <a:pt x="21" y="0"/>
                    <a:pt x="18" y="6"/>
                  </a:cubicBezTo>
                  <a:cubicBezTo>
                    <a:pt x="16" y="7"/>
                    <a:pt x="16" y="7"/>
                    <a:pt x="16" y="7"/>
                  </a:cubicBezTo>
                  <a:cubicBezTo>
                    <a:pt x="13" y="5"/>
                    <a:pt x="10" y="4"/>
                    <a:pt x="10" y="4"/>
                  </a:cubicBezTo>
                  <a:cubicBezTo>
                    <a:pt x="9" y="4"/>
                    <a:pt x="9" y="4"/>
                    <a:pt x="9" y="4"/>
                  </a:cubicBezTo>
                  <a:cubicBezTo>
                    <a:pt x="6" y="8"/>
                    <a:pt x="6" y="8"/>
                    <a:pt x="6" y="8"/>
                  </a:cubicBezTo>
                  <a:cubicBezTo>
                    <a:pt x="5" y="9"/>
                    <a:pt x="5" y="9"/>
                    <a:pt x="8" y="15"/>
                  </a:cubicBezTo>
                  <a:cubicBezTo>
                    <a:pt x="7" y="17"/>
                    <a:pt x="7" y="17"/>
                    <a:pt x="7" y="17"/>
                  </a:cubicBezTo>
                  <a:cubicBezTo>
                    <a:pt x="0" y="20"/>
                    <a:pt x="0" y="20"/>
                    <a:pt x="0" y="21"/>
                  </a:cubicBezTo>
                  <a:cubicBezTo>
                    <a:pt x="0" y="26"/>
                    <a:pt x="0" y="26"/>
                    <a:pt x="0" y="26"/>
                  </a:cubicBezTo>
                  <a:cubicBezTo>
                    <a:pt x="0" y="26"/>
                    <a:pt x="0" y="27"/>
                    <a:pt x="7" y="29"/>
                  </a:cubicBezTo>
                  <a:cubicBezTo>
                    <a:pt x="8" y="31"/>
                    <a:pt x="8" y="31"/>
                    <a:pt x="8" y="31"/>
                  </a:cubicBezTo>
                  <a:cubicBezTo>
                    <a:pt x="5" y="37"/>
                    <a:pt x="5" y="37"/>
                    <a:pt x="6" y="38"/>
                  </a:cubicBezTo>
                  <a:cubicBezTo>
                    <a:pt x="9" y="41"/>
                    <a:pt x="9" y="41"/>
                    <a:pt x="9" y="41"/>
                  </a:cubicBezTo>
                  <a:cubicBezTo>
                    <a:pt x="10" y="42"/>
                    <a:pt x="10" y="42"/>
                    <a:pt x="10" y="42"/>
                  </a:cubicBezTo>
                  <a:cubicBezTo>
                    <a:pt x="10" y="42"/>
                    <a:pt x="10" y="42"/>
                    <a:pt x="10" y="42"/>
                  </a:cubicBezTo>
                  <a:cubicBezTo>
                    <a:pt x="10" y="42"/>
                    <a:pt x="11" y="42"/>
                    <a:pt x="16" y="39"/>
                  </a:cubicBezTo>
                  <a:cubicBezTo>
                    <a:pt x="18" y="40"/>
                    <a:pt x="18" y="40"/>
                    <a:pt x="18" y="40"/>
                  </a:cubicBezTo>
                  <a:cubicBezTo>
                    <a:pt x="21" y="46"/>
                    <a:pt x="21" y="46"/>
                    <a:pt x="22" y="46"/>
                  </a:cubicBezTo>
                  <a:cubicBezTo>
                    <a:pt x="27" y="46"/>
                    <a:pt x="27" y="46"/>
                    <a:pt x="27" y="46"/>
                  </a:cubicBezTo>
                  <a:cubicBezTo>
                    <a:pt x="28" y="46"/>
                    <a:pt x="28" y="46"/>
                    <a:pt x="30" y="40"/>
                  </a:cubicBezTo>
                  <a:cubicBezTo>
                    <a:pt x="32" y="39"/>
                    <a:pt x="32" y="39"/>
                    <a:pt x="32" y="39"/>
                  </a:cubicBezTo>
                  <a:cubicBezTo>
                    <a:pt x="36" y="41"/>
                    <a:pt x="38" y="42"/>
                    <a:pt x="39" y="42"/>
                  </a:cubicBezTo>
                  <a:cubicBezTo>
                    <a:pt x="39" y="42"/>
                    <a:pt x="39" y="42"/>
                    <a:pt x="39" y="42"/>
                  </a:cubicBezTo>
                  <a:cubicBezTo>
                    <a:pt x="43" y="38"/>
                    <a:pt x="43" y="38"/>
                    <a:pt x="43" y="38"/>
                  </a:cubicBezTo>
                  <a:cubicBezTo>
                    <a:pt x="44" y="37"/>
                    <a:pt x="44" y="37"/>
                    <a:pt x="41" y="31"/>
                  </a:cubicBezTo>
                  <a:cubicBezTo>
                    <a:pt x="42" y="29"/>
                    <a:pt x="42" y="29"/>
                    <a:pt x="42" y="29"/>
                  </a:cubicBezTo>
                  <a:cubicBezTo>
                    <a:pt x="48" y="26"/>
                    <a:pt x="48" y="26"/>
                    <a:pt x="48" y="25"/>
                  </a:cubicBezTo>
                  <a:cubicBezTo>
                    <a:pt x="48" y="20"/>
                    <a:pt x="48" y="20"/>
                    <a:pt x="48" y="20"/>
                  </a:cubicBezTo>
                  <a:cubicBezTo>
                    <a:pt x="48" y="20"/>
                    <a:pt x="48" y="19"/>
                    <a:pt x="42" y="17"/>
                  </a:cubicBezTo>
                  <a:close/>
                  <a:moveTo>
                    <a:pt x="24" y="31"/>
                  </a:moveTo>
                  <a:cubicBezTo>
                    <a:pt x="20" y="31"/>
                    <a:pt x="16" y="28"/>
                    <a:pt x="16" y="23"/>
                  </a:cubicBezTo>
                  <a:cubicBezTo>
                    <a:pt x="16" y="18"/>
                    <a:pt x="20" y="15"/>
                    <a:pt x="24" y="15"/>
                  </a:cubicBezTo>
                  <a:cubicBezTo>
                    <a:pt x="29" y="15"/>
                    <a:pt x="33" y="18"/>
                    <a:pt x="33" y="23"/>
                  </a:cubicBezTo>
                  <a:cubicBezTo>
                    <a:pt x="33" y="28"/>
                    <a:pt x="29" y="31"/>
                    <a:pt x="24" y="31"/>
                  </a:cubicBezTo>
                  <a:close/>
                  <a:moveTo>
                    <a:pt x="24" y="31"/>
                  </a:moveTo>
                  <a:cubicBezTo>
                    <a:pt x="24" y="31"/>
                    <a:pt x="24" y="31"/>
                    <a:pt x="24" y="31"/>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0" name="Freeform 48">
              <a:extLst>
                <a:ext uri="{FF2B5EF4-FFF2-40B4-BE49-F238E27FC236}">
                  <a16:creationId xmlns:a16="http://schemas.microsoft.com/office/drawing/2014/main" id="{68FC25A5-6494-6643-AE83-752642335FD1}"/>
                </a:ext>
              </a:extLst>
            </p:cNvPr>
            <p:cNvSpPr>
              <a:spLocks noEditPoints="1"/>
            </p:cNvSpPr>
            <p:nvPr/>
          </p:nvSpPr>
          <p:spPr bwMode="auto">
            <a:xfrm>
              <a:off x="2234811" y="732050"/>
              <a:ext cx="318423" cy="288859"/>
            </a:xfrm>
            <a:custGeom>
              <a:avLst/>
              <a:gdLst>
                <a:gd name="T0" fmla="*/ 65 w 76"/>
                <a:gd name="T1" fmla="*/ 27 h 74"/>
                <a:gd name="T2" fmla="*/ 64 w 76"/>
                <a:gd name="T3" fmla="*/ 24 h 74"/>
                <a:gd name="T4" fmla="*/ 67 w 76"/>
                <a:gd name="T5" fmla="*/ 13 h 74"/>
                <a:gd name="T6" fmla="*/ 62 w 76"/>
                <a:gd name="T7" fmla="*/ 8 h 74"/>
                <a:gd name="T8" fmla="*/ 61 w 76"/>
                <a:gd name="T9" fmla="*/ 7 h 74"/>
                <a:gd name="T10" fmla="*/ 61 w 76"/>
                <a:gd name="T11" fmla="*/ 7 h 74"/>
                <a:gd name="T12" fmla="*/ 51 w 76"/>
                <a:gd name="T13" fmla="*/ 11 h 74"/>
                <a:gd name="T14" fmla="*/ 47 w 76"/>
                <a:gd name="T15" fmla="*/ 10 h 74"/>
                <a:gd name="T16" fmla="*/ 42 w 76"/>
                <a:gd name="T17" fmla="*/ 0 h 74"/>
                <a:gd name="T18" fmla="*/ 34 w 76"/>
                <a:gd name="T19" fmla="*/ 0 h 74"/>
                <a:gd name="T20" fmla="*/ 28 w 76"/>
                <a:gd name="T21" fmla="*/ 10 h 74"/>
                <a:gd name="T22" fmla="*/ 25 w 76"/>
                <a:gd name="T23" fmla="*/ 11 h 74"/>
                <a:gd name="T24" fmla="*/ 15 w 76"/>
                <a:gd name="T25" fmla="*/ 7 h 74"/>
                <a:gd name="T26" fmla="*/ 14 w 76"/>
                <a:gd name="T27" fmla="*/ 7 h 74"/>
                <a:gd name="T28" fmla="*/ 8 w 76"/>
                <a:gd name="T29" fmla="*/ 13 h 74"/>
                <a:gd name="T30" fmla="*/ 12 w 76"/>
                <a:gd name="T31" fmla="*/ 24 h 74"/>
                <a:gd name="T32" fmla="*/ 10 w 76"/>
                <a:gd name="T33" fmla="*/ 27 h 74"/>
                <a:gd name="T34" fmla="*/ 0 w 76"/>
                <a:gd name="T35" fmla="*/ 33 h 74"/>
                <a:gd name="T36" fmla="*/ 0 w 76"/>
                <a:gd name="T37" fmla="*/ 41 h 74"/>
                <a:gd name="T38" fmla="*/ 10 w 76"/>
                <a:gd name="T39" fmla="*/ 46 h 74"/>
                <a:gd name="T40" fmla="*/ 12 w 76"/>
                <a:gd name="T41" fmla="*/ 49 h 74"/>
                <a:gd name="T42" fmla="*/ 8 w 76"/>
                <a:gd name="T43" fmla="*/ 60 h 74"/>
                <a:gd name="T44" fmla="*/ 14 w 76"/>
                <a:gd name="T45" fmla="*/ 66 h 74"/>
                <a:gd name="T46" fmla="*/ 15 w 76"/>
                <a:gd name="T47" fmla="*/ 66 h 74"/>
                <a:gd name="T48" fmla="*/ 15 w 76"/>
                <a:gd name="T49" fmla="*/ 66 h 74"/>
                <a:gd name="T50" fmla="*/ 25 w 76"/>
                <a:gd name="T51" fmla="*/ 62 h 74"/>
                <a:gd name="T52" fmla="*/ 28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4 w 76"/>
                <a:gd name="T69" fmla="*/ 49 h 74"/>
                <a:gd name="T70" fmla="*/ 65 w 76"/>
                <a:gd name="T71" fmla="*/ 46 h 74"/>
                <a:gd name="T72" fmla="*/ 76 w 76"/>
                <a:gd name="T73" fmla="*/ 40 h 74"/>
                <a:gd name="T74" fmla="*/ 76 w 76"/>
                <a:gd name="T75" fmla="*/ 33 h 74"/>
                <a:gd name="T76" fmla="*/ 65 w 76"/>
                <a:gd name="T77" fmla="*/ 27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7"/>
                  </a:moveTo>
                  <a:cubicBezTo>
                    <a:pt x="64" y="24"/>
                    <a:pt x="64" y="24"/>
                    <a:pt x="64" y="24"/>
                  </a:cubicBezTo>
                  <a:cubicBezTo>
                    <a:pt x="69" y="14"/>
                    <a:pt x="68" y="14"/>
                    <a:pt x="67" y="13"/>
                  </a:cubicBezTo>
                  <a:cubicBezTo>
                    <a:pt x="62" y="8"/>
                    <a:pt x="62" y="8"/>
                    <a:pt x="62" y="8"/>
                  </a:cubicBezTo>
                  <a:cubicBezTo>
                    <a:pt x="61" y="7"/>
                    <a:pt x="61" y="7"/>
                    <a:pt x="61" y="7"/>
                  </a:cubicBezTo>
                  <a:cubicBezTo>
                    <a:pt x="61" y="7"/>
                    <a:pt x="61" y="7"/>
                    <a:pt x="61" y="7"/>
                  </a:cubicBezTo>
                  <a:cubicBezTo>
                    <a:pt x="60" y="7"/>
                    <a:pt x="59" y="7"/>
                    <a:pt x="51" y="11"/>
                  </a:cubicBezTo>
                  <a:cubicBezTo>
                    <a:pt x="47" y="10"/>
                    <a:pt x="47" y="10"/>
                    <a:pt x="47" y="10"/>
                  </a:cubicBezTo>
                  <a:cubicBezTo>
                    <a:pt x="43" y="0"/>
                    <a:pt x="43" y="0"/>
                    <a:pt x="42" y="0"/>
                  </a:cubicBezTo>
                  <a:cubicBezTo>
                    <a:pt x="34" y="0"/>
                    <a:pt x="34" y="0"/>
                    <a:pt x="34" y="0"/>
                  </a:cubicBezTo>
                  <a:cubicBezTo>
                    <a:pt x="33" y="0"/>
                    <a:pt x="32" y="0"/>
                    <a:pt x="28" y="10"/>
                  </a:cubicBezTo>
                  <a:cubicBezTo>
                    <a:pt x="25" y="11"/>
                    <a:pt x="25" y="11"/>
                    <a:pt x="25" y="11"/>
                  </a:cubicBezTo>
                  <a:cubicBezTo>
                    <a:pt x="19" y="9"/>
                    <a:pt x="16" y="7"/>
                    <a:pt x="15" y="7"/>
                  </a:cubicBezTo>
                  <a:cubicBezTo>
                    <a:pt x="14" y="7"/>
                    <a:pt x="14" y="7"/>
                    <a:pt x="14" y="7"/>
                  </a:cubicBezTo>
                  <a:cubicBezTo>
                    <a:pt x="8" y="13"/>
                    <a:pt x="8" y="13"/>
                    <a:pt x="8" y="13"/>
                  </a:cubicBezTo>
                  <a:cubicBezTo>
                    <a:pt x="7" y="14"/>
                    <a:pt x="7" y="15"/>
                    <a:pt x="12" y="24"/>
                  </a:cubicBezTo>
                  <a:cubicBezTo>
                    <a:pt x="10" y="27"/>
                    <a:pt x="10" y="27"/>
                    <a:pt x="10" y="27"/>
                  </a:cubicBezTo>
                  <a:cubicBezTo>
                    <a:pt x="0" y="31"/>
                    <a:pt x="0" y="32"/>
                    <a:pt x="0" y="33"/>
                  </a:cubicBezTo>
                  <a:cubicBezTo>
                    <a:pt x="0" y="41"/>
                    <a:pt x="0" y="41"/>
                    <a:pt x="0" y="41"/>
                  </a:cubicBezTo>
                  <a:cubicBezTo>
                    <a:pt x="0" y="42"/>
                    <a:pt x="0" y="42"/>
                    <a:pt x="10" y="46"/>
                  </a:cubicBezTo>
                  <a:cubicBezTo>
                    <a:pt x="12" y="49"/>
                    <a:pt x="12" y="49"/>
                    <a:pt x="12" y="49"/>
                  </a:cubicBezTo>
                  <a:cubicBezTo>
                    <a:pt x="7" y="59"/>
                    <a:pt x="8" y="59"/>
                    <a:pt x="8" y="60"/>
                  </a:cubicBezTo>
                  <a:cubicBezTo>
                    <a:pt x="14" y="66"/>
                    <a:pt x="14" y="66"/>
                    <a:pt x="14" y="66"/>
                  </a:cubicBezTo>
                  <a:cubicBezTo>
                    <a:pt x="15" y="66"/>
                    <a:pt x="15" y="66"/>
                    <a:pt x="15" y="66"/>
                  </a:cubicBezTo>
                  <a:cubicBezTo>
                    <a:pt x="15" y="66"/>
                    <a:pt x="15" y="66"/>
                    <a:pt x="15" y="66"/>
                  </a:cubicBezTo>
                  <a:cubicBezTo>
                    <a:pt x="16" y="66"/>
                    <a:pt x="17" y="66"/>
                    <a:pt x="25" y="62"/>
                  </a:cubicBezTo>
                  <a:cubicBezTo>
                    <a:pt x="28" y="64"/>
                    <a:pt x="28" y="64"/>
                    <a:pt x="28" y="64"/>
                  </a:cubicBezTo>
                  <a:cubicBezTo>
                    <a:pt x="32" y="74"/>
                    <a:pt x="33" y="74"/>
                    <a:pt x="34" y="74"/>
                  </a:cubicBezTo>
                  <a:cubicBezTo>
                    <a:pt x="42" y="74"/>
                    <a:pt x="42" y="74"/>
                    <a:pt x="42" y="74"/>
                  </a:cubicBezTo>
                  <a:cubicBezTo>
                    <a:pt x="43" y="74"/>
                    <a:pt x="44" y="74"/>
                    <a:pt x="48" y="64"/>
                  </a:cubicBezTo>
                  <a:cubicBezTo>
                    <a:pt x="51" y="62"/>
                    <a:pt x="51" y="62"/>
                    <a:pt x="51" y="62"/>
                  </a:cubicBezTo>
                  <a:cubicBezTo>
                    <a:pt x="56" y="65"/>
                    <a:pt x="60" y="66"/>
                    <a:pt x="61" y="66"/>
                  </a:cubicBezTo>
                  <a:cubicBezTo>
                    <a:pt x="62" y="66"/>
                    <a:pt x="62" y="66"/>
                    <a:pt x="62" y="66"/>
                  </a:cubicBezTo>
                  <a:cubicBezTo>
                    <a:pt x="68" y="60"/>
                    <a:pt x="68" y="60"/>
                    <a:pt x="68" y="60"/>
                  </a:cubicBezTo>
                  <a:cubicBezTo>
                    <a:pt x="68" y="59"/>
                    <a:pt x="69" y="59"/>
                    <a:pt x="64" y="49"/>
                  </a:cubicBezTo>
                  <a:cubicBezTo>
                    <a:pt x="65" y="46"/>
                    <a:pt x="65" y="46"/>
                    <a:pt x="65" y="46"/>
                  </a:cubicBezTo>
                  <a:cubicBezTo>
                    <a:pt x="76" y="42"/>
                    <a:pt x="76" y="42"/>
                    <a:pt x="76" y="40"/>
                  </a:cubicBezTo>
                  <a:cubicBezTo>
                    <a:pt x="76" y="33"/>
                    <a:pt x="76" y="33"/>
                    <a:pt x="76" y="33"/>
                  </a:cubicBezTo>
                  <a:cubicBezTo>
                    <a:pt x="76" y="31"/>
                    <a:pt x="76" y="31"/>
                    <a:pt x="65" y="27"/>
                  </a:cubicBezTo>
                  <a:close/>
                  <a:moveTo>
                    <a:pt x="38" y="50"/>
                  </a:moveTo>
                  <a:cubicBezTo>
                    <a:pt x="31" y="50"/>
                    <a:pt x="25" y="44"/>
                    <a:pt x="25" y="37"/>
                  </a:cubicBezTo>
                  <a:cubicBezTo>
                    <a:pt x="25" y="30"/>
                    <a:pt x="31"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1" name="Freeform 49">
              <a:extLst>
                <a:ext uri="{FF2B5EF4-FFF2-40B4-BE49-F238E27FC236}">
                  <a16:creationId xmlns:a16="http://schemas.microsoft.com/office/drawing/2014/main" id="{FB41E06D-7CC4-0445-9398-112818573D80}"/>
                </a:ext>
              </a:extLst>
            </p:cNvPr>
            <p:cNvSpPr>
              <a:spLocks noEditPoints="1"/>
            </p:cNvSpPr>
            <p:nvPr/>
          </p:nvSpPr>
          <p:spPr bwMode="auto">
            <a:xfrm>
              <a:off x="1809548" y="3238098"/>
              <a:ext cx="318423" cy="292762"/>
            </a:xfrm>
            <a:custGeom>
              <a:avLst/>
              <a:gdLst>
                <a:gd name="T0" fmla="*/ 66 w 76"/>
                <a:gd name="T1" fmla="*/ 28 h 75"/>
                <a:gd name="T2" fmla="*/ 64 w 76"/>
                <a:gd name="T3" fmla="*/ 25 h 75"/>
                <a:gd name="T4" fmla="*/ 68 w 76"/>
                <a:gd name="T5" fmla="*/ 14 h 75"/>
                <a:gd name="T6" fmla="*/ 62 w 76"/>
                <a:gd name="T7" fmla="*/ 8 h 75"/>
                <a:gd name="T8" fmla="*/ 61 w 76"/>
                <a:gd name="T9" fmla="*/ 8 h 75"/>
                <a:gd name="T10" fmla="*/ 61 w 76"/>
                <a:gd name="T11" fmla="*/ 8 h 75"/>
                <a:gd name="T12" fmla="*/ 51 w 76"/>
                <a:gd name="T13" fmla="*/ 12 h 75"/>
                <a:gd name="T14" fmla="*/ 48 w 76"/>
                <a:gd name="T15" fmla="*/ 10 h 75"/>
                <a:gd name="T16" fmla="*/ 42 w 76"/>
                <a:gd name="T17" fmla="*/ 0 h 75"/>
                <a:gd name="T18" fmla="*/ 34 w 76"/>
                <a:gd name="T19" fmla="*/ 0 h 75"/>
                <a:gd name="T20" fmla="*/ 29 w 76"/>
                <a:gd name="T21" fmla="*/ 10 h 75"/>
                <a:gd name="T22" fmla="*/ 25 w 76"/>
                <a:gd name="T23" fmla="*/ 12 h 75"/>
                <a:gd name="T24" fmla="*/ 15 w 76"/>
                <a:gd name="T25" fmla="*/ 8 h 75"/>
                <a:gd name="T26" fmla="*/ 15 w 76"/>
                <a:gd name="T27" fmla="*/ 8 h 75"/>
                <a:gd name="T28" fmla="*/ 8 w 76"/>
                <a:gd name="T29" fmla="*/ 14 h 75"/>
                <a:gd name="T30" fmla="*/ 12 w 76"/>
                <a:gd name="T31" fmla="*/ 25 h 75"/>
                <a:gd name="T32" fmla="*/ 11 w 76"/>
                <a:gd name="T33" fmla="*/ 28 h 75"/>
                <a:gd name="T34" fmla="*/ 0 w 76"/>
                <a:gd name="T35" fmla="*/ 34 h 75"/>
                <a:gd name="T36" fmla="*/ 0 w 76"/>
                <a:gd name="T37" fmla="*/ 41 h 75"/>
                <a:gd name="T38" fmla="*/ 11 w 76"/>
                <a:gd name="T39" fmla="*/ 47 h 75"/>
                <a:gd name="T40" fmla="*/ 12 w 76"/>
                <a:gd name="T41" fmla="*/ 50 h 75"/>
                <a:gd name="T42" fmla="*/ 9 w 76"/>
                <a:gd name="T43" fmla="*/ 61 h 75"/>
                <a:gd name="T44" fmla="*/ 14 w 76"/>
                <a:gd name="T45" fmla="*/ 67 h 75"/>
                <a:gd name="T46" fmla="*/ 15 w 76"/>
                <a:gd name="T47" fmla="*/ 67 h 75"/>
                <a:gd name="T48" fmla="*/ 16 w 76"/>
                <a:gd name="T49" fmla="*/ 67 h 75"/>
                <a:gd name="T50" fmla="*/ 25 w 76"/>
                <a:gd name="T51" fmla="*/ 63 h 75"/>
                <a:gd name="T52" fmla="*/ 29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6 w 76"/>
                <a:gd name="T77" fmla="*/ 28 h 75"/>
                <a:gd name="T78" fmla="*/ 38 w 76"/>
                <a:gd name="T79" fmla="*/ 50 h 75"/>
                <a:gd name="T80" fmla="*/ 25 w 76"/>
                <a:gd name="T81" fmla="*/ 37 h 75"/>
                <a:gd name="T82" fmla="*/ 38 w 76"/>
                <a:gd name="T83" fmla="*/ 24 h 75"/>
                <a:gd name="T84" fmla="*/ 51 w 76"/>
                <a:gd name="T85" fmla="*/ 37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6" y="28"/>
                  </a:moveTo>
                  <a:cubicBezTo>
                    <a:pt x="64" y="25"/>
                    <a:pt x="64" y="25"/>
                    <a:pt x="64" y="25"/>
                  </a:cubicBezTo>
                  <a:cubicBezTo>
                    <a:pt x="69" y="15"/>
                    <a:pt x="68" y="15"/>
                    <a:pt x="68" y="14"/>
                  </a:cubicBezTo>
                  <a:cubicBezTo>
                    <a:pt x="62" y="8"/>
                    <a:pt x="62" y="8"/>
                    <a:pt x="62" y="8"/>
                  </a:cubicBezTo>
                  <a:cubicBezTo>
                    <a:pt x="61" y="8"/>
                    <a:pt x="61" y="8"/>
                    <a:pt x="61" y="8"/>
                  </a:cubicBezTo>
                  <a:cubicBezTo>
                    <a:pt x="61" y="8"/>
                    <a:pt x="61" y="8"/>
                    <a:pt x="61" y="8"/>
                  </a:cubicBezTo>
                  <a:cubicBezTo>
                    <a:pt x="60" y="8"/>
                    <a:pt x="59" y="8"/>
                    <a:pt x="51" y="12"/>
                  </a:cubicBezTo>
                  <a:cubicBezTo>
                    <a:pt x="48" y="10"/>
                    <a:pt x="48" y="10"/>
                    <a:pt x="48" y="10"/>
                  </a:cubicBezTo>
                  <a:cubicBezTo>
                    <a:pt x="44" y="0"/>
                    <a:pt x="43" y="0"/>
                    <a:pt x="42" y="0"/>
                  </a:cubicBezTo>
                  <a:cubicBezTo>
                    <a:pt x="34" y="0"/>
                    <a:pt x="34" y="0"/>
                    <a:pt x="34" y="0"/>
                  </a:cubicBezTo>
                  <a:cubicBezTo>
                    <a:pt x="33" y="0"/>
                    <a:pt x="32" y="0"/>
                    <a:pt x="29" y="10"/>
                  </a:cubicBezTo>
                  <a:cubicBezTo>
                    <a:pt x="25" y="12"/>
                    <a:pt x="25" y="12"/>
                    <a:pt x="25" y="12"/>
                  </a:cubicBezTo>
                  <a:cubicBezTo>
                    <a:pt x="20" y="9"/>
                    <a:pt x="16" y="8"/>
                    <a:pt x="15" y="8"/>
                  </a:cubicBezTo>
                  <a:cubicBezTo>
                    <a:pt x="15" y="8"/>
                    <a:pt x="15" y="8"/>
                    <a:pt x="15" y="8"/>
                  </a:cubicBezTo>
                  <a:cubicBezTo>
                    <a:pt x="8" y="14"/>
                    <a:pt x="8" y="14"/>
                    <a:pt x="8" y="14"/>
                  </a:cubicBezTo>
                  <a:cubicBezTo>
                    <a:pt x="8" y="15"/>
                    <a:pt x="7" y="15"/>
                    <a:pt x="12" y="25"/>
                  </a:cubicBezTo>
                  <a:cubicBezTo>
                    <a:pt x="11" y="28"/>
                    <a:pt x="11" y="28"/>
                    <a:pt x="11" y="28"/>
                  </a:cubicBezTo>
                  <a:cubicBezTo>
                    <a:pt x="0" y="32"/>
                    <a:pt x="0" y="32"/>
                    <a:pt x="0" y="34"/>
                  </a:cubicBezTo>
                  <a:cubicBezTo>
                    <a:pt x="0" y="41"/>
                    <a:pt x="0" y="41"/>
                    <a:pt x="0" y="41"/>
                  </a:cubicBezTo>
                  <a:cubicBezTo>
                    <a:pt x="0" y="43"/>
                    <a:pt x="0" y="43"/>
                    <a:pt x="11" y="47"/>
                  </a:cubicBezTo>
                  <a:cubicBezTo>
                    <a:pt x="12" y="50"/>
                    <a:pt x="12" y="50"/>
                    <a:pt x="12" y="50"/>
                  </a:cubicBezTo>
                  <a:cubicBezTo>
                    <a:pt x="8" y="60"/>
                    <a:pt x="8" y="60"/>
                    <a:pt x="9" y="61"/>
                  </a:cubicBezTo>
                  <a:cubicBezTo>
                    <a:pt x="14" y="67"/>
                    <a:pt x="14" y="67"/>
                    <a:pt x="14" y="67"/>
                  </a:cubicBezTo>
                  <a:cubicBezTo>
                    <a:pt x="15" y="67"/>
                    <a:pt x="15" y="67"/>
                    <a:pt x="15" y="67"/>
                  </a:cubicBezTo>
                  <a:cubicBezTo>
                    <a:pt x="16" y="67"/>
                    <a:pt x="16" y="67"/>
                    <a:pt x="16" y="67"/>
                  </a:cubicBezTo>
                  <a:cubicBezTo>
                    <a:pt x="16" y="67"/>
                    <a:pt x="17" y="67"/>
                    <a:pt x="25" y="63"/>
                  </a:cubicBezTo>
                  <a:cubicBezTo>
                    <a:pt x="29" y="64"/>
                    <a:pt x="29" y="64"/>
                    <a:pt x="29"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6"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2" name="Freeform 50">
              <a:extLst>
                <a:ext uri="{FF2B5EF4-FFF2-40B4-BE49-F238E27FC236}">
                  <a16:creationId xmlns:a16="http://schemas.microsoft.com/office/drawing/2014/main" id="{7C3056E0-62BE-D343-8EB6-13E44BAA4B46}"/>
                </a:ext>
              </a:extLst>
            </p:cNvPr>
            <p:cNvSpPr>
              <a:spLocks noEditPoints="1"/>
            </p:cNvSpPr>
            <p:nvPr/>
          </p:nvSpPr>
          <p:spPr bwMode="auto">
            <a:xfrm>
              <a:off x="1415709" y="1557641"/>
              <a:ext cx="318423" cy="290812"/>
            </a:xfrm>
            <a:custGeom>
              <a:avLst/>
              <a:gdLst>
                <a:gd name="T0" fmla="*/ 66 w 76"/>
                <a:gd name="T1" fmla="*/ 27 h 74"/>
                <a:gd name="T2" fmla="*/ 64 w 76"/>
                <a:gd name="T3" fmla="*/ 24 h 74"/>
                <a:gd name="T4" fmla="*/ 68 w 76"/>
                <a:gd name="T5" fmla="*/ 13 h 74"/>
                <a:gd name="T6" fmla="*/ 62 w 76"/>
                <a:gd name="T7" fmla="*/ 7 h 74"/>
                <a:gd name="T8" fmla="*/ 62 w 76"/>
                <a:gd name="T9" fmla="*/ 7 h 74"/>
                <a:gd name="T10" fmla="*/ 61 w 76"/>
                <a:gd name="T11" fmla="*/ 7 h 74"/>
                <a:gd name="T12" fmla="*/ 51 w 76"/>
                <a:gd name="T13" fmla="*/ 11 h 74"/>
                <a:gd name="T14" fmla="*/ 48 w 76"/>
                <a:gd name="T15" fmla="*/ 10 h 74"/>
                <a:gd name="T16" fmla="*/ 42 w 76"/>
                <a:gd name="T17" fmla="*/ 0 h 74"/>
                <a:gd name="T18" fmla="*/ 34 w 76"/>
                <a:gd name="T19" fmla="*/ 0 h 74"/>
                <a:gd name="T20" fmla="*/ 29 w 76"/>
                <a:gd name="T21" fmla="*/ 10 h 74"/>
                <a:gd name="T22" fmla="*/ 26 w 76"/>
                <a:gd name="T23" fmla="*/ 11 h 74"/>
                <a:gd name="T24" fmla="*/ 15 w 76"/>
                <a:gd name="T25" fmla="*/ 7 h 74"/>
                <a:gd name="T26" fmla="*/ 15 w 76"/>
                <a:gd name="T27" fmla="*/ 7 h 74"/>
                <a:gd name="T28" fmla="*/ 9 w 76"/>
                <a:gd name="T29" fmla="*/ 13 h 74"/>
                <a:gd name="T30" fmla="*/ 12 w 76"/>
                <a:gd name="T31" fmla="*/ 24 h 74"/>
                <a:gd name="T32" fmla="*/ 11 w 76"/>
                <a:gd name="T33" fmla="*/ 27 h 74"/>
                <a:gd name="T34" fmla="*/ 0 w 76"/>
                <a:gd name="T35" fmla="*/ 33 h 74"/>
                <a:gd name="T36" fmla="*/ 0 w 76"/>
                <a:gd name="T37" fmla="*/ 41 h 74"/>
                <a:gd name="T38" fmla="*/ 11 w 76"/>
                <a:gd name="T39" fmla="*/ 46 h 74"/>
                <a:gd name="T40" fmla="*/ 12 w 76"/>
                <a:gd name="T41" fmla="*/ 49 h 74"/>
                <a:gd name="T42" fmla="*/ 9 w 76"/>
                <a:gd name="T43" fmla="*/ 60 h 74"/>
                <a:gd name="T44" fmla="*/ 14 w 76"/>
                <a:gd name="T45" fmla="*/ 66 h 74"/>
                <a:gd name="T46" fmla="*/ 15 w 76"/>
                <a:gd name="T47" fmla="*/ 66 h 74"/>
                <a:gd name="T48" fmla="*/ 16 w 76"/>
                <a:gd name="T49" fmla="*/ 66 h 74"/>
                <a:gd name="T50" fmla="*/ 26 w 76"/>
                <a:gd name="T51" fmla="*/ 62 h 74"/>
                <a:gd name="T52" fmla="*/ 29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5 w 76"/>
                <a:gd name="T69" fmla="*/ 49 h 74"/>
                <a:gd name="T70" fmla="*/ 66 w 76"/>
                <a:gd name="T71" fmla="*/ 46 h 74"/>
                <a:gd name="T72" fmla="*/ 76 w 76"/>
                <a:gd name="T73" fmla="*/ 40 h 74"/>
                <a:gd name="T74" fmla="*/ 76 w 76"/>
                <a:gd name="T75" fmla="*/ 33 h 74"/>
                <a:gd name="T76" fmla="*/ 66 w 76"/>
                <a:gd name="T77" fmla="*/ 27 h 74"/>
                <a:gd name="T78" fmla="*/ 38 w 76"/>
                <a:gd name="T79" fmla="*/ 50 h 74"/>
                <a:gd name="T80" fmla="*/ 25 w 76"/>
                <a:gd name="T81" fmla="*/ 37 h 74"/>
                <a:gd name="T82" fmla="*/ 38 w 76"/>
                <a:gd name="T83" fmla="*/ 24 h 74"/>
                <a:gd name="T84" fmla="*/ 52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6" y="27"/>
                  </a:moveTo>
                  <a:cubicBezTo>
                    <a:pt x="64" y="24"/>
                    <a:pt x="64" y="24"/>
                    <a:pt x="64" y="24"/>
                  </a:cubicBezTo>
                  <a:cubicBezTo>
                    <a:pt x="69" y="14"/>
                    <a:pt x="69" y="14"/>
                    <a:pt x="68" y="13"/>
                  </a:cubicBezTo>
                  <a:cubicBezTo>
                    <a:pt x="62" y="7"/>
                    <a:pt x="62" y="7"/>
                    <a:pt x="62" y="7"/>
                  </a:cubicBezTo>
                  <a:cubicBezTo>
                    <a:pt x="62" y="7"/>
                    <a:pt x="62" y="7"/>
                    <a:pt x="62" y="7"/>
                  </a:cubicBezTo>
                  <a:cubicBezTo>
                    <a:pt x="61" y="7"/>
                    <a:pt x="61" y="7"/>
                    <a:pt x="61" y="7"/>
                  </a:cubicBezTo>
                  <a:cubicBezTo>
                    <a:pt x="61" y="7"/>
                    <a:pt x="60" y="7"/>
                    <a:pt x="51" y="11"/>
                  </a:cubicBezTo>
                  <a:cubicBezTo>
                    <a:pt x="48" y="10"/>
                    <a:pt x="48" y="10"/>
                    <a:pt x="48" y="10"/>
                  </a:cubicBezTo>
                  <a:cubicBezTo>
                    <a:pt x="44" y="0"/>
                    <a:pt x="43" y="0"/>
                    <a:pt x="42" y="0"/>
                  </a:cubicBezTo>
                  <a:cubicBezTo>
                    <a:pt x="34" y="0"/>
                    <a:pt x="34" y="0"/>
                    <a:pt x="34" y="0"/>
                  </a:cubicBezTo>
                  <a:cubicBezTo>
                    <a:pt x="33" y="0"/>
                    <a:pt x="32" y="0"/>
                    <a:pt x="29" y="10"/>
                  </a:cubicBezTo>
                  <a:cubicBezTo>
                    <a:pt x="26" y="11"/>
                    <a:pt x="26" y="11"/>
                    <a:pt x="26" y="11"/>
                  </a:cubicBezTo>
                  <a:cubicBezTo>
                    <a:pt x="20" y="8"/>
                    <a:pt x="16" y="7"/>
                    <a:pt x="15" y="7"/>
                  </a:cubicBezTo>
                  <a:cubicBezTo>
                    <a:pt x="15" y="7"/>
                    <a:pt x="15" y="7"/>
                    <a:pt x="15" y="7"/>
                  </a:cubicBezTo>
                  <a:cubicBezTo>
                    <a:pt x="9" y="13"/>
                    <a:pt x="9" y="13"/>
                    <a:pt x="9" y="13"/>
                  </a:cubicBezTo>
                  <a:cubicBezTo>
                    <a:pt x="8" y="14"/>
                    <a:pt x="7" y="14"/>
                    <a:pt x="12" y="24"/>
                  </a:cubicBezTo>
                  <a:cubicBezTo>
                    <a:pt x="11" y="27"/>
                    <a:pt x="11" y="27"/>
                    <a:pt x="11" y="27"/>
                  </a:cubicBezTo>
                  <a:cubicBezTo>
                    <a:pt x="0" y="31"/>
                    <a:pt x="0" y="32"/>
                    <a:pt x="0" y="33"/>
                  </a:cubicBezTo>
                  <a:cubicBezTo>
                    <a:pt x="0" y="41"/>
                    <a:pt x="0" y="41"/>
                    <a:pt x="0" y="41"/>
                  </a:cubicBezTo>
                  <a:cubicBezTo>
                    <a:pt x="0" y="42"/>
                    <a:pt x="0" y="42"/>
                    <a:pt x="11" y="46"/>
                  </a:cubicBezTo>
                  <a:cubicBezTo>
                    <a:pt x="12" y="49"/>
                    <a:pt x="12" y="49"/>
                    <a:pt x="12" y="49"/>
                  </a:cubicBezTo>
                  <a:cubicBezTo>
                    <a:pt x="8" y="59"/>
                    <a:pt x="8" y="59"/>
                    <a:pt x="9" y="60"/>
                  </a:cubicBezTo>
                  <a:cubicBezTo>
                    <a:pt x="14" y="66"/>
                    <a:pt x="14" y="66"/>
                    <a:pt x="14" y="66"/>
                  </a:cubicBezTo>
                  <a:cubicBezTo>
                    <a:pt x="15" y="66"/>
                    <a:pt x="15" y="66"/>
                    <a:pt x="15" y="66"/>
                  </a:cubicBezTo>
                  <a:cubicBezTo>
                    <a:pt x="16" y="66"/>
                    <a:pt x="16" y="66"/>
                    <a:pt x="16" y="66"/>
                  </a:cubicBezTo>
                  <a:cubicBezTo>
                    <a:pt x="16" y="66"/>
                    <a:pt x="17" y="66"/>
                    <a:pt x="26" y="62"/>
                  </a:cubicBezTo>
                  <a:cubicBezTo>
                    <a:pt x="29" y="64"/>
                    <a:pt x="29" y="64"/>
                    <a:pt x="29" y="64"/>
                  </a:cubicBezTo>
                  <a:cubicBezTo>
                    <a:pt x="33" y="74"/>
                    <a:pt x="33" y="74"/>
                    <a:pt x="34" y="74"/>
                  </a:cubicBezTo>
                  <a:cubicBezTo>
                    <a:pt x="42" y="74"/>
                    <a:pt x="42" y="74"/>
                    <a:pt x="42" y="74"/>
                  </a:cubicBezTo>
                  <a:cubicBezTo>
                    <a:pt x="44" y="74"/>
                    <a:pt x="44" y="74"/>
                    <a:pt x="48" y="64"/>
                  </a:cubicBezTo>
                  <a:cubicBezTo>
                    <a:pt x="51" y="62"/>
                    <a:pt x="51" y="62"/>
                    <a:pt x="51" y="62"/>
                  </a:cubicBezTo>
                  <a:cubicBezTo>
                    <a:pt x="57" y="65"/>
                    <a:pt x="60" y="66"/>
                    <a:pt x="61" y="66"/>
                  </a:cubicBezTo>
                  <a:cubicBezTo>
                    <a:pt x="62" y="66"/>
                    <a:pt x="62" y="66"/>
                    <a:pt x="62" y="66"/>
                  </a:cubicBezTo>
                  <a:cubicBezTo>
                    <a:pt x="68" y="60"/>
                    <a:pt x="68" y="60"/>
                    <a:pt x="68" y="60"/>
                  </a:cubicBezTo>
                  <a:cubicBezTo>
                    <a:pt x="69" y="59"/>
                    <a:pt x="69" y="59"/>
                    <a:pt x="65" y="49"/>
                  </a:cubicBezTo>
                  <a:cubicBezTo>
                    <a:pt x="66" y="46"/>
                    <a:pt x="66" y="46"/>
                    <a:pt x="66" y="46"/>
                  </a:cubicBezTo>
                  <a:cubicBezTo>
                    <a:pt x="76" y="42"/>
                    <a:pt x="76" y="42"/>
                    <a:pt x="76" y="40"/>
                  </a:cubicBezTo>
                  <a:cubicBezTo>
                    <a:pt x="76" y="33"/>
                    <a:pt x="76" y="33"/>
                    <a:pt x="76" y="33"/>
                  </a:cubicBezTo>
                  <a:cubicBezTo>
                    <a:pt x="76" y="31"/>
                    <a:pt x="76" y="31"/>
                    <a:pt x="66" y="27"/>
                  </a:cubicBezTo>
                  <a:close/>
                  <a:moveTo>
                    <a:pt x="38" y="50"/>
                  </a:moveTo>
                  <a:cubicBezTo>
                    <a:pt x="31" y="50"/>
                    <a:pt x="25" y="44"/>
                    <a:pt x="25" y="37"/>
                  </a:cubicBezTo>
                  <a:cubicBezTo>
                    <a:pt x="25" y="29"/>
                    <a:pt x="31" y="24"/>
                    <a:pt x="38" y="24"/>
                  </a:cubicBezTo>
                  <a:cubicBezTo>
                    <a:pt x="46" y="24"/>
                    <a:pt x="52" y="29"/>
                    <a:pt x="52" y="37"/>
                  </a:cubicBezTo>
                  <a:cubicBezTo>
                    <a:pt x="52" y="44"/>
                    <a:pt x="46"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3" name="Freeform 51">
              <a:extLst>
                <a:ext uri="{FF2B5EF4-FFF2-40B4-BE49-F238E27FC236}">
                  <a16:creationId xmlns:a16="http://schemas.microsoft.com/office/drawing/2014/main" id="{202AE696-2065-FA48-89C0-3925DBB7B61E}"/>
                </a:ext>
              </a:extLst>
            </p:cNvPr>
            <p:cNvSpPr>
              <a:spLocks/>
            </p:cNvSpPr>
            <p:nvPr/>
          </p:nvSpPr>
          <p:spPr bwMode="auto">
            <a:xfrm>
              <a:off x="2293467" y="4869760"/>
              <a:ext cx="1619350" cy="1139822"/>
            </a:xfrm>
            <a:custGeom>
              <a:avLst/>
              <a:gdLst>
                <a:gd name="T0" fmla="*/ 364 w 386"/>
                <a:gd name="T1" fmla="*/ 105 h 291"/>
                <a:gd name="T2" fmla="*/ 386 w 386"/>
                <a:gd name="T3" fmla="*/ 83 h 291"/>
                <a:gd name="T4" fmla="*/ 364 w 386"/>
                <a:gd name="T5" fmla="*/ 61 h 291"/>
                <a:gd name="T6" fmla="*/ 363 w 386"/>
                <a:gd name="T7" fmla="*/ 61 h 291"/>
                <a:gd name="T8" fmla="*/ 363 w 386"/>
                <a:gd name="T9" fmla="*/ 45 h 291"/>
                <a:gd name="T10" fmla="*/ 364 w 386"/>
                <a:gd name="T11" fmla="*/ 45 h 291"/>
                <a:gd name="T12" fmla="*/ 386 w 386"/>
                <a:gd name="T13" fmla="*/ 23 h 291"/>
                <a:gd name="T14" fmla="*/ 364 w 386"/>
                <a:gd name="T15" fmla="*/ 1 h 291"/>
                <a:gd name="T16" fmla="*/ 344 w 386"/>
                <a:gd name="T17" fmla="*/ 1 h 291"/>
                <a:gd name="T18" fmla="*/ 336 w 386"/>
                <a:gd name="T19" fmla="*/ 0 h 291"/>
                <a:gd name="T20" fmla="*/ 50 w 386"/>
                <a:gd name="T21" fmla="*/ 0 h 291"/>
                <a:gd name="T22" fmla="*/ 42 w 386"/>
                <a:gd name="T23" fmla="*/ 1 h 291"/>
                <a:gd name="T24" fmla="*/ 22 w 386"/>
                <a:gd name="T25" fmla="*/ 1 h 291"/>
                <a:gd name="T26" fmla="*/ 0 w 386"/>
                <a:gd name="T27" fmla="*/ 23 h 291"/>
                <a:gd name="T28" fmla="*/ 22 w 386"/>
                <a:gd name="T29" fmla="*/ 45 h 291"/>
                <a:gd name="T30" fmla="*/ 23 w 386"/>
                <a:gd name="T31" fmla="*/ 45 h 291"/>
                <a:gd name="T32" fmla="*/ 23 w 386"/>
                <a:gd name="T33" fmla="*/ 61 h 291"/>
                <a:gd name="T34" fmla="*/ 22 w 386"/>
                <a:gd name="T35" fmla="*/ 61 h 291"/>
                <a:gd name="T36" fmla="*/ 0 w 386"/>
                <a:gd name="T37" fmla="*/ 83 h 291"/>
                <a:gd name="T38" fmla="*/ 22 w 386"/>
                <a:gd name="T39" fmla="*/ 105 h 291"/>
                <a:gd name="T40" fmla="*/ 23 w 386"/>
                <a:gd name="T41" fmla="*/ 105 h 291"/>
                <a:gd name="T42" fmla="*/ 23 w 386"/>
                <a:gd name="T43" fmla="*/ 121 h 291"/>
                <a:gd name="T44" fmla="*/ 22 w 386"/>
                <a:gd name="T45" fmla="*/ 121 h 291"/>
                <a:gd name="T46" fmla="*/ 0 w 386"/>
                <a:gd name="T47" fmla="*/ 143 h 291"/>
                <a:gd name="T48" fmla="*/ 22 w 386"/>
                <a:gd name="T49" fmla="*/ 165 h 291"/>
                <a:gd name="T50" fmla="*/ 23 w 386"/>
                <a:gd name="T51" fmla="*/ 165 h 291"/>
                <a:gd name="T52" fmla="*/ 23 w 386"/>
                <a:gd name="T53" fmla="*/ 183 h 291"/>
                <a:gd name="T54" fmla="*/ 50 w 386"/>
                <a:gd name="T55" fmla="*/ 210 h 291"/>
                <a:gd name="T56" fmla="*/ 171 w 386"/>
                <a:gd name="T57" fmla="*/ 291 h 291"/>
                <a:gd name="T58" fmla="*/ 192 w 386"/>
                <a:gd name="T59" fmla="*/ 291 h 291"/>
                <a:gd name="T60" fmla="*/ 193 w 386"/>
                <a:gd name="T61" fmla="*/ 291 h 291"/>
                <a:gd name="T62" fmla="*/ 195 w 386"/>
                <a:gd name="T63" fmla="*/ 291 h 291"/>
                <a:gd name="T64" fmla="*/ 215 w 386"/>
                <a:gd name="T65" fmla="*/ 291 h 291"/>
                <a:gd name="T66" fmla="*/ 336 w 386"/>
                <a:gd name="T67" fmla="*/ 210 h 291"/>
                <a:gd name="T68" fmla="*/ 363 w 386"/>
                <a:gd name="T69" fmla="*/ 183 h 291"/>
                <a:gd name="T70" fmla="*/ 363 w 386"/>
                <a:gd name="T71" fmla="*/ 165 h 291"/>
                <a:gd name="T72" fmla="*/ 364 w 386"/>
                <a:gd name="T73" fmla="*/ 165 h 291"/>
                <a:gd name="T74" fmla="*/ 386 w 386"/>
                <a:gd name="T75" fmla="*/ 143 h 291"/>
                <a:gd name="T76" fmla="*/ 364 w 386"/>
                <a:gd name="T77" fmla="*/ 121 h 291"/>
                <a:gd name="T78" fmla="*/ 363 w 386"/>
                <a:gd name="T79" fmla="*/ 121 h 291"/>
                <a:gd name="T80" fmla="*/ 363 w 386"/>
                <a:gd name="T81" fmla="*/ 105 h 291"/>
                <a:gd name="T82" fmla="*/ 364 w 386"/>
                <a:gd name="T83" fmla="*/ 10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291">
                  <a:moveTo>
                    <a:pt x="364" y="105"/>
                  </a:moveTo>
                  <a:cubicBezTo>
                    <a:pt x="376" y="105"/>
                    <a:pt x="386" y="95"/>
                    <a:pt x="386" y="83"/>
                  </a:cubicBezTo>
                  <a:cubicBezTo>
                    <a:pt x="386" y="71"/>
                    <a:pt x="376" y="61"/>
                    <a:pt x="364" y="61"/>
                  </a:cubicBezTo>
                  <a:cubicBezTo>
                    <a:pt x="363" y="61"/>
                    <a:pt x="363" y="61"/>
                    <a:pt x="363" y="61"/>
                  </a:cubicBezTo>
                  <a:cubicBezTo>
                    <a:pt x="363" y="45"/>
                    <a:pt x="363" y="45"/>
                    <a:pt x="363" y="45"/>
                  </a:cubicBezTo>
                  <a:cubicBezTo>
                    <a:pt x="364" y="45"/>
                    <a:pt x="364" y="45"/>
                    <a:pt x="364" y="45"/>
                  </a:cubicBezTo>
                  <a:cubicBezTo>
                    <a:pt x="376" y="45"/>
                    <a:pt x="386" y="35"/>
                    <a:pt x="386" y="23"/>
                  </a:cubicBezTo>
                  <a:cubicBezTo>
                    <a:pt x="386" y="11"/>
                    <a:pt x="376" y="1"/>
                    <a:pt x="364" y="1"/>
                  </a:cubicBezTo>
                  <a:cubicBezTo>
                    <a:pt x="344" y="1"/>
                    <a:pt x="344" y="1"/>
                    <a:pt x="344" y="1"/>
                  </a:cubicBezTo>
                  <a:cubicBezTo>
                    <a:pt x="341" y="0"/>
                    <a:pt x="339" y="0"/>
                    <a:pt x="336" y="0"/>
                  </a:cubicBezTo>
                  <a:cubicBezTo>
                    <a:pt x="50" y="0"/>
                    <a:pt x="50" y="0"/>
                    <a:pt x="50" y="0"/>
                  </a:cubicBezTo>
                  <a:cubicBezTo>
                    <a:pt x="48" y="0"/>
                    <a:pt x="45" y="0"/>
                    <a:pt x="42" y="1"/>
                  </a:cubicBezTo>
                  <a:cubicBezTo>
                    <a:pt x="22" y="1"/>
                    <a:pt x="22" y="1"/>
                    <a:pt x="22" y="1"/>
                  </a:cubicBezTo>
                  <a:cubicBezTo>
                    <a:pt x="10" y="1"/>
                    <a:pt x="0" y="11"/>
                    <a:pt x="0" y="23"/>
                  </a:cubicBezTo>
                  <a:cubicBezTo>
                    <a:pt x="0" y="35"/>
                    <a:pt x="10" y="45"/>
                    <a:pt x="22" y="45"/>
                  </a:cubicBezTo>
                  <a:cubicBezTo>
                    <a:pt x="23" y="45"/>
                    <a:pt x="23" y="45"/>
                    <a:pt x="23" y="45"/>
                  </a:cubicBezTo>
                  <a:cubicBezTo>
                    <a:pt x="23" y="61"/>
                    <a:pt x="23" y="61"/>
                    <a:pt x="23" y="61"/>
                  </a:cubicBezTo>
                  <a:cubicBezTo>
                    <a:pt x="22" y="61"/>
                    <a:pt x="22" y="61"/>
                    <a:pt x="22" y="61"/>
                  </a:cubicBezTo>
                  <a:cubicBezTo>
                    <a:pt x="10" y="61"/>
                    <a:pt x="0" y="71"/>
                    <a:pt x="0" y="83"/>
                  </a:cubicBezTo>
                  <a:cubicBezTo>
                    <a:pt x="0" y="95"/>
                    <a:pt x="10" y="105"/>
                    <a:pt x="22" y="105"/>
                  </a:cubicBezTo>
                  <a:cubicBezTo>
                    <a:pt x="23" y="105"/>
                    <a:pt x="23" y="105"/>
                    <a:pt x="23" y="105"/>
                  </a:cubicBezTo>
                  <a:cubicBezTo>
                    <a:pt x="23" y="121"/>
                    <a:pt x="23" y="121"/>
                    <a:pt x="23" y="121"/>
                  </a:cubicBezTo>
                  <a:cubicBezTo>
                    <a:pt x="22" y="121"/>
                    <a:pt x="22" y="121"/>
                    <a:pt x="22" y="121"/>
                  </a:cubicBezTo>
                  <a:cubicBezTo>
                    <a:pt x="10" y="121"/>
                    <a:pt x="0" y="131"/>
                    <a:pt x="0" y="143"/>
                  </a:cubicBezTo>
                  <a:cubicBezTo>
                    <a:pt x="0" y="155"/>
                    <a:pt x="10" y="165"/>
                    <a:pt x="22" y="165"/>
                  </a:cubicBezTo>
                  <a:cubicBezTo>
                    <a:pt x="23" y="165"/>
                    <a:pt x="23" y="165"/>
                    <a:pt x="23" y="165"/>
                  </a:cubicBezTo>
                  <a:cubicBezTo>
                    <a:pt x="23" y="183"/>
                    <a:pt x="23" y="183"/>
                    <a:pt x="23" y="183"/>
                  </a:cubicBezTo>
                  <a:cubicBezTo>
                    <a:pt x="23" y="198"/>
                    <a:pt x="36" y="210"/>
                    <a:pt x="50" y="210"/>
                  </a:cubicBezTo>
                  <a:cubicBezTo>
                    <a:pt x="50" y="210"/>
                    <a:pt x="139" y="291"/>
                    <a:pt x="171" y="291"/>
                  </a:cubicBezTo>
                  <a:cubicBezTo>
                    <a:pt x="182" y="291"/>
                    <a:pt x="188" y="291"/>
                    <a:pt x="192" y="291"/>
                  </a:cubicBezTo>
                  <a:cubicBezTo>
                    <a:pt x="192" y="291"/>
                    <a:pt x="193" y="291"/>
                    <a:pt x="193" y="291"/>
                  </a:cubicBezTo>
                  <a:cubicBezTo>
                    <a:pt x="194" y="291"/>
                    <a:pt x="195" y="291"/>
                    <a:pt x="195" y="291"/>
                  </a:cubicBezTo>
                  <a:cubicBezTo>
                    <a:pt x="198" y="291"/>
                    <a:pt x="204" y="291"/>
                    <a:pt x="215" y="291"/>
                  </a:cubicBezTo>
                  <a:cubicBezTo>
                    <a:pt x="248" y="291"/>
                    <a:pt x="336" y="210"/>
                    <a:pt x="336" y="210"/>
                  </a:cubicBezTo>
                  <a:cubicBezTo>
                    <a:pt x="351" y="210"/>
                    <a:pt x="363" y="198"/>
                    <a:pt x="363" y="183"/>
                  </a:cubicBezTo>
                  <a:cubicBezTo>
                    <a:pt x="363" y="165"/>
                    <a:pt x="363" y="165"/>
                    <a:pt x="363" y="165"/>
                  </a:cubicBezTo>
                  <a:cubicBezTo>
                    <a:pt x="364" y="165"/>
                    <a:pt x="364" y="165"/>
                    <a:pt x="364" y="165"/>
                  </a:cubicBezTo>
                  <a:cubicBezTo>
                    <a:pt x="376" y="165"/>
                    <a:pt x="386" y="155"/>
                    <a:pt x="386" y="143"/>
                  </a:cubicBezTo>
                  <a:cubicBezTo>
                    <a:pt x="386" y="131"/>
                    <a:pt x="376" y="121"/>
                    <a:pt x="364" y="121"/>
                  </a:cubicBezTo>
                  <a:cubicBezTo>
                    <a:pt x="363" y="121"/>
                    <a:pt x="363" y="121"/>
                    <a:pt x="363" y="121"/>
                  </a:cubicBezTo>
                  <a:cubicBezTo>
                    <a:pt x="363" y="105"/>
                    <a:pt x="363" y="105"/>
                    <a:pt x="363" y="105"/>
                  </a:cubicBezTo>
                  <a:lnTo>
                    <a:pt x="364" y="105"/>
                  </a:lnTo>
                  <a:close/>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grpSp>
      <p:sp>
        <p:nvSpPr>
          <p:cNvPr id="112" name="Rectangle 111">
            <a:extLst>
              <a:ext uri="{FF2B5EF4-FFF2-40B4-BE49-F238E27FC236}">
                <a16:creationId xmlns:a16="http://schemas.microsoft.com/office/drawing/2014/main" id="{8DFCD2D5-3253-2842-ADF7-0C402809A8CB}"/>
              </a:ext>
            </a:extLst>
          </p:cNvPr>
          <p:cNvSpPr/>
          <p:nvPr/>
        </p:nvSpPr>
        <p:spPr>
          <a:xfrm>
            <a:off x="587827" y="8816142"/>
            <a:ext cx="6718447" cy="461665"/>
          </a:xfrm>
          <a:prstGeom prst="rect">
            <a:avLst/>
          </a:prstGeom>
        </p:spPr>
        <p:txBody>
          <a:bodyPr wrap="square">
            <a:spAutoFit/>
          </a:bodyPr>
          <a:lstStyle/>
          <a:p>
            <a:pPr algn="ctr" defTabSz="1828800" hangingPunct="1">
              <a:lnSpc>
                <a:spcPct val="100000"/>
              </a:lnSpc>
              <a:spcBef>
                <a:spcPts val="0"/>
              </a:spcBef>
            </a:pPr>
            <a:r>
              <a:rPr lang="en-ID" sz="2400" i="1" kern="1200" spc="0" dirty="0">
                <a:latin typeface="Bodoni MT" panose="02070603080606020203" pitchFamily="18" charset="77"/>
              </a:rPr>
              <a:t>“Knowing is not enough; we must apply.” </a:t>
            </a:r>
            <a:endParaRPr lang="en-ID" sz="2400" i="1" kern="1200" spc="0" dirty="0">
              <a:latin typeface="Bodoni MT" panose="02070603080606020203" pitchFamily="18" charset="77"/>
              <a:ea typeface="Open Sans" panose="020B0606030504020204" pitchFamily="34" charset="0"/>
              <a:cs typeface="Open Sans" panose="020B0606030504020204" pitchFamily="34" charset="0"/>
            </a:endParaRPr>
          </a:p>
        </p:txBody>
      </p:sp>
      <p:sp>
        <p:nvSpPr>
          <p:cNvPr id="113" name="Rectangle 112">
            <a:extLst>
              <a:ext uri="{FF2B5EF4-FFF2-40B4-BE49-F238E27FC236}">
                <a16:creationId xmlns:a16="http://schemas.microsoft.com/office/drawing/2014/main" id="{88137040-E016-6040-B7FD-724ADF8590A1}"/>
              </a:ext>
            </a:extLst>
          </p:cNvPr>
          <p:cNvSpPr/>
          <p:nvPr/>
        </p:nvSpPr>
        <p:spPr>
          <a:xfrm>
            <a:off x="-20779" y="9406607"/>
            <a:ext cx="7935658" cy="338554"/>
          </a:xfrm>
          <a:prstGeom prst="rect">
            <a:avLst/>
          </a:prstGeom>
        </p:spPr>
        <p:txBody>
          <a:bodyPr wrap="square">
            <a:spAutoFit/>
          </a:bodyPr>
          <a:lstStyle/>
          <a:p>
            <a:pPr algn="ctr" defTabSz="1828800" hangingPunct="1">
              <a:spcBef>
                <a:spcPts val="0"/>
              </a:spcBef>
            </a:pPr>
            <a:r>
              <a:rPr lang="en-ID" sz="1600" kern="1200" spc="0" dirty="0">
                <a:latin typeface="Bodoni MT" panose="02070603080606020203" pitchFamily="18" charset="77"/>
              </a:rPr>
              <a:t>- Johann Wolfgang van Goethe</a:t>
            </a:r>
          </a:p>
        </p:txBody>
      </p:sp>
    </p:spTree>
    <p:custDataLst>
      <p:tags r:id="rId1"/>
    </p:custDataLst>
    <p:extLst>
      <p:ext uri="{BB962C8B-B14F-4D97-AF65-F5344CB8AC3E}">
        <p14:creationId xmlns:p14="http://schemas.microsoft.com/office/powerpoint/2010/main" val="5785817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148</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i="0" u="none" strike="noStrike" dirty="0">
                <a:solidFill>
                  <a:srgbClr val="000000"/>
                </a:solidFill>
                <a:effectLst/>
                <a:latin typeface="+mn-lt"/>
              </a:rPr>
              <a:t>When it comes to setting goals, the client is responsible for picking their goals, but you can assist them by asking the right questions to get them thinking about their life differently. See some examples below of questions to ask.</a:t>
            </a:r>
          </a:p>
          <a:p>
            <a:pPr algn="l" rtl="0" fontAlgn="base"/>
            <a:endParaRPr lang="en-US" i="0" u="none" strike="noStrike" dirty="0">
              <a:solidFill>
                <a:srgbClr val="000000"/>
              </a:solidFill>
              <a:effectLst/>
              <a:latin typeface="+mn-lt"/>
            </a:endParaRPr>
          </a:p>
          <a:p>
            <a:pPr algn="l" rtl="0" fontAlgn="base"/>
            <a:r>
              <a:rPr lang="en-US" b="1" i="0" u="none" strike="noStrike" dirty="0">
                <a:solidFill>
                  <a:srgbClr val="000000"/>
                </a:solidFill>
                <a:effectLst/>
                <a:latin typeface="+mn-lt"/>
              </a:rPr>
              <a:t>Starter Questions to Help Someone Identify Goals:</a:t>
            </a:r>
          </a:p>
          <a:p>
            <a:pPr algn="l" rtl="0" fontAlgn="base"/>
            <a:r>
              <a:rPr lang="en-US" i="0" u="none" strike="noStrike" dirty="0">
                <a:solidFill>
                  <a:srgbClr val="000000"/>
                </a:solidFill>
                <a:effectLst/>
                <a:latin typeface="+mn-lt"/>
              </a:rPr>
              <a:t>1. What does a successful outcome look and feel like for you?</a:t>
            </a:r>
          </a:p>
          <a:p>
            <a:pPr algn="l" rtl="0" fontAlgn="base"/>
            <a:r>
              <a:rPr lang="en-US" i="0" u="none" strike="noStrike" dirty="0">
                <a:solidFill>
                  <a:srgbClr val="000000"/>
                </a:solidFill>
                <a:effectLst/>
                <a:latin typeface="+mn-lt"/>
              </a:rPr>
              <a:t>2. What would your life look like if you accomplished your goals?</a:t>
            </a:r>
          </a:p>
          <a:p>
            <a:pPr algn="l" rtl="0" fontAlgn="base"/>
            <a:r>
              <a:rPr lang="en-US" i="0" u="none" strike="noStrike" dirty="0">
                <a:solidFill>
                  <a:srgbClr val="000000"/>
                </a:solidFill>
                <a:effectLst/>
                <a:latin typeface="+mn-lt"/>
              </a:rPr>
              <a:t>3. What do you ultimately want to achieve?</a:t>
            </a:r>
          </a:p>
          <a:p>
            <a:pPr algn="l" rtl="0" fontAlgn="base"/>
            <a:r>
              <a:rPr lang="en-US" i="0" u="none" strike="noStrike" dirty="0">
                <a:solidFill>
                  <a:srgbClr val="000000"/>
                </a:solidFill>
                <a:effectLst/>
                <a:latin typeface="+mn-lt"/>
              </a:rPr>
              <a:t>4. What is the bug picture for you?</a:t>
            </a:r>
          </a:p>
          <a:p>
            <a:pPr algn="l" rtl="0" fontAlgn="base"/>
            <a:r>
              <a:rPr lang="en-US" i="0" u="none" strike="noStrike" dirty="0">
                <a:solidFill>
                  <a:srgbClr val="000000"/>
                </a:solidFill>
                <a:effectLst/>
                <a:latin typeface="+mn-lt"/>
              </a:rPr>
              <a:t>5. Where do you want to get? What steps will you take to get there?</a:t>
            </a:r>
          </a:p>
          <a:p>
            <a:pPr algn="l" rtl="0" fontAlgn="base"/>
            <a:r>
              <a:rPr lang="en-US" i="0" u="none" strike="noStrike" dirty="0">
                <a:solidFill>
                  <a:srgbClr val="000000"/>
                </a:solidFill>
                <a:effectLst/>
                <a:latin typeface="+mn-lt"/>
              </a:rPr>
              <a:t>6. If you could wave a magic wand and change that part of your life into whatever you want it to be, what would that look like?</a:t>
            </a:r>
          </a:p>
          <a:p>
            <a:pPr algn="l" rtl="0" fontAlgn="base"/>
            <a:r>
              <a:rPr lang="en-US" i="0" u="none" strike="noStrike" dirty="0">
                <a:solidFill>
                  <a:srgbClr val="000000"/>
                </a:solidFill>
                <a:effectLst/>
                <a:latin typeface="+mn-lt"/>
              </a:rPr>
              <a:t>7. If you were not diagnosed with a behavioral health diagnosis, what would you be doing that you cannot now?</a:t>
            </a:r>
          </a:p>
          <a:p>
            <a:pPr algn="l" rtl="0" fontAlgn="base"/>
            <a:r>
              <a:rPr lang="en-US" i="0" u="none" strike="noStrike" dirty="0">
                <a:solidFill>
                  <a:srgbClr val="000000"/>
                </a:solidFill>
                <a:effectLst/>
                <a:latin typeface="+mn-lt"/>
              </a:rPr>
              <a:t>8. What would a perfect day look like for you?</a:t>
            </a:r>
          </a:p>
          <a:p>
            <a:pPr algn="l" rtl="0" fontAlgn="base"/>
            <a:r>
              <a:rPr lang="en-US" i="0" u="none" strike="noStrike" dirty="0">
                <a:solidFill>
                  <a:srgbClr val="000000"/>
                </a:solidFill>
                <a:effectLst/>
                <a:latin typeface="+mn-lt"/>
              </a:rPr>
              <a:t>9. How do you see relationships with your family improving? What about your friends?</a:t>
            </a:r>
          </a:p>
          <a:p>
            <a:pPr algn="l" rtl="0" fontAlgn="base"/>
            <a:r>
              <a:rPr lang="en-US" i="0" u="none" strike="noStrike" dirty="0">
                <a:solidFill>
                  <a:srgbClr val="000000"/>
                </a:solidFill>
                <a:effectLst/>
                <a:latin typeface="+mn-lt"/>
              </a:rPr>
              <a:t>10. What health goals would you like to accomplish?</a:t>
            </a:r>
          </a:p>
          <a:p>
            <a:pPr algn="l" rtl="0" fontAlgn="base"/>
            <a:r>
              <a:rPr lang="en-US" i="0" u="none" strike="noStrike" dirty="0">
                <a:solidFill>
                  <a:srgbClr val="000000"/>
                </a:solidFill>
                <a:effectLst/>
                <a:latin typeface="+mn-lt"/>
              </a:rPr>
              <a:t>11. What are some hobbies or activities you enjoyed in the past? Which ones are you wanting to try in the future?</a:t>
            </a:r>
          </a:p>
          <a:p>
            <a:pPr algn="l" rtl="0" fontAlgn="base"/>
            <a:r>
              <a:rPr lang="en-US" i="0" u="none" strike="noStrike" dirty="0">
                <a:solidFill>
                  <a:srgbClr val="000000"/>
                </a:solidFill>
                <a:effectLst/>
                <a:latin typeface="+mn-lt"/>
              </a:rPr>
              <a:t>12. What would you like to explore for a career? What is needed to get you there?</a:t>
            </a:r>
          </a:p>
          <a:p>
            <a:pPr algn="l" rtl="0" fontAlgn="base"/>
            <a:r>
              <a:rPr lang="en-US" i="0" u="none" strike="noStrike" dirty="0">
                <a:solidFill>
                  <a:srgbClr val="000000"/>
                </a:solidFill>
                <a:effectLst/>
                <a:latin typeface="+mn-lt"/>
              </a:rPr>
              <a:t>13. How will you practice spirituality or mindfulness during this?</a:t>
            </a:r>
          </a:p>
          <a:p>
            <a:pPr algn="l" rtl="0" fontAlgn="base"/>
            <a:r>
              <a:rPr lang="en-US" i="0" u="none" strike="noStrike" dirty="0">
                <a:solidFill>
                  <a:srgbClr val="000000"/>
                </a:solidFill>
                <a:effectLst/>
                <a:latin typeface="+mn-lt"/>
              </a:rPr>
              <a:t>14. What does a typical day look like now, and how do you want one to look?</a:t>
            </a:r>
          </a:p>
          <a:p>
            <a:pPr algn="l" rtl="0" fontAlgn="base"/>
            <a:r>
              <a:rPr lang="en-US" i="0" u="none" strike="noStrike" dirty="0">
                <a:solidFill>
                  <a:srgbClr val="000000"/>
                </a:solidFill>
                <a:effectLst/>
                <a:latin typeface="+mn-lt"/>
              </a:rPr>
              <a:t>15. What will self-care look like for you?</a:t>
            </a:r>
          </a:p>
          <a:p>
            <a:pPr algn="l" rtl="0" fontAlgn="base"/>
            <a:endParaRPr lang="en-US" i="0" u="none" strike="noStrike" dirty="0">
              <a:solidFill>
                <a:srgbClr val="000000"/>
              </a:solidFill>
              <a:effectLst/>
              <a:latin typeface="+mn-lt"/>
            </a:endParaRPr>
          </a:p>
          <a:p>
            <a:pPr algn="l" rtl="0" fontAlgn="base"/>
            <a:endParaRPr lang="en-US" b="0" i="0" dirty="0">
              <a:solidFill>
                <a:srgbClr val="444444"/>
              </a:solidFill>
              <a:effectLst/>
              <a:latin typeface="+mn-lt"/>
            </a:endParaRPr>
          </a:p>
          <a:p>
            <a:pPr algn="l" rtl="0" fontAlgn="base"/>
            <a:endParaRPr lang="en-US" sz="1800" b="0" i="0" dirty="0">
              <a:solidFill>
                <a:srgbClr val="444444"/>
              </a:solidFill>
              <a:effectLst/>
              <a:highlight>
                <a:srgbClr val="F5F5F5"/>
              </a:highlight>
              <a:latin typeface="Arial" panose="020B0604020202020204" pitchFamily="34" charset="0"/>
            </a:endParaRPr>
          </a:p>
          <a:p>
            <a:pPr algn="l" rtl="0" fontAlgn="base"/>
            <a:endParaRPr lang="en-US" sz="1800" b="0" i="0" dirty="0">
              <a:solidFill>
                <a:srgbClr val="444444"/>
              </a:solidFill>
              <a:effectLst/>
              <a:latin typeface="Arial" panose="020B0604020202020204" pitchFamily="34" charset="0"/>
            </a:endParaRP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fontScale="90000"/>
          </a:bodyPr>
          <a:lstStyle/>
          <a:p>
            <a:r>
              <a:rPr lang="en-US" dirty="0"/>
              <a:t>Questions to Establish Recovery Goals</a:t>
            </a:r>
          </a:p>
        </p:txBody>
      </p:sp>
    </p:spTree>
    <p:extLst>
      <p:ext uri="{BB962C8B-B14F-4D97-AF65-F5344CB8AC3E}">
        <p14:creationId xmlns:p14="http://schemas.microsoft.com/office/powerpoint/2010/main" val="11630807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149</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0" u="none" strike="noStrike" dirty="0">
                <a:solidFill>
                  <a:srgbClr val="000000"/>
                </a:solidFill>
                <a:effectLst/>
                <a:latin typeface="+mn-lt"/>
              </a:rPr>
              <a:t>Questions to get more specific:</a:t>
            </a:r>
          </a:p>
          <a:p>
            <a:pPr algn="l" rtl="0" fontAlgn="base"/>
            <a:r>
              <a:rPr lang="en-US" i="0" u="none" strike="noStrike" dirty="0">
                <a:solidFill>
                  <a:srgbClr val="000000"/>
                </a:solidFill>
                <a:effectLst/>
                <a:latin typeface="+mn-lt"/>
              </a:rPr>
              <a:t>1. What areas of your life or situation are you pleased with or feel good about?</a:t>
            </a:r>
          </a:p>
          <a:p>
            <a:pPr algn="l" rtl="0" fontAlgn="base"/>
            <a:r>
              <a:rPr lang="en-US" i="0" u="none" strike="noStrike" dirty="0">
                <a:solidFill>
                  <a:srgbClr val="000000"/>
                </a:solidFill>
                <a:effectLst/>
                <a:latin typeface="+mn-lt"/>
              </a:rPr>
              <a:t>2. What areas of your life or situation are you not pleased with or don’t feel good about?</a:t>
            </a:r>
          </a:p>
          <a:p>
            <a:pPr algn="l" rtl="0" fontAlgn="base"/>
            <a:r>
              <a:rPr lang="en-US" i="0" u="none" strike="noStrike" dirty="0">
                <a:solidFill>
                  <a:srgbClr val="000000"/>
                </a:solidFill>
                <a:effectLst/>
                <a:latin typeface="+mn-lt"/>
              </a:rPr>
              <a:t>3. Are there any areas of your life you are willing to deal with?</a:t>
            </a:r>
          </a:p>
          <a:p>
            <a:pPr algn="l" rtl="0" fontAlgn="base"/>
            <a:r>
              <a:rPr lang="en-US" i="0" u="none" strike="noStrike" dirty="0">
                <a:solidFill>
                  <a:srgbClr val="000000"/>
                </a:solidFill>
                <a:effectLst/>
                <a:latin typeface="+mn-lt"/>
              </a:rPr>
              <a:t>4. What relationships will be a priority for you to repair? And how will you go about it?</a:t>
            </a:r>
          </a:p>
          <a:p>
            <a:pPr algn="l" rtl="0" fontAlgn="base"/>
            <a:r>
              <a:rPr lang="en-US" i="0" u="none" strike="noStrike" dirty="0">
                <a:solidFill>
                  <a:srgbClr val="000000"/>
                </a:solidFill>
                <a:effectLst/>
                <a:latin typeface="+mn-lt"/>
              </a:rPr>
              <a:t>5. Are there legal or financial issues that need to be addressed soon?</a:t>
            </a:r>
          </a:p>
          <a:p>
            <a:pPr algn="l" rtl="0" fontAlgn="base"/>
            <a:r>
              <a:rPr lang="en-US" i="0" u="none" strike="noStrike" dirty="0">
                <a:solidFill>
                  <a:srgbClr val="000000"/>
                </a:solidFill>
                <a:effectLst/>
                <a:latin typeface="+mn-lt"/>
              </a:rPr>
              <a:t>6. What are specific ways you would like to improve your mental and emotional well-being?</a:t>
            </a:r>
            <a:r>
              <a:rPr lang="en-US"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endParaRPr lang="en-US" sz="1800" b="0" i="0" dirty="0">
              <a:solidFill>
                <a:srgbClr val="444444"/>
              </a:solidFill>
              <a:effectLst/>
              <a:highlight>
                <a:srgbClr val="F5F5F5"/>
              </a:highlight>
              <a:latin typeface="Arial" panose="020B0604020202020204" pitchFamily="34" charset="0"/>
            </a:endParaRPr>
          </a:p>
          <a:p>
            <a:pPr algn="l" rtl="0" fontAlgn="base"/>
            <a:endParaRPr lang="en-US" sz="1800" b="0" i="0" dirty="0">
              <a:solidFill>
                <a:srgbClr val="444444"/>
              </a:solidFill>
              <a:effectLst/>
              <a:latin typeface="Arial" panose="020B0604020202020204" pitchFamily="34" charset="0"/>
            </a:endParaRP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fontScale="90000"/>
          </a:bodyPr>
          <a:lstStyle/>
          <a:p>
            <a:r>
              <a:rPr lang="en-US" dirty="0"/>
              <a:t>Questions to Establish Recovery Goals</a:t>
            </a:r>
          </a:p>
        </p:txBody>
      </p:sp>
    </p:spTree>
    <p:extLst>
      <p:ext uri="{BB962C8B-B14F-4D97-AF65-F5344CB8AC3E}">
        <p14:creationId xmlns:p14="http://schemas.microsoft.com/office/powerpoint/2010/main" val="97023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843365"/>
          </a:xfrm>
        </p:spPr>
        <p:txBody>
          <a:bodyPr>
            <a:normAutofit/>
          </a:bodyPr>
          <a:lstStyle/>
          <a:p>
            <a:r>
              <a:rPr lang="en-US" sz="1400" b="1" dirty="0">
                <a:latin typeface="+mn-lt"/>
              </a:rPr>
              <a:t>Help Them Connect</a:t>
            </a:r>
          </a:p>
          <a:p>
            <a:r>
              <a:rPr lang="en-US" sz="1200" b="1" dirty="0">
                <a:latin typeface="+mn-lt"/>
              </a:rPr>
              <a:t>• How?</a:t>
            </a:r>
          </a:p>
          <a:p>
            <a:r>
              <a:rPr lang="en-US" sz="1200" dirty="0">
                <a:latin typeface="+mn-lt"/>
              </a:rPr>
              <a:t>O	 Helping someone with thoughts of suicide connect with ongoing support (like 	The Lifeline, which can be found by dialing 988 on any phone) can help them 	establish a 	safety net for those moments they find themselves in a crisis. </a:t>
            </a:r>
          </a:p>
          <a:p>
            <a:r>
              <a:rPr lang="en-US" sz="1200" dirty="0">
                <a:latin typeface="+mn-lt"/>
              </a:rPr>
              <a:t>O	 Additional components of a safety net might be connecting them with 	support and resources in their local communities, such as counselors. As peer 	support, connect them with a clinician, or as them if would like to be 	connected with a clinician. Inquire if they would like you to be present with 	them when they speak to the clinician.</a:t>
            </a:r>
          </a:p>
          <a:p>
            <a:endParaRPr lang="en-US" sz="1400" b="1" dirty="0">
              <a:latin typeface="+mn-lt"/>
            </a:endParaRPr>
          </a:p>
          <a:p>
            <a:r>
              <a:rPr lang="en-US" sz="1400" b="1" dirty="0">
                <a:latin typeface="+mn-lt"/>
              </a:rPr>
              <a:t>Follow Up</a:t>
            </a:r>
          </a:p>
          <a:p>
            <a:r>
              <a:rPr lang="en-US" sz="1050" dirty="0">
                <a:latin typeface="+mn-lt"/>
              </a:rPr>
              <a:t>• </a:t>
            </a:r>
            <a:r>
              <a:rPr lang="en-US" sz="1200" b="1" dirty="0">
                <a:latin typeface="+mn-lt"/>
              </a:rPr>
              <a:t>How?</a:t>
            </a:r>
            <a:endParaRPr lang="en-US" sz="1050" b="1" dirty="0">
              <a:latin typeface="+mn-lt"/>
            </a:endParaRPr>
          </a:p>
          <a:p>
            <a:r>
              <a:rPr lang="en-US" sz="1050" dirty="0">
                <a:latin typeface="+mn-lt"/>
              </a:rPr>
              <a:t>O	</a:t>
            </a:r>
            <a:r>
              <a:rPr lang="en-US" sz="1200" dirty="0">
                <a:latin typeface="+mn-lt"/>
              </a:rPr>
              <a:t> After your initial contact with a person experiencing thought of suicide, and 	after you 	have connected them with the immediate support systems they 	need, make sure to 	follow up with them to see how they are doing. Send a 	text, call, or visit them. As peer 	support, you have a unique ability to follow a 	client when they have been admitted 	and continued providing peer support 	services. This consistency is one of the biggest 	components for a peer 	support, and for a client.</a:t>
            </a:r>
          </a:p>
          <a:p>
            <a:pPr marL="171450" indent="-171450">
              <a:buFont typeface="Arial" panose="020B0604020202020204" pitchFamily="34" charset="0"/>
              <a:buChar char="•"/>
            </a:pPr>
            <a:endParaRPr lang="en-US" sz="1050" dirty="0">
              <a:latin typeface="+mn-lt"/>
            </a:endParaRPr>
          </a:p>
          <a:p>
            <a:pPr marL="171450" indent="-171450">
              <a:buFont typeface="Arial" panose="020B0604020202020204" pitchFamily="34" charset="0"/>
              <a:buChar char="•"/>
            </a:pPr>
            <a:endParaRPr lang="en-US" sz="1050" dirty="0">
              <a:latin typeface="+mn-lt"/>
            </a:endParaRPr>
          </a:p>
          <a:p>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p:txBody>
      </p:sp>
      <p:sp>
        <p:nvSpPr>
          <p:cNvPr id="2" name="Title 1"/>
          <p:cNvSpPr>
            <a:spLocks noGrp="1"/>
          </p:cNvSpPr>
          <p:nvPr>
            <p:ph type="title"/>
          </p:nvPr>
        </p:nvSpPr>
        <p:spPr/>
        <p:txBody>
          <a:bodyPr>
            <a:noAutofit/>
          </a:bodyPr>
          <a:lstStyle/>
          <a:p>
            <a:r>
              <a:rPr lang="en-US" sz="2000" dirty="0"/>
              <a:t>Protocol for Working With Someone Who Is Possibly Having Suicidal Thoughts or Actions</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15</a:t>
            </a:fld>
            <a:endParaRPr lang="en-US"/>
          </a:p>
        </p:txBody>
      </p:sp>
      <p:pic>
        <p:nvPicPr>
          <p:cNvPr id="7" name="Picture 6" descr="A blue square with white text&#10;&#10;Description automatically generated">
            <a:extLst>
              <a:ext uri="{FF2B5EF4-FFF2-40B4-BE49-F238E27FC236}">
                <a16:creationId xmlns:a16="http://schemas.microsoft.com/office/drawing/2014/main" id="{1C7E9CD0-6FC4-A029-1A10-285796D5A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568" y="5831589"/>
            <a:ext cx="3479263" cy="3479263"/>
          </a:xfrm>
          <a:prstGeom prst="rect">
            <a:avLst/>
          </a:prstGeom>
        </p:spPr>
      </p:pic>
    </p:spTree>
    <p:custDataLst>
      <p:tags r:id="rId1"/>
    </p:custDataLst>
    <p:extLst>
      <p:ext uri="{BB962C8B-B14F-4D97-AF65-F5344CB8AC3E}">
        <p14:creationId xmlns:p14="http://schemas.microsoft.com/office/powerpoint/2010/main" val="1255709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150</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i="0" u="none" strike="noStrike" dirty="0">
                <a:solidFill>
                  <a:srgbClr val="000000"/>
                </a:solidFill>
                <a:effectLst/>
                <a:latin typeface="+mn-lt"/>
              </a:rPr>
              <a:t>When it comes to setting goals, the client is responsible for picking their goals, but you can assist them by asking the right questions to get them thinking about their life differently. See some examples below of questions to ask.</a:t>
            </a:r>
          </a:p>
          <a:p>
            <a:pPr algn="l" rtl="0" fontAlgn="base"/>
            <a:endParaRPr lang="en-US" i="0" u="none" strike="noStrike" dirty="0">
              <a:solidFill>
                <a:srgbClr val="000000"/>
              </a:solidFill>
              <a:effectLst/>
              <a:latin typeface="+mn-lt"/>
            </a:endParaRPr>
          </a:p>
          <a:p>
            <a:pPr algn="l" rtl="0" fontAlgn="base"/>
            <a:r>
              <a:rPr lang="en-US" b="1" i="0" u="none" strike="noStrike" dirty="0">
                <a:solidFill>
                  <a:srgbClr val="000000"/>
                </a:solidFill>
                <a:effectLst/>
                <a:latin typeface="+mn-lt"/>
              </a:rPr>
              <a:t>Questions to Help Someone Identify Their Fears:</a:t>
            </a:r>
          </a:p>
          <a:p>
            <a:pPr algn="l" rtl="0" fontAlgn="base"/>
            <a:r>
              <a:rPr lang="en-US" i="0" u="none" strike="noStrike" dirty="0">
                <a:solidFill>
                  <a:srgbClr val="000000"/>
                </a:solidFill>
                <a:effectLst/>
                <a:latin typeface="+mn-lt"/>
              </a:rPr>
              <a:t>1. If you were not afraid, what would you be doing?</a:t>
            </a:r>
          </a:p>
          <a:p>
            <a:pPr algn="l" rtl="0" fontAlgn="base"/>
            <a:r>
              <a:rPr lang="en-US" i="0" u="none" strike="noStrike" dirty="0">
                <a:solidFill>
                  <a:srgbClr val="000000"/>
                </a:solidFill>
                <a:effectLst/>
                <a:latin typeface="+mn-lt"/>
              </a:rPr>
              <a:t>2. Why would you like to do this?</a:t>
            </a:r>
          </a:p>
          <a:p>
            <a:pPr algn="l" rtl="0" fontAlgn="base"/>
            <a:r>
              <a:rPr lang="en-US" i="0" u="none" strike="noStrike" dirty="0">
                <a:solidFill>
                  <a:srgbClr val="000000"/>
                </a:solidFill>
                <a:effectLst/>
                <a:latin typeface="+mn-lt"/>
              </a:rPr>
              <a:t>3. What are you getting out of staying in your comfort zone?</a:t>
            </a:r>
          </a:p>
          <a:p>
            <a:pPr algn="l" rtl="0" fontAlgn="base"/>
            <a:r>
              <a:rPr lang="en-US" i="0" u="none" strike="noStrike" dirty="0">
                <a:solidFill>
                  <a:srgbClr val="000000"/>
                </a:solidFill>
                <a:effectLst/>
                <a:latin typeface="+mn-lt"/>
              </a:rPr>
              <a:t>4. What is it costing you to stay in your comfort zone?</a:t>
            </a:r>
          </a:p>
          <a:p>
            <a:pPr algn="l" rtl="0" fontAlgn="base"/>
            <a:r>
              <a:rPr lang="en-US" i="0" u="none" strike="noStrike" dirty="0">
                <a:solidFill>
                  <a:srgbClr val="000000"/>
                </a:solidFill>
                <a:effectLst/>
                <a:latin typeface="+mn-lt"/>
              </a:rPr>
              <a:t>5. What would be the biggest benefit in moving past this fear?</a:t>
            </a:r>
          </a:p>
          <a:p>
            <a:pPr algn="l" rtl="0" fontAlgn="base"/>
            <a:r>
              <a:rPr lang="en-US" i="0" u="none" strike="noStrike" dirty="0">
                <a:solidFill>
                  <a:srgbClr val="000000"/>
                </a:solidFill>
                <a:effectLst/>
                <a:latin typeface="+mn-lt"/>
              </a:rPr>
              <a:t>6. How does experiencing this fear make you feel?</a:t>
            </a:r>
          </a:p>
          <a:p>
            <a:pPr algn="l" rtl="0" fontAlgn="base"/>
            <a:r>
              <a:rPr lang="en-US" i="0" u="none" strike="noStrike" dirty="0">
                <a:solidFill>
                  <a:srgbClr val="000000"/>
                </a:solidFill>
                <a:effectLst/>
                <a:latin typeface="+mn-lt"/>
              </a:rPr>
              <a:t>7. What are the specific emotions or physical sensations that you are experiencing?</a:t>
            </a:r>
          </a:p>
          <a:p>
            <a:pPr algn="l" rtl="0" fontAlgn="base"/>
            <a:r>
              <a:rPr lang="en-US" i="0" u="none" strike="noStrike" dirty="0">
                <a:solidFill>
                  <a:srgbClr val="000000"/>
                </a:solidFill>
                <a:effectLst/>
                <a:latin typeface="+mn-lt"/>
              </a:rPr>
              <a:t>8. What are the thoughts that come to mind in that situation?</a:t>
            </a:r>
          </a:p>
          <a:p>
            <a:pPr algn="l" rtl="0" fontAlgn="base"/>
            <a:r>
              <a:rPr lang="en-US" i="0" u="none" strike="noStrike" dirty="0">
                <a:solidFill>
                  <a:srgbClr val="000000"/>
                </a:solidFill>
                <a:effectLst/>
                <a:latin typeface="+mn-lt"/>
              </a:rPr>
              <a:t>9. What have you learned from past experiences about how to successfully address these thoughts and feelings?</a:t>
            </a:r>
          </a:p>
          <a:p>
            <a:pPr algn="l" rtl="0" fontAlgn="base"/>
            <a:r>
              <a:rPr lang="en-US" i="0" u="none" strike="noStrike" dirty="0">
                <a:solidFill>
                  <a:srgbClr val="000000"/>
                </a:solidFill>
                <a:effectLst/>
                <a:latin typeface="+mn-lt"/>
              </a:rPr>
              <a:t>10. Can you describe another time you felt hesitant or anxious around pursuing a goal?</a:t>
            </a:r>
          </a:p>
          <a:p>
            <a:pPr algn="l" rtl="0" fontAlgn="base"/>
            <a:r>
              <a:rPr lang="en-US" i="0" u="none" strike="noStrike" dirty="0">
                <a:solidFill>
                  <a:srgbClr val="000000"/>
                </a:solidFill>
                <a:effectLst/>
                <a:latin typeface="+mn-lt"/>
              </a:rPr>
              <a:t>11. Have you experienced past setbacks that may be affecting you now?</a:t>
            </a:r>
          </a:p>
          <a:p>
            <a:pPr algn="l" rtl="0" fontAlgn="base"/>
            <a:r>
              <a:rPr lang="en-US" i="0" u="none" strike="noStrike" dirty="0">
                <a:solidFill>
                  <a:srgbClr val="000000"/>
                </a:solidFill>
                <a:effectLst/>
                <a:latin typeface="+mn-lt"/>
              </a:rPr>
              <a:t>12. Do you feel pressure from external sources, such as family, peers, society, that contributes to your fear?</a:t>
            </a:r>
          </a:p>
          <a:p>
            <a:pPr algn="l" rtl="0" fontAlgn="base"/>
            <a:r>
              <a:rPr lang="en-US" i="0" u="none" strike="noStrike" dirty="0">
                <a:solidFill>
                  <a:srgbClr val="000000"/>
                </a:solidFill>
                <a:effectLst/>
                <a:latin typeface="+mn-lt"/>
              </a:rPr>
              <a:t>13. Are there underlying beliefs that may be affecting your self-assurance?</a:t>
            </a:r>
          </a:p>
          <a:p>
            <a:pPr algn="l" rtl="0" fontAlgn="base"/>
            <a:r>
              <a:rPr lang="en-US" i="0" u="none" strike="noStrike" dirty="0">
                <a:solidFill>
                  <a:srgbClr val="000000"/>
                </a:solidFill>
                <a:effectLst/>
                <a:latin typeface="+mn-lt"/>
              </a:rPr>
              <a:t>14. How do you define success, and do you feel pressured to meet certain standards or expectations?</a:t>
            </a:r>
          </a:p>
          <a:p>
            <a:pPr algn="l" rtl="0" fontAlgn="base"/>
            <a:r>
              <a:rPr lang="en-US" i="0" u="none" strike="noStrike" dirty="0">
                <a:solidFill>
                  <a:srgbClr val="000000"/>
                </a:solidFill>
                <a:effectLst/>
                <a:latin typeface="+mn-lt"/>
              </a:rPr>
              <a:t>15. Have you noticed any physical sensations, such as tension, racing heart, etc., when you think about taking steps toward your goals?</a:t>
            </a:r>
            <a:endParaRPr lang="en-US" i="0" dirty="0">
              <a:solidFill>
                <a:srgbClr val="444444"/>
              </a:solidFill>
              <a:effectLst/>
              <a:latin typeface="+mn-lt"/>
            </a:endParaRPr>
          </a:p>
          <a:p>
            <a:pPr algn="l" rtl="0" fontAlgn="base"/>
            <a:endParaRPr lang="en-US" sz="1800" b="0" i="0" dirty="0">
              <a:solidFill>
                <a:srgbClr val="444444"/>
              </a:solidFill>
              <a:effectLst/>
              <a:highlight>
                <a:srgbClr val="F5F5F5"/>
              </a:highlight>
              <a:latin typeface="Arial" panose="020B0604020202020204" pitchFamily="34" charset="0"/>
            </a:endParaRPr>
          </a:p>
          <a:p>
            <a:pPr algn="l" rtl="0" fontAlgn="base"/>
            <a:endParaRPr lang="en-US" sz="1800" b="0" i="0" dirty="0">
              <a:solidFill>
                <a:srgbClr val="444444"/>
              </a:solidFill>
              <a:effectLst/>
              <a:latin typeface="Arial" panose="020B0604020202020204" pitchFamily="34" charset="0"/>
            </a:endParaRP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Questions to Identify Fears</a:t>
            </a:r>
          </a:p>
        </p:txBody>
      </p:sp>
    </p:spTree>
    <p:extLst>
      <p:ext uri="{BB962C8B-B14F-4D97-AF65-F5344CB8AC3E}">
        <p14:creationId xmlns:p14="http://schemas.microsoft.com/office/powerpoint/2010/main" val="42742313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151</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1" u="none" strike="noStrike" dirty="0">
                <a:solidFill>
                  <a:srgbClr val="000000"/>
                </a:solidFill>
                <a:effectLst/>
                <a:latin typeface="+mn-lt"/>
              </a:rPr>
              <a:t>How an Adult Peer Support Specialist's Recovery Story Can Be Helpful:</a:t>
            </a:r>
            <a:r>
              <a:rPr lang="en-US" b="1"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An adult peer support specialist's recovery story can be a powerful tool in several ways: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Inspiration: It can inspire individuals receiving services by demonstrating that recovery is possible and that they are not alone in their struggles.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Education: It educates individuals about the recovery process, available resources, and coping strategies that have worked for someone with a similar experience.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Human Connection: It fosters a sense of connection and empathy as individuals can relate to the peer support specialist's journey.</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Provider Education: It can also educate and inspire mental health providers by illustrating the importance of recovery-oriented care and the impact of peer support in the healing process.</a:t>
            </a:r>
            <a:r>
              <a:rPr lang="en-US" b="0" i="0" dirty="0">
                <a:solidFill>
                  <a:srgbClr val="444444"/>
                </a:solidFill>
                <a:effectLst/>
                <a:latin typeface="+mn-lt"/>
              </a:rPr>
              <a:t>​</a:t>
            </a:r>
          </a:p>
          <a:p>
            <a:pPr algn="l" rtl="0" fontAlgn="base"/>
            <a:endParaRPr lang="en-US" dirty="0">
              <a:solidFill>
                <a:srgbClr val="444444"/>
              </a:solidFill>
              <a:latin typeface="+mn-lt"/>
            </a:endParaRPr>
          </a:p>
          <a:p>
            <a:pPr algn="l" rtl="0" fontAlgn="base"/>
            <a:r>
              <a:rPr lang="en-US" b="1" i="1" u="none" strike="noStrike" dirty="0">
                <a:solidFill>
                  <a:srgbClr val="000000"/>
                </a:solidFill>
                <a:effectLst/>
                <a:latin typeface="+mn-lt"/>
              </a:rPr>
              <a:t>Process for Adult Peer Support Specialists to Tell Their Recovery Stories:</a:t>
            </a:r>
            <a:r>
              <a:rPr lang="en-US" b="1"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1" u="none" strike="noStrike" dirty="0">
                <a:solidFill>
                  <a:srgbClr val="000000"/>
                </a:solidFill>
                <a:effectLst/>
                <a:latin typeface="+mn-lt"/>
              </a:rPr>
              <a:t>Self-Reflection: </a:t>
            </a:r>
            <a:r>
              <a:rPr lang="en-US" b="0" i="1" u="none" strike="noStrike" dirty="0">
                <a:solidFill>
                  <a:srgbClr val="000000"/>
                </a:solidFill>
                <a:effectLst/>
                <a:latin typeface="+mn-lt"/>
              </a:rPr>
              <a:t>Encourage peer support specialists to reflect on their own recovery journeys, identifying key turning points, challenges, and moments of growth.</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1" u="none" strike="noStrike" dirty="0">
                <a:solidFill>
                  <a:srgbClr val="000000"/>
                </a:solidFill>
                <a:effectLst/>
                <a:latin typeface="+mn-lt"/>
              </a:rPr>
              <a:t>Narrative Development</a:t>
            </a:r>
            <a:r>
              <a:rPr lang="en-US" b="0" i="1" u="none" strike="noStrike" dirty="0">
                <a:solidFill>
                  <a:srgbClr val="000000"/>
                </a:solidFill>
                <a:effectLst/>
                <a:latin typeface="+mn-lt"/>
              </a:rPr>
              <a:t>: Assist them in structuring their stories in a way that highlights the recovery process, emphasizing resilience, hope, and empowerment. Encourage them to be authentic and share both the struggles and successes.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Illness Story vs. Recovery Story</a:t>
            </a:r>
          </a:p>
        </p:txBody>
      </p:sp>
    </p:spTree>
    <p:extLst>
      <p:ext uri="{BB962C8B-B14F-4D97-AF65-F5344CB8AC3E}">
        <p14:creationId xmlns:p14="http://schemas.microsoft.com/office/powerpoint/2010/main" val="22355663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152</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i="1" u="none" strike="noStrike" dirty="0">
                <a:solidFill>
                  <a:srgbClr val="000000"/>
                </a:solidFill>
                <a:effectLst/>
                <a:latin typeface="+mn-lt"/>
              </a:rPr>
              <a:t>Active Listening Skills</a:t>
            </a:r>
            <a:r>
              <a:rPr lang="en-US" b="0" i="1" u="none" strike="noStrike" dirty="0">
                <a:solidFill>
                  <a:srgbClr val="000000"/>
                </a:solidFill>
                <a:effectLst/>
                <a:latin typeface="+mn-lt"/>
              </a:rPr>
              <a:t>: Train peer support specialists in active listening and empathetic communication, which are essential for connecting with individuals receiving services.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1" u="none" strike="noStrike" dirty="0">
                <a:solidFill>
                  <a:srgbClr val="000000"/>
                </a:solidFill>
                <a:effectLst/>
                <a:latin typeface="+mn-lt"/>
              </a:rPr>
              <a:t>Storytelling Workshops</a:t>
            </a:r>
            <a:r>
              <a:rPr lang="en-US" b="0" i="1" u="none" strike="noStrike" dirty="0">
                <a:solidFill>
                  <a:srgbClr val="000000"/>
                </a:solidFill>
                <a:effectLst/>
                <a:latin typeface="+mn-lt"/>
              </a:rPr>
              <a:t>: Organize storytelling workshops or peer support groups where specialists can practice sharing their stories in a supportive environment.</a:t>
            </a:r>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Feedback and Improvement: Provide constructive feedback to help specialists refine their narratives, ensuring they are engaging, relatable, and respectful of the audience's needs.</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i="1" u="none" strike="noStrike" dirty="0">
                <a:solidFill>
                  <a:srgbClr val="000000"/>
                </a:solidFill>
                <a:effectLst/>
                <a:latin typeface="+mn-lt"/>
              </a:rPr>
              <a:t>Ethical Considerations</a:t>
            </a:r>
            <a:r>
              <a:rPr lang="en-US" b="0" i="1" u="none" strike="noStrike" dirty="0">
                <a:solidFill>
                  <a:srgbClr val="000000"/>
                </a:solidFill>
                <a:effectLst/>
                <a:latin typeface="+mn-lt"/>
              </a:rPr>
              <a:t>: Discuss the importance of maintaining boundaries and confidentiality when sharing personal stories.</a:t>
            </a:r>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Supervision and Peer Support: Offer ongoing supervision and peer support for specialists as they use their stories in their roles, addressing any challenges or emotional impact that may arise.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1" u="none" strike="noStrike" dirty="0">
                <a:solidFill>
                  <a:srgbClr val="000000"/>
                </a:solidFill>
                <a:effectLst/>
                <a:latin typeface="+mn-lt"/>
              </a:rPr>
              <a:t>By following this process, adult peer support specialists can effectively share their recovery stories to inspire and support individuals on their own journeys toward mental health and well-being. </a:t>
            </a:r>
            <a:r>
              <a:rPr lang="en-US" b="0" i="0" dirty="0">
                <a:solidFill>
                  <a:srgbClr val="444444"/>
                </a:solidFill>
                <a:effectLst/>
                <a:latin typeface="+mn-lt"/>
              </a:rPr>
              <a:t>​</a:t>
            </a:r>
          </a:p>
          <a:p>
            <a:pPr algn="l" rtl="0" fontAlgn="base"/>
            <a:r>
              <a:rPr lang="en-US" b="0" i="1" u="none" strike="noStrike" dirty="0">
                <a:solidFill>
                  <a:srgbClr val="000000"/>
                </a:solidFill>
                <a:effectLst/>
                <a:highlight>
                  <a:srgbClr val="F5F5F5"/>
                </a:highlight>
                <a:latin typeface="+mn-lt"/>
              </a:rPr>
              <a:t>. </a:t>
            </a:r>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Illness Story vs. Recovery Story</a:t>
            </a:r>
          </a:p>
        </p:txBody>
      </p:sp>
    </p:spTree>
    <p:extLst>
      <p:ext uri="{BB962C8B-B14F-4D97-AF65-F5344CB8AC3E}">
        <p14:creationId xmlns:p14="http://schemas.microsoft.com/office/powerpoint/2010/main" val="33400589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D7B4A8-1D34-3AAF-15EE-9D0930F907FC}"/>
              </a:ext>
            </a:extLst>
          </p:cNvPr>
          <p:cNvSpPr>
            <a:spLocks noGrp="1"/>
          </p:cNvSpPr>
          <p:nvPr>
            <p:ph type="sldNum" sz="quarter" idx="15"/>
          </p:nvPr>
        </p:nvSpPr>
        <p:spPr/>
        <p:txBody>
          <a:bodyPr/>
          <a:lstStyle/>
          <a:p>
            <a:fld id="{AA91BEA5-B99F-432C-AC2D-F9392A4662AF}" type="slidenum">
              <a:rPr lang="en-US" smtClean="0"/>
              <a:t>153</a:t>
            </a:fld>
            <a:endParaRPr lang="en-US"/>
          </a:p>
        </p:txBody>
      </p:sp>
      <p:sp>
        <p:nvSpPr>
          <p:cNvPr id="3" name="Text Placeholder 2">
            <a:extLst>
              <a:ext uri="{FF2B5EF4-FFF2-40B4-BE49-F238E27FC236}">
                <a16:creationId xmlns:a16="http://schemas.microsoft.com/office/drawing/2014/main" id="{E3213744-A0B2-2DA6-848D-707516310E69}"/>
              </a:ext>
            </a:extLst>
          </p:cNvPr>
          <p:cNvSpPr>
            <a:spLocks noGrp="1"/>
          </p:cNvSpPr>
          <p:nvPr>
            <p:ph type="body" sz="quarter" idx="16"/>
          </p:nvPr>
        </p:nvSpPr>
        <p:spPr>
          <a:xfrm>
            <a:off x="534987" y="7906699"/>
            <a:ext cx="6702425" cy="1117600"/>
          </a:xfrm>
        </p:spPr>
        <p:txBody>
          <a:bodyPr/>
          <a:lstStyle/>
          <a:p>
            <a:r>
              <a:rPr lang="en-US" dirty="0"/>
              <a:t>Make your recovery story a source of inspiration for others.</a:t>
            </a:r>
          </a:p>
        </p:txBody>
      </p:sp>
      <p:sp>
        <p:nvSpPr>
          <p:cNvPr id="4" name="Footer Placeholder 3">
            <a:extLst>
              <a:ext uri="{FF2B5EF4-FFF2-40B4-BE49-F238E27FC236}">
                <a16:creationId xmlns:a16="http://schemas.microsoft.com/office/drawing/2014/main" id="{34FB20C2-C06B-9950-7CAB-DF6D10AB05BE}"/>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187114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D7B4A8-1D34-3AAF-15EE-9D0930F907FC}"/>
              </a:ext>
            </a:extLst>
          </p:cNvPr>
          <p:cNvSpPr>
            <a:spLocks noGrp="1"/>
          </p:cNvSpPr>
          <p:nvPr>
            <p:ph type="sldNum" sz="quarter" idx="15"/>
          </p:nvPr>
        </p:nvSpPr>
        <p:spPr/>
        <p:txBody>
          <a:bodyPr/>
          <a:lstStyle/>
          <a:p>
            <a:fld id="{AA91BEA5-B99F-432C-AC2D-F9392A4662AF}" type="slidenum">
              <a:rPr lang="en-US" smtClean="0"/>
              <a:t>154</a:t>
            </a:fld>
            <a:endParaRPr lang="en-US"/>
          </a:p>
        </p:txBody>
      </p:sp>
      <p:sp>
        <p:nvSpPr>
          <p:cNvPr id="3" name="Text Placeholder 2">
            <a:extLst>
              <a:ext uri="{FF2B5EF4-FFF2-40B4-BE49-F238E27FC236}">
                <a16:creationId xmlns:a16="http://schemas.microsoft.com/office/drawing/2014/main" id="{E3213744-A0B2-2DA6-848D-707516310E69}"/>
              </a:ext>
            </a:extLst>
          </p:cNvPr>
          <p:cNvSpPr>
            <a:spLocks noGrp="1"/>
          </p:cNvSpPr>
          <p:nvPr>
            <p:ph type="body" sz="quarter" idx="16"/>
          </p:nvPr>
        </p:nvSpPr>
        <p:spPr>
          <a:xfrm>
            <a:off x="535623" y="7891459"/>
            <a:ext cx="6702425" cy="1117600"/>
          </a:xfrm>
        </p:spPr>
        <p:txBody>
          <a:bodyPr/>
          <a:lstStyle/>
          <a:p>
            <a:r>
              <a:rPr lang="en-US" dirty="0"/>
              <a:t>Recovery is all about using our power to change our beliefs that are based on faulty data.</a:t>
            </a:r>
          </a:p>
        </p:txBody>
      </p:sp>
      <p:sp>
        <p:nvSpPr>
          <p:cNvPr id="4" name="Footer Placeholder 3">
            <a:extLst>
              <a:ext uri="{FF2B5EF4-FFF2-40B4-BE49-F238E27FC236}">
                <a16:creationId xmlns:a16="http://schemas.microsoft.com/office/drawing/2014/main" id="{34FB20C2-C06B-9950-7CAB-DF6D10AB05BE}"/>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2243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lide Number Placeholder 2">
            <a:extLst>
              <a:ext uri="{FF2B5EF4-FFF2-40B4-BE49-F238E27FC236}">
                <a16:creationId xmlns:a16="http://schemas.microsoft.com/office/drawing/2014/main" id="{E97833D0-8072-7844-A86C-F6607A0E636B}"/>
              </a:ext>
            </a:extLst>
          </p:cNvPr>
          <p:cNvSpPr>
            <a:spLocks noGrp="1"/>
          </p:cNvSpPr>
          <p:nvPr>
            <p:ph type="sldNum" sz="quarter" idx="12"/>
          </p:nvPr>
        </p:nvSpPr>
        <p:spPr/>
        <p:txBody>
          <a:bodyPr/>
          <a:lstStyle/>
          <a:p>
            <a:fld id="{9EB2E7FF-6D7B-4C76-A550-054A21B0D9A7}" type="slidenum">
              <a:rPr lang="en-US" smtClean="0"/>
              <a:t>155</a:t>
            </a:fld>
            <a:endParaRPr lang="en-US" dirty="0"/>
          </a:p>
        </p:txBody>
      </p:sp>
      <p:sp>
        <p:nvSpPr>
          <p:cNvPr id="3" name="Content Placeholder 2">
            <a:extLst>
              <a:ext uri="{FF2B5EF4-FFF2-40B4-BE49-F238E27FC236}">
                <a16:creationId xmlns:a16="http://schemas.microsoft.com/office/drawing/2014/main" id="{5A49292A-DF58-1E45-A132-89C304268F07}"/>
              </a:ext>
            </a:extLst>
          </p:cNvPr>
          <p:cNvSpPr>
            <a:spLocks noGrp="1"/>
          </p:cNvSpPr>
          <p:nvPr>
            <p:ph type="body" sz="quarter" idx="13"/>
          </p:nvPr>
        </p:nvSpPr>
        <p:spPr>
          <a:xfrm>
            <a:off x="518809" y="1242258"/>
            <a:ext cx="6702425" cy="6739313"/>
          </a:xfrm>
        </p:spPr>
        <p:txBody>
          <a:bodyPr>
            <a:noAutofit/>
          </a:bodyPr>
          <a:lstStyle/>
          <a:p>
            <a:r>
              <a:rPr lang="en-US" sz="1800" b="1" dirty="0">
                <a:latin typeface="+mj-lt"/>
              </a:rPr>
              <a:t>Core Competency 6 – Using Support Groups to Promote and Sustain Recovery</a:t>
            </a:r>
          </a:p>
          <a:p>
            <a:endParaRPr lang="en-US" sz="1800" b="1" dirty="0">
              <a:latin typeface="+mj-lt"/>
            </a:endParaRPr>
          </a:p>
          <a:p>
            <a:pPr marL="285750" indent="-285750">
              <a:buFont typeface="Arial" panose="020B0604020202020204" pitchFamily="34" charset="0"/>
              <a:buChar char="•"/>
            </a:pPr>
            <a:r>
              <a:rPr lang="en-US" sz="1400" dirty="0">
                <a:latin typeface="+mn-lt"/>
              </a:rPr>
              <a:t>Participants will understand the important role of support groups and the role of the group facilitator.</a:t>
            </a:r>
          </a:p>
          <a:p>
            <a:pPr marL="285750" indent="-285750">
              <a:buFont typeface="Arial" panose="020B0604020202020204" pitchFamily="34" charset="0"/>
              <a:buChar char="•"/>
            </a:pPr>
            <a:r>
              <a:rPr lang="en-US" sz="1400" dirty="0">
                <a:latin typeface="+mn-lt"/>
              </a:rPr>
              <a:t>Identify meeting guidelines that APSS may use when acting as a group facilitator.</a:t>
            </a:r>
          </a:p>
          <a:p>
            <a:pPr marL="285750" indent="-285750">
              <a:buFont typeface="Arial" panose="020B0604020202020204" pitchFamily="34" charset="0"/>
              <a:buChar char="•"/>
            </a:pPr>
            <a:r>
              <a:rPr lang="en-US" sz="1400" dirty="0">
                <a:latin typeface="+mn-lt"/>
              </a:rPr>
              <a:t>Be able to identify different types of behavioral health support groups.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endParaRPr lang="en-US" sz="1400" dirty="0">
              <a:latin typeface="+mn-lt"/>
            </a:endParaRPr>
          </a:p>
        </p:txBody>
      </p:sp>
      <p:sp>
        <p:nvSpPr>
          <p:cNvPr id="4" name="Title 3">
            <a:extLst>
              <a:ext uri="{FF2B5EF4-FFF2-40B4-BE49-F238E27FC236}">
                <a16:creationId xmlns:a16="http://schemas.microsoft.com/office/drawing/2014/main" id="{C92D872F-0C0F-7F4B-BD22-94914B0F4360}"/>
              </a:ext>
            </a:extLst>
          </p:cNvPr>
          <p:cNvSpPr>
            <a:spLocks noGrp="1"/>
          </p:cNvSpPr>
          <p:nvPr>
            <p:ph type="title"/>
          </p:nvPr>
        </p:nvSpPr>
        <p:spPr/>
        <p:txBody>
          <a:bodyPr>
            <a:normAutofit fontScale="90000"/>
          </a:bodyPr>
          <a:lstStyle/>
          <a:p>
            <a:r>
              <a:rPr lang="en-US" dirty="0"/>
              <a:t>Core Competencies and Objectives</a:t>
            </a:r>
          </a:p>
        </p:txBody>
      </p:sp>
      <p:grpSp>
        <p:nvGrpSpPr>
          <p:cNvPr id="56" name="Group 55">
            <a:extLst>
              <a:ext uri="{FF2B5EF4-FFF2-40B4-BE49-F238E27FC236}">
                <a16:creationId xmlns:a16="http://schemas.microsoft.com/office/drawing/2014/main" id="{F5962AF8-430C-AC44-A81A-4985AD4DF488}"/>
              </a:ext>
            </a:extLst>
          </p:cNvPr>
          <p:cNvGrpSpPr/>
          <p:nvPr/>
        </p:nvGrpSpPr>
        <p:grpSpPr>
          <a:xfrm flipH="1">
            <a:off x="2706715" y="5029200"/>
            <a:ext cx="2480669" cy="3786942"/>
            <a:chOff x="1273256" y="564201"/>
            <a:chExt cx="3619967" cy="5445381"/>
          </a:xfrm>
        </p:grpSpPr>
        <p:sp>
          <p:nvSpPr>
            <p:cNvPr id="57" name="Freeform 56">
              <a:extLst>
                <a:ext uri="{FF2B5EF4-FFF2-40B4-BE49-F238E27FC236}">
                  <a16:creationId xmlns:a16="http://schemas.microsoft.com/office/drawing/2014/main" id="{D3F41D45-2152-C14A-85AF-A9A48B6BD2F3}"/>
                </a:ext>
              </a:extLst>
            </p:cNvPr>
            <p:cNvSpPr>
              <a:spLocks noEditPoints="1"/>
            </p:cNvSpPr>
            <p:nvPr/>
          </p:nvSpPr>
          <p:spPr bwMode="auto">
            <a:xfrm>
              <a:off x="4436537" y="2383231"/>
              <a:ext cx="406408" cy="376689"/>
            </a:xfrm>
            <a:custGeom>
              <a:avLst/>
              <a:gdLst>
                <a:gd name="T0" fmla="*/ 84 w 97"/>
                <a:gd name="T1" fmla="*/ 36 h 96"/>
                <a:gd name="T2" fmla="*/ 82 w 97"/>
                <a:gd name="T3" fmla="*/ 32 h 96"/>
                <a:gd name="T4" fmla="*/ 87 w 97"/>
                <a:gd name="T5" fmla="*/ 17 h 96"/>
                <a:gd name="T6" fmla="*/ 79 w 97"/>
                <a:gd name="T7" fmla="*/ 10 h 96"/>
                <a:gd name="T8" fmla="*/ 79 w 97"/>
                <a:gd name="T9" fmla="*/ 10 h 96"/>
                <a:gd name="T10" fmla="*/ 78 w 97"/>
                <a:gd name="T11" fmla="*/ 10 h 96"/>
                <a:gd name="T12" fmla="*/ 65 w 97"/>
                <a:gd name="T13" fmla="*/ 15 h 96"/>
                <a:gd name="T14" fmla="*/ 61 w 97"/>
                <a:gd name="T15" fmla="*/ 13 h 96"/>
                <a:gd name="T16" fmla="*/ 53 w 97"/>
                <a:gd name="T17" fmla="*/ 0 h 96"/>
                <a:gd name="T18" fmla="*/ 43 w 97"/>
                <a:gd name="T19" fmla="*/ 0 h 96"/>
                <a:gd name="T20" fmla="*/ 36 w 97"/>
                <a:gd name="T21" fmla="*/ 13 h 96"/>
                <a:gd name="T22" fmla="*/ 32 w 97"/>
                <a:gd name="T23" fmla="*/ 15 h 96"/>
                <a:gd name="T24" fmla="*/ 19 w 97"/>
                <a:gd name="T25" fmla="*/ 10 h 96"/>
                <a:gd name="T26" fmla="*/ 18 w 97"/>
                <a:gd name="T27" fmla="*/ 10 h 96"/>
                <a:gd name="T28" fmla="*/ 10 w 97"/>
                <a:gd name="T29" fmla="*/ 18 h 96"/>
                <a:gd name="T30" fmla="*/ 15 w 97"/>
                <a:gd name="T31" fmla="*/ 32 h 96"/>
                <a:gd name="T32" fmla="*/ 13 w 97"/>
                <a:gd name="T33" fmla="*/ 36 h 96"/>
                <a:gd name="T34" fmla="*/ 0 w 97"/>
                <a:gd name="T35" fmla="*/ 43 h 96"/>
                <a:gd name="T36" fmla="*/ 0 w 97"/>
                <a:gd name="T37" fmla="*/ 53 h 96"/>
                <a:gd name="T38" fmla="*/ 13 w 97"/>
                <a:gd name="T39" fmla="*/ 60 h 96"/>
                <a:gd name="T40" fmla="*/ 15 w 97"/>
                <a:gd name="T41" fmla="*/ 64 h 96"/>
                <a:gd name="T42" fmla="*/ 10 w 97"/>
                <a:gd name="T43" fmla="*/ 78 h 96"/>
                <a:gd name="T44" fmla="*/ 18 w 97"/>
                <a:gd name="T45" fmla="*/ 85 h 96"/>
                <a:gd name="T46" fmla="*/ 18 w 97"/>
                <a:gd name="T47" fmla="*/ 86 h 96"/>
                <a:gd name="T48" fmla="*/ 19 w 97"/>
                <a:gd name="T49" fmla="*/ 86 h 96"/>
                <a:gd name="T50" fmla="*/ 32 w 97"/>
                <a:gd name="T51" fmla="*/ 81 h 96"/>
                <a:gd name="T52" fmla="*/ 36 w 97"/>
                <a:gd name="T53" fmla="*/ 83 h 96"/>
                <a:gd name="T54" fmla="*/ 44 w 97"/>
                <a:gd name="T55" fmla="*/ 96 h 96"/>
                <a:gd name="T56" fmla="*/ 54 w 97"/>
                <a:gd name="T57" fmla="*/ 96 h 96"/>
                <a:gd name="T58" fmla="*/ 61 w 97"/>
                <a:gd name="T59" fmla="*/ 83 h 96"/>
                <a:gd name="T60" fmla="*/ 65 w 97"/>
                <a:gd name="T61" fmla="*/ 81 h 96"/>
                <a:gd name="T62" fmla="*/ 78 w 97"/>
                <a:gd name="T63" fmla="*/ 86 h 96"/>
                <a:gd name="T64" fmla="*/ 79 w 97"/>
                <a:gd name="T65" fmla="*/ 86 h 96"/>
                <a:gd name="T66" fmla="*/ 87 w 97"/>
                <a:gd name="T67" fmla="*/ 78 h 96"/>
                <a:gd name="T68" fmla="*/ 82 w 97"/>
                <a:gd name="T69" fmla="*/ 64 h 96"/>
                <a:gd name="T70" fmla="*/ 84 w 97"/>
                <a:gd name="T71" fmla="*/ 60 h 96"/>
                <a:gd name="T72" fmla="*/ 97 w 97"/>
                <a:gd name="T73" fmla="*/ 53 h 96"/>
                <a:gd name="T74" fmla="*/ 97 w 97"/>
                <a:gd name="T75" fmla="*/ 43 h 96"/>
                <a:gd name="T76" fmla="*/ 84 w 97"/>
                <a:gd name="T77" fmla="*/ 36 h 96"/>
                <a:gd name="T78" fmla="*/ 48 w 97"/>
                <a:gd name="T79" fmla="*/ 65 h 96"/>
                <a:gd name="T80" fmla="*/ 31 w 97"/>
                <a:gd name="T81" fmla="*/ 48 h 96"/>
                <a:gd name="T82" fmla="*/ 48 w 97"/>
                <a:gd name="T83" fmla="*/ 31 h 96"/>
                <a:gd name="T84" fmla="*/ 66 w 97"/>
                <a:gd name="T85" fmla="*/ 48 h 96"/>
                <a:gd name="T86" fmla="*/ 48 w 97"/>
                <a:gd name="T87" fmla="*/ 65 h 96"/>
                <a:gd name="T88" fmla="*/ 48 w 97"/>
                <a:gd name="T89" fmla="*/ 65 h 96"/>
                <a:gd name="T90" fmla="*/ 48 w 97"/>
                <a:gd name="T9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4" y="36"/>
                  </a:moveTo>
                  <a:cubicBezTo>
                    <a:pt x="82" y="32"/>
                    <a:pt x="82" y="32"/>
                    <a:pt x="82" y="32"/>
                  </a:cubicBezTo>
                  <a:cubicBezTo>
                    <a:pt x="88" y="19"/>
                    <a:pt x="88" y="18"/>
                    <a:pt x="87" y="17"/>
                  </a:cubicBezTo>
                  <a:cubicBezTo>
                    <a:pt x="79" y="10"/>
                    <a:pt x="79" y="10"/>
                    <a:pt x="79" y="10"/>
                  </a:cubicBezTo>
                  <a:cubicBezTo>
                    <a:pt x="79" y="10"/>
                    <a:pt x="79" y="10"/>
                    <a:pt x="79" y="10"/>
                  </a:cubicBezTo>
                  <a:cubicBezTo>
                    <a:pt x="78" y="10"/>
                    <a:pt x="78" y="10"/>
                    <a:pt x="78" y="10"/>
                  </a:cubicBezTo>
                  <a:cubicBezTo>
                    <a:pt x="77" y="10"/>
                    <a:pt x="76" y="10"/>
                    <a:pt x="65" y="15"/>
                  </a:cubicBezTo>
                  <a:cubicBezTo>
                    <a:pt x="61" y="13"/>
                    <a:pt x="61" y="13"/>
                    <a:pt x="61" y="13"/>
                  </a:cubicBezTo>
                  <a:cubicBezTo>
                    <a:pt x="55" y="0"/>
                    <a:pt x="55" y="0"/>
                    <a:pt x="53" y="0"/>
                  </a:cubicBezTo>
                  <a:cubicBezTo>
                    <a:pt x="43" y="0"/>
                    <a:pt x="43" y="0"/>
                    <a:pt x="43" y="0"/>
                  </a:cubicBezTo>
                  <a:cubicBezTo>
                    <a:pt x="42" y="0"/>
                    <a:pt x="41" y="0"/>
                    <a:pt x="36" y="13"/>
                  </a:cubicBezTo>
                  <a:cubicBezTo>
                    <a:pt x="32" y="15"/>
                    <a:pt x="32" y="15"/>
                    <a:pt x="32" y="15"/>
                  </a:cubicBezTo>
                  <a:cubicBezTo>
                    <a:pt x="25" y="11"/>
                    <a:pt x="20" y="10"/>
                    <a:pt x="19" y="10"/>
                  </a:cubicBezTo>
                  <a:cubicBezTo>
                    <a:pt x="18" y="10"/>
                    <a:pt x="18" y="10"/>
                    <a:pt x="18" y="10"/>
                  </a:cubicBezTo>
                  <a:cubicBezTo>
                    <a:pt x="10" y="18"/>
                    <a:pt x="10" y="18"/>
                    <a:pt x="10" y="18"/>
                  </a:cubicBezTo>
                  <a:cubicBezTo>
                    <a:pt x="9" y="19"/>
                    <a:pt x="8" y="19"/>
                    <a:pt x="15" y="32"/>
                  </a:cubicBezTo>
                  <a:cubicBezTo>
                    <a:pt x="13" y="36"/>
                    <a:pt x="13" y="36"/>
                    <a:pt x="13" y="36"/>
                  </a:cubicBezTo>
                  <a:cubicBezTo>
                    <a:pt x="0" y="41"/>
                    <a:pt x="0" y="41"/>
                    <a:pt x="0" y="43"/>
                  </a:cubicBezTo>
                  <a:cubicBezTo>
                    <a:pt x="0" y="53"/>
                    <a:pt x="0" y="53"/>
                    <a:pt x="0" y="53"/>
                  </a:cubicBezTo>
                  <a:cubicBezTo>
                    <a:pt x="0" y="55"/>
                    <a:pt x="0" y="55"/>
                    <a:pt x="13" y="60"/>
                  </a:cubicBezTo>
                  <a:cubicBezTo>
                    <a:pt x="15" y="64"/>
                    <a:pt x="15" y="64"/>
                    <a:pt x="15" y="64"/>
                  </a:cubicBezTo>
                  <a:cubicBezTo>
                    <a:pt x="9" y="77"/>
                    <a:pt x="9" y="77"/>
                    <a:pt x="10" y="78"/>
                  </a:cubicBezTo>
                  <a:cubicBezTo>
                    <a:pt x="18" y="85"/>
                    <a:pt x="18" y="85"/>
                    <a:pt x="18" y="85"/>
                  </a:cubicBezTo>
                  <a:cubicBezTo>
                    <a:pt x="18" y="86"/>
                    <a:pt x="18" y="86"/>
                    <a:pt x="18" y="86"/>
                  </a:cubicBezTo>
                  <a:cubicBezTo>
                    <a:pt x="19" y="86"/>
                    <a:pt x="19" y="86"/>
                    <a:pt x="19" y="86"/>
                  </a:cubicBezTo>
                  <a:cubicBezTo>
                    <a:pt x="20" y="86"/>
                    <a:pt x="21" y="86"/>
                    <a:pt x="32" y="81"/>
                  </a:cubicBezTo>
                  <a:cubicBezTo>
                    <a:pt x="36" y="83"/>
                    <a:pt x="36" y="83"/>
                    <a:pt x="36" y="83"/>
                  </a:cubicBezTo>
                  <a:cubicBezTo>
                    <a:pt x="41" y="96"/>
                    <a:pt x="42" y="96"/>
                    <a:pt x="44" y="96"/>
                  </a:cubicBezTo>
                  <a:cubicBezTo>
                    <a:pt x="54" y="96"/>
                    <a:pt x="54" y="96"/>
                    <a:pt x="54" y="96"/>
                  </a:cubicBezTo>
                  <a:cubicBezTo>
                    <a:pt x="55" y="96"/>
                    <a:pt x="56" y="96"/>
                    <a:pt x="61" y="83"/>
                  </a:cubicBezTo>
                  <a:cubicBezTo>
                    <a:pt x="65" y="81"/>
                    <a:pt x="65" y="81"/>
                    <a:pt x="65" y="81"/>
                  </a:cubicBezTo>
                  <a:cubicBezTo>
                    <a:pt x="72" y="84"/>
                    <a:pt x="77" y="86"/>
                    <a:pt x="78" y="86"/>
                  </a:cubicBezTo>
                  <a:cubicBezTo>
                    <a:pt x="79" y="86"/>
                    <a:pt x="79" y="86"/>
                    <a:pt x="79" y="86"/>
                  </a:cubicBezTo>
                  <a:cubicBezTo>
                    <a:pt x="87" y="78"/>
                    <a:pt x="87" y="78"/>
                    <a:pt x="87" y="78"/>
                  </a:cubicBezTo>
                  <a:cubicBezTo>
                    <a:pt x="88" y="77"/>
                    <a:pt x="88" y="76"/>
                    <a:pt x="82" y="64"/>
                  </a:cubicBezTo>
                  <a:cubicBezTo>
                    <a:pt x="84" y="60"/>
                    <a:pt x="84" y="60"/>
                    <a:pt x="84" y="60"/>
                  </a:cubicBezTo>
                  <a:cubicBezTo>
                    <a:pt x="97" y="55"/>
                    <a:pt x="97" y="54"/>
                    <a:pt x="97" y="53"/>
                  </a:cubicBezTo>
                  <a:cubicBezTo>
                    <a:pt x="97" y="43"/>
                    <a:pt x="97" y="43"/>
                    <a:pt x="97" y="43"/>
                  </a:cubicBezTo>
                  <a:cubicBezTo>
                    <a:pt x="97" y="41"/>
                    <a:pt x="97" y="40"/>
                    <a:pt x="84" y="36"/>
                  </a:cubicBezTo>
                  <a:close/>
                  <a:moveTo>
                    <a:pt x="48" y="65"/>
                  </a:moveTo>
                  <a:cubicBezTo>
                    <a:pt x="39" y="65"/>
                    <a:pt x="31" y="57"/>
                    <a:pt x="31" y="48"/>
                  </a:cubicBezTo>
                  <a:cubicBezTo>
                    <a:pt x="31" y="39"/>
                    <a:pt x="39" y="31"/>
                    <a:pt x="48" y="31"/>
                  </a:cubicBezTo>
                  <a:cubicBezTo>
                    <a:pt x="58" y="31"/>
                    <a:pt x="66" y="39"/>
                    <a:pt x="66" y="48"/>
                  </a:cubicBezTo>
                  <a:cubicBezTo>
                    <a:pt x="66" y="57"/>
                    <a:pt x="58" y="65"/>
                    <a:pt x="48" y="65"/>
                  </a:cubicBezTo>
                  <a:close/>
                  <a:moveTo>
                    <a:pt x="48" y="65"/>
                  </a:moveTo>
                  <a:cubicBezTo>
                    <a:pt x="48" y="65"/>
                    <a:pt x="48" y="65"/>
                    <a:pt x="48" y="6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8" name="Freeform 6">
              <a:extLst>
                <a:ext uri="{FF2B5EF4-FFF2-40B4-BE49-F238E27FC236}">
                  <a16:creationId xmlns:a16="http://schemas.microsoft.com/office/drawing/2014/main" id="{30CDEDDA-72ED-CA42-A3C0-005182D7A6F7}"/>
                </a:ext>
              </a:extLst>
            </p:cNvPr>
            <p:cNvSpPr>
              <a:spLocks noEditPoints="1"/>
            </p:cNvSpPr>
            <p:nvPr/>
          </p:nvSpPr>
          <p:spPr bwMode="auto">
            <a:xfrm>
              <a:off x="4566420" y="1506897"/>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2"/>
                    <a:pt x="5" y="12"/>
                    <a:pt x="5" y="12"/>
                  </a:cubicBezTo>
                  <a:cubicBezTo>
                    <a:pt x="0" y="14"/>
                    <a:pt x="0" y="15"/>
                    <a:pt x="0" y="15"/>
                  </a:cubicBezTo>
                  <a:cubicBezTo>
                    <a:pt x="0" y="19"/>
                    <a:pt x="0" y="19"/>
                    <a:pt x="0" y="19"/>
                  </a:cubicBezTo>
                  <a:cubicBezTo>
                    <a:pt x="0" y="19"/>
                    <a:pt x="0" y="19"/>
                    <a:pt x="5" y="21"/>
                  </a:cubicBezTo>
                  <a:cubicBezTo>
                    <a:pt x="5" y="22"/>
                    <a:pt x="5" y="22"/>
                    <a:pt x="5" y="22"/>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0"/>
                    <a:pt x="28" y="30"/>
                  </a:cubicBezTo>
                  <a:cubicBezTo>
                    <a:pt x="28" y="30"/>
                    <a:pt x="28" y="30"/>
                    <a:pt x="28" y="30"/>
                  </a:cubicBezTo>
                  <a:cubicBezTo>
                    <a:pt x="31" y="27"/>
                    <a:pt x="31" y="27"/>
                    <a:pt x="31" y="27"/>
                  </a:cubicBezTo>
                  <a:cubicBezTo>
                    <a:pt x="31" y="27"/>
                    <a:pt x="32"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4" y="13"/>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9" name="Freeform 7">
              <a:extLst>
                <a:ext uri="{FF2B5EF4-FFF2-40B4-BE49-F238E27FC236}">
                  <a16:creationId xmlns:a16="http://schemas.microsoft.com/office/drawing/2014/main" id="{A18EDEAC-3296-2849-A977-115C7400F0BB}"/>
                </a:ext>
              </a:extLst>
            </p:cNvPr>
            <p:cNvSpPr>
              <a:spLocks noEditPoints="1"/>
            </p:cNvSpPr>
            <p:nvPr/>
          </p:nvSpPr>
          <p:spPr bwMode="auto">
            <a:xfrm>
              <a:off x="4746581" y="222318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3"/>
                    <a:pt x="7" y="3"/>
                  </a:cubicBezTo>
                  <a:cubicBezTo>
                    <a:pt x="7" y="3"/>
                    <a:pt x="7" y="3"/>
                    <a:pt x="7" y="3"/>
                  </a:cubicBezTo>
                  <a:cubicBezTo>
                    <a:pt x="4" y="6"/>
                    <a:pt x="4" y="6"/>
                    <a:pt x="4" y="6"/>
                  </a:cubicBezTo>
                  <a:cubicBezTo>
                    <a:pt x="4" y="7"/>
                    <a:pt x="4" y="7"/>
                    <a:pt x="6" y="11"/>
                  </a:cubicBezTo>
                  <a:cubicBezTo>
                    <a:pt x="5" y="13"/>
                    <a:pt x="5" y="13"/>
                    <a:pt x="5" y="13"/>
                  </a:cubicBezTo>
                  <a:cubicBezTo>
                    <a:pt x="0" y="14"/>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0" name="Freeform 8">
              <a:extLst>
                <a:ext uri="{FF2B5EF4-FFF2-40B4-BE49-F238E27FC236}">
                  <a16:creationId xmlns:a16="http://schemas.microsoft.com/office/drawing/2014/main" id="{4F71C26D-8990-C443-A46A-E20362F0A589}"/>
                </a:ext>
              </a:extLst>
            </p:cNvPr>
            <p:cNvSpPr>
              <a:spLocks noEditPoints="1"/>
            </p:cNvSpPr>
            <p:nvPr/>
          </p:nvSpPr>
          <p:spPr bwMode="auto">
            <a:xfrm>
              <a:off x="4604129" y="2814569"/>
              <a:ext cx="142452" cy="132719"/>
            </a:xfrm>
            <a:custGeom>
              <a:avLst/>
              <a:gdLst>
                <a:gd name="T0" fmla="*/ 30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5"/>
                  </a:cubicBezTo>
                  <a:cubicBezTo>
                    <a:pt x="11" y="5"/>
                    <a:pt x="11" y="5"/>
                    <a:pt x="11" y="5"/>
                  </a:cubicBezTo>
                  <a:cubicBezTo>
                    <a:pt x="8"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1" name="Freeform 9">
              <a:extLst>
                <a:ext uri="{FF2B5EF4-FFF2-40B4-BE49-F238E27FC236}">
                  <a16:creationId xmlns:a16="http://schemas.microsoft.com/office/drawing/2014/main" id="{DEF6E43D-3764-8940-9F3E-021944026E9B}"/>
                </a:ext>
              </a:extLst>
            </p:cNvPr>
            <p:cNvSpPr>
              <a:spLocks noEditPoints="1"/>
            </p:cNvSpPr>
            <p:nvPr/>
          </p:nvSpPr>
          <p:spPr bwMode="auto">
            <a:xfrm>
              <a:off x="4403019" y="3193208"/>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5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2" name="Freeform 10">
              <a:extLst>
                <a:ext uri="{FF2B5EF4-FFF2-40B4-BE49-F238E27FC236}">
                  <a16:creationId xmlns:a16="http://schemas.microsoft.com/office/drawing/2014/main" id="{3077518B-54C1-AD4E-AF15-54BCC04CB2E9}"/>
                </a:ext>
              </a:extLst>
            </p:cNvPr>
            <p:cNvSpPr>
              <a:spLocks noEditPoints="1"/>
            </p:cNvSpPr>
            <p:nvPr/>
          </p:nvSpPr>
          <p:spPr bwMode="auto">
            <a:xfrm>
              <a:off x="2863277" y="2207573"/>
              <a:ext cx="1686386" cy="1541883"/>
            </a:xfrm>
            <a:custGeom>
              <a:avLst/>
              <a:gdLst>
                <a:gd name="T0" fmla="*/ 346 w 402"/>
                <a:gd name="T1" fmla="*/ 147 h 394"/>
                <a:gd name="T2" fmla="*/ 340 w 402"/>
                <a:gd name="T3" fmla="*/ 131 h 394"/>
                <a:gd name="T4" fmla="*/ 357 w 402"/>
                <a:gd name="T5" fmla="*/ 72 h 394"/>
                <a:gd name="T6" fmla="*/ 327 w 402"/>
                <a:gd name="T7" fmla="*/ 43 h 394"/>
                <a:gd name="T8" fmla="*/ 324 w 402"/>
                <a:gd name="T9" fmla="*/ 40 h 394"/>
                <a:gd name="T10" fmla="*/ 321 w 402"/>
                <a:gd name="T11" fmla="*/ 40 h 394"/>
                <a:gd name="T12" fmla="*/ 268 w 402"/>
                <a:gd name="T13" fmla="*/ 61 h 394"/>
                <a:gd name="T14" fmla="*/ 251 w 402"/>
                <a:gd name="T15" fmla="*/ 54 h 394"/>
                <a:gd name="T16" fmla="*/ 221 w 402"/>
                <a:gd name="T17" fmla="*/ 0 h 394"/>
                <a:gd name="T18" fmla="*/ 178 w 402"/>
                <a:gd name="T19" fmla="*/ 0 h 394"/>
                <a:gd name="T20" fmla="*/ 150 w 402"/>
                <a:gd name="T21" fmla="*/ 54 h 394"/>
                <a:gd name="T22" fmla="*/ 133 w 402"/>
                <a:gd name="T23" fmla="*/ 61 h 394"/>
                <a:gd name="T24" fmla="*/ 79 w 402"/>
                <a:gd name="T25" fmla="*/ 41 h 394"/>
                <a:gd name="T26" fmla="*/ 75 w 402"/>
                <a:gd name="T27" fmla="*/ 41 h 394"/>
                <a:gd name="T28" fmla="*/ 43 w 402"/>
                <a:gd name="T29" fmla="*/ 73 h 394"/>
                <a:gd name="T30" fmla="*/ 61 w 402"/>
                <a:gd name="T31" fmla="*/ 131 h 394"/>
                <a:gd name="T32" fmla="*/ 54 w 402"/>
                <a:gd name="T33" fmla="*/ 148 h 394"/>
                <a:gd name="T34" fmla="*/ 0 w 402"/>
                <a:gd name="T35" fmla="*/ 177 h 394"/>
                <a:gd name="T36" fmla="*/ 0 w 402"/>
                <a:gd name="T37" fmla="*/ 219 h 394"/>
                <a:gd name="T38" fmla="*/ 55 w 402"/>
                <a:gd name="T39" fmla="*/ 247 h 394"/>
                <a:gd name="T40" fmla="*/ 61 w 402"/>
                <a:gd name="T41" fmla="*/ 263 h 394"/>
                <a:gd name="T42" fmla="*/ 44 w 402"/>
                <a:gd name="T43" fmla="*/ 323 h 394"/>
                <a:gd name="T44" fmla="*/ 74 w 402"/>
                <a:gd name="T45" fmla="*/ 352 h 394"/>
                <a:gd name="T46" fmla="*/ 77 w 402"/>
                <a:gd name="T47" fmla="*/ 354 h 394"/>
                <a:gd name="T48" fmla="*/ 80 w 402"/>
                <a:gd name="T49" fmla="*/ 354 h 394"/>
                <a:gd name="T50" fmla="*/ 133 w 402"/>
                <a:gd name="T51" fmla="*/ 334 h 394"/>
                <a:gd name="T52" fmla="*/ 150 w 402"/>
                <a:gd name="T53" fmla="*/ 341 h 394"/>
                <a:gd name="T54" fmla="*/ 180 w 402"/>
                <a:gd name="T55" fmla="*/ 394 h 394"/>
                <a:gd name="T56" fmla="*/ 223 w 402"/>
                <a:gd name="T57" fmla="*/ 394 h 394"/>
                <a:gd name="T58" fmla="*/ 251 w 402"/>
                <a:gd name="T59" fmla="*/ 340 h 394"/>
                <a:gd name="T60" fmla="*/ 268 w 402"/>
                <a:gd name="T61" fmla="*/ 334 h 394"/>
                <a:gd name="T62" fmla="*/ 322 w 402"/>
                <a:gd name="T63" fmla="*/ 353 h 394"/>
                <a:gd name="T64" fmla="*/ 326 w 402"/>
                <a:gd name="T65" fmla="*/ 353 h 394"/>
                <a:gd name="T66" fmla="*/ 358 w 402"/>
                <a:gd name="T67" fmla="*/ 321 h 394"/>
                <a:gd name="T68" fmla="*/ 340 w 402"/>
                <a:gd name="T69" fmla="*/ 263 h 394"/>
                <a:gd name="T70" fmla="*/ 347 w 402"/>
                <a:gd name="T71" fmla="*/ 247 h 394"/>
                <a:gd name="T72" fmla="*/ 402 w 402"/>
                <a:gd name="T73" fmla="*/ 217 h 394"/>
                <a:gd name="T74" fmla="*/ 402 w 402"/>
                <a:gd name="T75" fmla="*/ 176 h 394"/>
                <a:gd name="T76" fmla="*/ 346 w 402"/>
                <a:gd name="T77" fmla="*/ 147 h 394"/>
                <a:gd name="T78" fmla="*/ 201 w 402"/>
                <a:gd name="T79" fmla="*/ 266 h 394"/>
                <a:gd name="T80" fmla="*/ 130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6" y="147"/>
                  </a:moveTo>
                  <a:cubicBezTo>
                    <a:pt x="340" y="131"/>
                    <a:pt x="340" y="131"/>
                    <a:pt x="340" y="131"/>
                  </a:cubicBezTo>
                  <a:cubicBezTo>
                    <a:pt x="363" y="78"/>
                    <a:pt x="362" y="76"/>
                    <a:pt x="357" y="72"/>
                  </a:cubicBezTo>
                  <a:cubicBezTo>
                    <a:pt x="327" y="43"/>
                    <a:pt x="327" y="43"/>
                    <a:pt x="327" y="43"/>
                  </a:cubicBezTo>
                  <a:cubicBezTo>
                    <a:pt x="324" y="40"/>
                    <a:pt x="324" y="40"/>
                    <a:pt x="324" y="40"/>
                  </a:cubicBezTo>
                  <a:cubicBezTo>
                    <a:pt x="321" y="40"/>
                    <a:pt x="321" y="40"/>
                    <a:pt x="321" y="40"/>
                  </a:cubicBezTo>
                  <a:cubicBezTo>
                    <a:pt x="319" y="40"/>
                    <a:pt x="313" y="40"/>
                    <a:pt x="268" y="61"/>
                  </a:cubicBezTo>
                  <a:cubicBezTo>
                    <a:pt x="251" y="54"/>
                    <a:pt x="251" y="54"/>
                    <a:pt x="251" y="54"/>
                  </a:cubicBezTo>
                  <a:cubicBezTo>
                    <a:pt x="229" y="0"/>
                    <a:pt x="227" y="0"/>
                    <a:pt x="221" y="0"/>
                  </a:cubicBezTo>
                  <a:cubicBezTo>
                    <a:pt x="178" y="0"/>
                    <a:pt x="178" y="0"/>
                    <a:pt x="178" y="0"/>
                  </a:cubicBezTo>
                  <a:cubicBezTo>
                    <a:pt x="172" y="0"/>
                    <a:pt x="170" y="0"/>
                    <a:pt x="150" y="54"/>
                  </a:cubicBezTo>
                  <a:cubicBezTo>
                    <a:pt x="133" y="61"/>
                    <a:pt x="133" y="61"/>
                    <a:pt x="133" y="61"/>
                  </a:cubicBezTo>
                  <a:cubicBezTo>
                    <a:pt x="102" y="48"/>
                    <a:pt x="84" y="41"/>
                    <a:pt x="79" y="41"/>
                  </a:cubicBezTo>
                  <a:cubicBezTo>
                    <a:pt x="75" y="41"/>
                    <a:pt x="75" y="41"/>
                    <a:pt x="75" y="41"/>
                  </a:cubicBezTo>
                  <a:cubicBezTo>
                    <a:pt x="43" y="73"/>
                    <a:pt x="43" y="73"/>
                    <a:pt x="43" y="73"/>
                  </a:cubicBezTo>
                  <a:cubicBezTo>
                    <a:pt x="38" y="78"/>
                    <a:pt x="36" y="79"/>
                    <a:pt x="61" y="131"/>
                  </a:cubicBezTo>
                  <a:cubicBezTo>
                    <a:pt x="54" y="148"/>
                    <a:pt x="54" y="148"/>
                    <a:pt x="54" y="148"/>
                  </a:cubicBezTo>
                  <a:cubicBezTo>
                    <a:pt x="0" y="169"/>
                    <a:pt x="0" y="171"/>
                    <a:pt x="0" y="177"/>
                  </a:cubicBezTo>
                  <a:cubicBezTo>
                    <a:pt x="0" y="219"/>
                    <a:pt x="0" y="219"/>
                    <a:pt x="0" y="219"/>
                  </a:cubicBezTo>
                  <a:cubicBezTo>
                    <a:pt x="0" y="225"/>
                    <a:pt x="0" y="228"/>
                    <a:pt x="55" y="247"/>
                  </a:cubicBezTo>
                  <a:cubicBezTo>
                    <a:pt x="61" y="263"/>
                    <a:pt x="61" y="263"/>
                    <a:pt x="61" y="263"/>
                  </a:cubicBezTo>
                  <a:cubicBezTo>
                    <a:pt x="38" y="316"/>
                    <a:pt x="39" y="318"/>
                    <a:pt x="44" y="323"/>
                  </a:cubicBezTo>
                  <a:cubicBezTo>
                    <a:pt x="74" y="352"/>
                    <a:pt x="74" y="352"/>
                    <a:pt x="74" y="352"/>
                  </a:cubicBezTo>
                  <a:cubicBezTo>
                    <a:pt x="77" y="354"/>
                    <a:pt x="77" y="354"/>
                    <a:pt x="77" y="354"/>
                  </a:cubicBezTo>
                  <a:cubicBezTo>
                    <a:pt x="80" y="354"/>
                    <a:pt x="80" y="354"/>
                    <a:pt x="80" y="354"/>
                  </a:cubicBezTo>
                  <a:cubicBezTo>
                    <a:pt x="82" y="354"/>
                    <a:pt x="88" y="354"/>
                    <a:pt x="133" y="334"/>
                  </a:cubicBezTo>
                  <a:cubicBezTo>
                    <a:pt x="150" y="341"/>
                    <a:pt x="150" y="341"/>
                    <a:pt x="150" y="341"/>
                  </a:cubicBezTo>
                  <a:cubicBezTo>
                    <a:pt x="172" y="394"/>
                    <a:pt x="174" y="394"/>
                    <a:pt x="180" y="394"/>
                  </a:cubicBezTo>
                  <a:cubicBezTo>
                    <a:pt x="223" y="394"/>
                    <a:pt x="223" y="394"/>
                    <a:pt x="223" y="394"/>
                  </a:cubicBezTo>
                  <a:cubicBezTo>
                    <a:pt x="229" y="394"/>
                    <a:pt x="231" y="394"/>
                    <a:pt x="251" y="340"/>
                  </a:cubicBezTo>
                  <a:cubicBezTo>
                    <a:pt x="268" y="334"/>
                    <a:pt x="268" y="334"/>
                    <a:pt x="268" y="334"/>
                  </a:cubicBezTo>
                  <a:cubicBezTo>
                    <a:pt x="299" y="347"/>
                    <a:pt x="317" y="353"/>
                    <a:pt x="322" y="353"/>
                  </a:cubicBezTo>
                  <a:cubicBezTo>
                    <a:pt x="326" y="353"/>
                    <a:pt x="326" y="353"/>
                    <a:pt x="326" y="353"/>
                  </a:cubicBezTo>
                  <a:cubicBezTo>
                    <a:pt x="358" y="321"/>
                    <a:pt x="358" y="321"/>
                    <a:pt x="358" y="321"/>
                  </a:cubicBezTo>
                  <a:cubicBezTo>
                    <a:pt x="363" y="317"/>
                    <a:pt x="365" y="315"/>
                    <a:pt x="340" y="263"/>
                  </a:cubicBezTo>
                  <a:cubicBezTo>
                    <a:pt x="347" y="247"/>
                    <a:pt x="347" y="247"/>
                    <a:pt x="347" y="247"/>
                  </a:cubicBezTo>
                  <a:cubicBezTo>
                    <a:pt x="402" y="226"/>
                    <a:pt x="402" y="223"/>
                    <a:pt x="402" y="217"/>
                  </a:cubicBezTo>
                  <a:cubicBezTo>
                    <a:pt x="402" y="176"/>
                    <a:pt x="402" y="176"/>
                    <a:pt x="402" y="176"/>
                  </a:cubicBezTo>
                  <a:cubicBezTo>
                    <a:pt x="402" y="169"/>
                    <a:pt x="402" y="167"/>
                    <a:pt x="346" y="147"/>
                  </a:cubicBezTo>
                  <a:close/>
                  <a:moveTo>
                    <a:pt x="201" y="266"/>
                  </a:moveTo>
                  <a:cubicBezTo>
                    <a:pt x="162" y="266"/>
                    <a:pt x="130" y="235"/>
                    <a:pt x="130" y="197"/>
                  </a:cubicBezTo>
                  <a:cubicBezTo>
                    <a:pt x="130" y="159"/>
                    <a:pt x="162" y="128"/>
                    <a:pt x="201" y="128"/>
                  </a:cubicBezTo>
                  <a:cubicBezTo>
                    <a:pt x="239" y="128"/>
                    <a:pt x="271" y="159"/>
                    <a:pt x="271" y="197"/>
                  </a:cubicBezTo>
                  <a:cubicBezTo>
                    <a:pt x="271" y="235"/>
                    <a:pt x="239" y="266"/>
                    <a:pt x="201" y="266"/>
                  </a:cubicBezTo>
                  <a:close/>
                  <a:moveTo>
                    <a:pt x="201" y="266"/>
                  </a:moveTo>
                  <a:cubicBezTo>
                    <a:pt x="201" y="266"/>
                    <a:pt x="201" y="266"/>
                    <a:pt x="201" y="266"/>
                  </a:cubicBezTo>
                </a:path>
              </a:pathLst>
            </a:custGeom>
            <a:solidFill>
              <a:srgbClr val="97C4C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3" name="Freeform 11">
              <a:extLst>
                <a:ext uri="{FF2B5EF4-FFF2-40B4-BE49-F238E27FC236}">
                  <a16:creationId xmlns:a16="http://schemas.microsoft.com/office/drawing/2014/main" id="{02B284DB-7B6A-3244-8630-7226572EDF38}"/>
                </a:ext>
              </a:extLst>
            </p:cNvPr>
            <p:cNvSpPr>
              <a:spLocks noEditPoints="1"/>
            </p:cNvSpPr>
            <p:nvPr/>
          </p:nvSpPr>
          <p:spPr bwMode="auto">
            <a:xfrm>
              <a:off x="2507147" y="591525"/>
              <a:ext cx="1686386" cy="1541883"/>
            </a:xfrm>
            <a:custGeom>
              <a:avLst/>
              <a:gdLst>
                <a:gd name="T0" fmla="*/ 347 w 402"/>
                <a:gd name="T1" fmla="*/ 147 h 394"/>
                <a:gd name="T2" fmla="*/ 341 w 402"/>
                <a:gd name="T3" fmla="*/ 130 h 394"/>
                <a:gd name="T4" fmla="*/ 358 w 402"/>
                <a:gd name="T5" fmla="*/ 71 h 394"/>
                <a:gd name="T6" fmla="*/ 328 w 402"/>
                <a:gd name="T7" fmla="*/ 42 h 394"/>
                <a:gd name="T8" fmla="*/ 325 w 402"/>
                <a:gd name="T9" fmla="*/ 40 h 394"/>
                <a:gd name="T10" fmla="*/ 321 w 402"/>
                <a:gd name="T11" fmla="*/ 40 h 394"/>
                <a:gd name="T12" fmla="*/ 269 w 402"/>
                <a:gd name="T13" fmla="*/ 60 h 394"/>
                <a:gd name="T14" fmla="*/ 252 w 402"/>
                <a:gd name="T15" fmla="*/ 53 h 394"/>
                <a:gd name="T16" fmla="*/ 222 w 402"/>
                <a:gd name="T17" fmla="*/ 0 h 394"/>
                <a:gd name="T18" fmla="*/ 179 w 402"/>
                <a:gd name="T19" fmla="*/ 0 h 394"/>
                <a:gd name="T20" fmla="*/ 151 w 402"/>
                <a:gd name="T21" fmla="*/ 54 h 394"/>
                <a:gd name="T22" fmla="*/ 134 w 402"/>
                <a:gd name="T23" fmla="*/ 60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8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3 w 402"/>
                <a:gd name="T63" fmla="*/ 353 h 394"/>
                <a:gd name="T64" fmla="*/ 327 w 402"/>
                <a:gd name="T65" fmla="*/ 353 h 394"/>
                <a:gd name="T66" fmla="*/ 359 w 402"/>
                <a:gd name="T67" fmla="*/ 321 h 394"/>
                <a:gd name="T68" fmla="*/ 341 w 402"/>
                <a:gd name="T69" fmla="*/ 263 h 394"/>
                <a:gd name="T70" fmla="*/ 348 w 402"/>
                <a:gd name="T71" fmla="*/ 246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2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1" y="130"/>
                    <a:pt x="341" y="130"/>
                    <a:pt x="341" y="130"/>
                  </a:cubicBezTo>
                  <a:cubicBezTo>
                    <a:pt x="364" y="77"/>
                    <a:pt x="362" y="76"/>
                    <a:pt x="358" y="71"/>
                  </a:cubicBezTo>
                  <a:cubicBezTo>
                    <a:pt x="328" y="42"/>
                    <a:pt x="328" y="42"/>
                    <a:pt x="328" y="42"/>
                  </a:cubicBezTo>
                  <a:cubicBezTo>
                    <a:pt x="325" y="40"/>
                    <a:pt x="325" y="40"/>
                    <a:pt x="325" y="40"/>
                  </a:cubicBezTo>
                  <a:cubicBezTo>
                    <a:pt x="321" y="40"/>
                    <a:pt x="321" y="40"/>
                    <a:pt x="321" y="40"/>
                  </a:cubicBezTo>
                  <a:cubicBezTo>
                    <a:pt x="320" y="40"/>
                    <a:pt x="314" y="40"/>
                    <a:pt x="269" y="60"/>
                  </a:cubicBezTo>
                  <a:cubicBezTo>
                    <a:pt x="252" y="53"/>
                    <a:pt x="252" y="53"/>
                    <a:pt x="252" y="53"/>
                  </a:cubicBezTo>
                  <a:cubicBezTo>
                    <a:pt x="230" y="0"/>
                    <a:pt x="228" y="0"/>
                    <a:pt x="222" y="0"/>
                  </a:cubicBezTo>
                  <a:cubicBezTo>
                    <a:pt x="179" y="0"/>
                    <a:pt x="179" y="0"/>
                    <a:pt x="179" y="0"/>
                  </a:cubicBezTo>
                  <a:cubicBezTo>
                    <a:pt x="173" y="0"/>
                    <a:pt x="171" y="0"/>
                    <a:pt x="151" y="54"/>
                  </a:cubicBezTo>
                  <a:cubicBezTo>
                    <a:pt x="134" y="60"/>
                    <a:pt x="134" y="60"/>
                    <a:pt x="134" y="60"/>
                  </a:cubicBezTo>
                  <a:cubicBezTo>
                    <a:pt x="103" y="47"/>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9" y="316"/>
                    <a:pt x="40" y="318"/>
                    <a:pt x="45" y="322"/>
                  </a:cubicBezTo>
                  <a:cubicBezTo>
                    <a:pt x="75" y="351"/>
                    <a:pt x="75" y="351"/>
                    <a:pt x="75" y="351"/>
                  </a:cubicBezTo>
                  <a:cubicBezTo>
                    <a:pt x="78" y="354"/>
                    <a:pt x="78" y="354"/>
                    <a:pt x="78" y="354"/>
                  </a:cubicBezTo>
                  <a:cubicBezTo>
                    <a:pt x="81" y="354"/>
                    <a:pt x="81" y="354"/>
                    <a:pt x="81" y="354"/>
                  </a:cubicBezTo>
                  <a:cubicBezTo>
                    <a:pt x="83" y="354"/>
                    <a:pt x="89" y="354"/>
                    <a:pt x="134" y="333"/>
                  </a:cubicBezTo>
                  <a:cubicBezTo>
                    <a:pt x="151" y="340"/>
                    <a:pt x="151" y="340"/>
                    <a:pt x="151" y="340"/>
                  </a:cubicBezTo>
                  <a:cubicBezTo>
                    <a:pt x="173"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3" y="353"/>
                  </a:cubicBezTo>
                  <a:cubicBezTo>
                    <a:pt x="327" y="353"/>
                    <a:pt x="327" y="353"/>
                    <a:pt x="327" y="353"/>
                  </a:cubicBezTo>
                  <a:cubicBezTo>
                    <a:pt x="359" y="321"/>
                    <a:pt x="359" y="321"/>
                    <a:pt x="359" y="321"/>
                  </a:cubicBezTo>
                  <a:cubicBezTo>
                    <a:pt x="364" y="316"/>
                    <a:pt x="365" y="314"/>
                    <a:pt x="341" y="263"/>
                  </a:cubicBezTo>
                  <a:cubicBezTo>
                    <a:pt x="348" y="246"/>
                    <a:pt x="348" y="246"/>
                    <a:pt x="348" y="246"/>
                  </a:cubicBezTo>
                  <a:cubicBezTo>
                    <a:pt x="402" y="225"/>
                    <a:pt x="402" y="223"/>
                    <a:pt x="402" y="217"/>
                  </a:cubicBezTo>
                  <a:cubicBezTo>
                    <a:pt x="402" y="175"/>
                    <a:pt x="402" y="175"/>
                    <a:pt x="402" y="175"/>
                  </a:cubicBezTo>
                  <a:cubicBezTo>
                    <a:pt x="402" y="169"/>
                    <a:pt x="402" y="166"/>
                    <a:pt x="347" y="147"/>
                  </a:cubicBezTo>
                  <a:close/>
                  <a:moveTo>
                    <a:pt x="201" y="266"/>
                  </a:moveTo>
                  <a:cubicBezTo>
                    <a:pt x="163" y="266"/>
                    <a:pt x="131" y="235"/>
                    <a:pt x="131" y="197"/>
                  </a:cubicBezTo>
                  <a:cubicBezTo>
                    <a:pt x="131" y="159"/>
                    <a:pt x="163" y="128"/>
                    <a:pt x="201" y="128"/>
                  </a:cubicBezTo>
                  <a:cubicBezTo>
                    <a:pt x="240" y="128"/>
                    <a:pt x="272" y="159"/>
                    <a:pt x="272" y="197"/>
                  </a:cubicBezTo>
                  <a:cubicBezTo>
                    <a:pt x="272" y="235"/>
                    <a:pt x="240" y="266"/>
                    <a:pt x="201" y="266"/>
                  </a:cubicBezTo>
                  <a:close/>
                  <a:moveTo>
                    <a:pt x="201" y="266"/>
                  </a:moveTo>
                  <a:cubicBezTo>
                    <a:pt x="201" y="266"/>
                    <a:pt x="201" y="266"/>
                    <a:pt x="201" y="266"/>
                  </a:cubicBezTo>
                </a:path>
              </a:pathLst>
            </a:custGeom>
            <a:solidFill>
              <a:srgbClr val="5EA4A7"/>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4" name="Freeform 12">
              <a:extLst>
                <a:ext uri="{FF2B5EF4-FFF2-40B4-BE49-F238E27FC236}">
                  <a16:creationId xmlns:a16="http://schemas.microsoft.com/office/drawing/2014/main" id="{11580121-17C0-CD45-9791-51A839DAF5AA}"/>
                </a:ext>
              </a:extLst>
            </p:cNvPr>
            <p:cNvSpPr>
              <a:spLocks noEditPoints="1"/>
            </p:cNvSpPr>
            <p:nvPr/>
          </p:nvSpPr>
          <p:spPr bwMode="auto">
            <a:xfrm>
              <a:off x="1323534" y="1772334"/>
              <a:ext cx="1539743" cy="1409164"/>
            </a:xfrm>
            <a:custGeom>
              <a:avLst/>
              <a:gdLst>
                <a:gd name="T0" fmla="*/ 317 w 367"/>
                <a:gd name="T1" fmla="*/ 135 h 360"/>
                <a:gd name="T2" fmla="*/ 311 w 367"/>
                <a:gd name="T3" fmla="*/ 120 h 360"/>
                <a:gd name="T4" fmla="*/ 327 w 367"/>
                <a:gd name="T5" fmla="*/ 66 h 360"/>
                <a:gd name="T6" fmla="*/ 299 w 367"/>
                <a:gd name="T7" fmla="*/ 39 h 360"/>
                <a:gd name="T8" fmla="*/ 297 w 367"/>
                <a:gd name="T9" fmla="*/ 37 h 360"/>
                <a:gd name="T10" fmla="*/ 293 w 367"/>
                <a:gd name="T11" fmla="*/ 37 h 360"/>
                <a:gd name="T12" fmla="*/ 245 w 367"/>
                <a:gd name="T13" fmla="*/ 56 h 360"/>
                <a:gd name="T14" fmla="*/ 230 w 367"/>
                <a:gd name="T15" fmla="*/ 50 h 360"/>
                <a:gd name="T16" fmla="*/ 202 w 367"/>
                <a:gd name="T17" fmla="*/ 0 h 360"/>
                <a:gd name="T18" fmla="*/ 164 w 367"/>
                <a:gd name="T19" fmla="*/ 0 h 360"/>
                <a:gd name="T20" fmla="*/ 137 w 367"/>
                <a:gd name="T21" fmla="*/ 50 h 360"/>
                <a:gd name="T22" fmla="*/ 122 w 367"/>
                <a:gd name="T23" fmla="*/ 56 h 360"/>
                <a:gd name="T24" fmla="*/ 73 w 367"/>
                <a:gd name="T25" fmla="*/ 38 h 360"/>
                <a:gd name="T26" fmla="*/ 69 w 367"/>
                <a:gd name="T27" fmla="*/ 38 h 360"/>
                <a:gd name="T28" fmla="*/ 40 w 367"/>
                <a:gd name="T29" fmla="*/ 67 h 360"/>
                <a:gd name="T30" fmla="*/ 57 w 367"/>
                <a:gd name="T31" fmla="*/ 120 h 360"/>
                <a:gd name="T32" fmla="*/ 50 w 367"/>
                <a:gd name="T33" fmla="*/ 135 h 360"/>
                <a:gd name="T34" fmla="*/ 0 w 367"/>
                <a:gd name="T35" fmla="*/ 162 h 360"/>
                <a:gd name="T36" fmla="*/ 0 w 367"/>
                <a:gd name="T37" fmla="*/ 200 h 360"/>
                <a:gd name="T38" fmla="*/ 51 w 367"/>
                <a:gd name="T39" fmla="*/ 226 h 360"/>
                <a:gd name="T40" fmla="*/ 57 w 367"/>
                <a:gd name="T41" fmla="*/ 241 h 360"/>
                <a:gd name="T42" fmla="*/ 41 w 367"/>
                <a:gd name="T43" fmla="*/ 295 h 360"/>
                <a:gd name="T44" fmla="*/ 68 w 367"/>
                <a:gd name="T45" fmla="*/ 322 h 360"/>
                <a:gd name="T46" fmla="*/ 71 w 367"/>
                <a:gd name="T47" fmla="*/ 324 h 360"/>
                <a:gd name="T48" fmla="*/ 74 w 367"/>
                <a:gd name="T49" fmla="*/ 324 h 360"/>
                <a:gd name="T50" fmla="*/ 122 w 367"/>
                <a:gd name="T51" fmla="*/ 305 h 360"/>
                <a:gd name="T52" fmla="*/ 138 w 367"/>
                <a:gd name="T53" fmla="*/ 311 h 360"/>
                <a:gd name="T54" fmla="*/ 165 w 367"/>
                <a:gd name="T55" fmla="*/ 360 h 360"/>
                <a:gd name="T56" fmla="*/ 204 w 367"/>
                <a:gd name="T57" fmla="*/ 360 h 360"/>
                <a:gd name="T58" fmla="*/ 230 w 367"/>
                <a:gd name="T59" fmla="*/ 311 h 360"/>
                <a:gd name="T60" fmla="*/ 246 w 367"/>
                <a:gd name="T61" fmla="*/ 305 h 360"/>
                <a:gd name="T62" fmla="*/ 294 w 367"/>
                <a:gd name="T63" fmla="*/ 323 h 360"/>
                <a:gd name="T64" fmla="*/ 298 w 367"/>
                <a:gd name="T65" fmla="*/ 323 h 360"/>
                <a:gd name="T66" fmla="*/ 328 w 367"/>
                <a:gd name="T67" fmla="*/ 294 h 360"/>
                <a:gd name="T68" fmla="*/ 311 w 367"/>
                <a:gd name="T69" fmla="*/ 240 h 360"/>
                <a:gd name="T70" fmla="*/ 317 w 367"/>
                <a:gd name="T71" fmla="*/ 226 h 360"/>
                <a:gd name="T72" fmla="*/ 367 w 367"/>
                <a:gd name="T73" fmla="*/ 198 h 360"/>
                <a:gd name="T74" fmla="*/ 367 w 367"/>
                <a:gd name="T75" fmla="*/ 161 h 360"/>
                <a:gd name="T76" fmla="*/ 317 w 367"/>
                <a:gd name="T77" fmla="*/ 135 h 360"/>
                <a:gd name="T78" fmla="*/ 184 w 367"/>
                <a:gd name="T79" fmla="*/ 243 h 360"/>
                <a:gd name="T80" fmla="*/ 120 w 367"/>
                <a:gd name="T81" fmla="*/ 180 h 360"/>
                <a:gd name="T82" fmla="*/ 184 w 367"/>
                <a:gd name="T83" fmla="*/ 117 h 360"/>
                <a:gd name="T84" fmla="*/ 248 w 367"/>
                <a:gd name="T85" fmla="*/ 180 h 360"/>
                <a:gd name="T86" fmla="*/ 184 w 367"/>
                <a:gd name="T87" fmla="*/ 243 h 360"/>
                <a:gd name="T88" fmla="*/ 184 w 367"/>
                <a:gd name="T89" fmla="*/ 243 h 360"/>
                <a:gd name="T90" fmla="*/ 184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5"/>
                  </a:moveTo>
                  <a:cubicBezTo>
                    <a:pt x="311" y="120"/>
                    <a:pt x="311" y="120"/>
                    <a:pt x="311" y="120"/>
                  </a:cubicBezTo>
                  <a:cubicBezTo>
                    <a:pt x="332" y="71"/>
                    <a:pt x="331" y="70"/>
                    <a:pt x="327" y="66"/>
                  </a:cubicBezTo>
                  <a:cubicBezTo>
                    <a:pt x="299" y="39"/>
                    <a:pt x="299" y="39"/>
                    <a:pt x="299" y="39"/>
                  </a:cubicBezTo>
                  <a:cubicBezTo>
                    <a:pt x="297" y="37"/>
                    <a:pt x="297" y="37"/>
                    <a:pt x="297" y="37"/>
                  </a:cubicBezTo>
                  <a:cubicBezTo>
                    <a:pt x="293" y="37"/>
                    <a:pt x="293" y="37"/>
                    <a:pt x="293" y="37"/>
                  </a:cubicBezTo>
                  <a:cubicBezTo>
                    <a:pt x="292" y="37"/>
                    <a:pt x="287" y="37"/>
                    <a:pt x="245" y="56"/>
                  </a:cubicBezTo>
                  <a:cubicBezTo>
                    <a:pt x="230" y="50"/>
                    <a:pt x="230" y="50"/>
                    <a:pt x="230" y="50"/>
                  </a:cubicBezTo>
                  <a:cubicBezTo>
                    <a:pt x="210" y="0"/>
                    <a:pt x="208" y="0"/>
                    <a:pt x="202" y="0"/>
                  </a:cubicBezTo>
                  <a:cubicBezTo>
                    <a:pt x="164" y="0"/>
                    <a:pt x="164" y="0"/>
                    <a:pt x="164" y="0"/>
                  </a:cubicBezTo>
                  <a:cubicBezTo>
                    <a:pt x="158" y="0"/>
                    <a:pt x="156" y="0"/>
                    <a:pt x="137" y="50"/>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3"/>
                    <a:pt x="57" y="120"/>
                  </a:cubicBezTo>
                  <a:cubicBezTo>
                    <a:pt x="50" y="135"/>
                    <a:pt x="50" y="135"/>
                    <a:pt x="50" y="135"/>
                  </a:cubicBezTo>
                  <a:cubicBezTo>
                    <a:pt x="0" y="154"/>
                    <a:pt x="0" y="156"/>
                    <a:pt x="0" y="162"/>
                  </a:cubicBezTo>
                  <a:cubicBezTo>
                    <a:pt x="0" y="200"/>
                    <a:pt x="0" y="200"/>
                    <a:pt x="0" y="200"/>
                  </a:cubicBezTo>
                  <a:cubicBezTo>
                    <a:pt x="0" y="206"/>
                    <a:pt x="0" y="208"/>
                    <a:pt x="51" y="226"/>
                  </a:cubicBezTo>
                  <a:cubicBezTo>
                    <a:pt x="57" y="241"/>
                    <a:pt x="57" y="241"/>
                    <a:pt x="57" y="241"/>
                  </a:cubicBezTo>
                  <a:cubicBezTo>
                    <a:pt x="35" y="289"/>
                    <a:pt x="37" y="291"/>
                    <a:pt x="41" y="295"/>
                  </a:cubicBezTo>
                  <a:cubicBezTo>
                    <a:pt x="68" y="322"/>
                    <a:pt x="68" y="322"/>
                    <a:pt x="68" y="322"/>
                  </a:cubicBezTo>
                  <a:cubicBezTo>
                    <a:pt x="71" y="324"/>
                    <a:pt x="71" y="324"/>
                    <a:pt x="71" y="324"/>
                  </a:cubicBezTo>
                  <a:cubicBezTo>
                    <a:pt x="74" y="324"/>
                    <a:pt x="74" y="324"/>
                    <a:pt x="74" y="324"/>
                  </a:cubicBezTo>
                  <a:cubicBezTo>
                    <a:pt x="76" y="324"/>
                    <a:pt x="81" y="324"/>
                    <a:pt x="122" y="305"/>
                  </a:cubicBezTo>
                  <a:cubicBezTo>
                    <a:pt x="138" y="311"/>
                    <a:pt x="138" y="311"/>
                    <a:pt x="138" y="311"/>
                  </a:cubicBezTo>
                  <a:cubicBezTo>
                    <a:pt x="157" y="360"/>
                    <a:pt x="159" y="360"/>
                    <a:pt x="165" y="360"/>
                  </a:cubicBezTo>
                  <a:cubicBezTo>
                    <a:pt x="204" y="360"/>
                    <a:pt x="204" y="360"/>
                    <a:pt x="204" y="360"/>
                  </a:cubicBezTo>
                  <a:cubicBezTo>
                    <a:pt x="210" y="360"/>
                    <a:pt x="212" y="360"/>
                    <a:pt x="230" y="311"/>
                  </a:cubicBezTo>
                  <a:cubicBezTo>
                    <a:pt x="246" y="305"/>
                    <a:pt x="246" y="305"/>
                    <a:pt x="246" y="305"/>
                  </a:cubicBezTo>
                  <a:cubicBezTo>
                    <a:pt x="274" y="317"/>
                    <a:pt x="290" y="323"/>
                    <a:pt x="294" y="323"/>
                  </a:cubicBezTo>
                  <a:cubicBezTo>
                    <a:pt x="298" y="323"/>
                    <a:pt x="298" y="323"/>
                    <a:pt x="298" y="323"/>
                  </a:cubicBezTo>
                  <a:cubicBezTo>
                    <a:pt x="328" y="294"/>
                    <a:pt x="328" y="294"/>
                    <a:pt x="328" y="294"/>
                  </a:cubicBezTo>
                  <a:cubicBezTo>
                    <a:pt x="332" y="289"/>
                    <a:pt x="333" y="288"/>
                    <a:pt x="311" y="240"/>
                  </a:cubicBezTo>
                  <a:cubicBezTo>
                    <a:pt x="317" y="226"/>
                    <a:pt x="317" y="226"/>
                    <a:pt x="317" y="226"/>
                  </a:cubicBezTo>
                  <a:cubicBezTo>
                    <a:pt x="367" y="206"/>
                    <a:pt x="367" y="204"/>
                    <a:pt x="367" y="198"/>
                  </a:cubicBezTo>
                  <a:cubicBezTo>
                    <a:pt x="367" y="161"/>
                    <a:pt x="367" y="161"/>
                    <a:pt x="367" y="161"/>
                  </a:cubicBezTo>
                  <a:cubicBezTo>
                    <a:pt x="367" y="155"/>
                    <a:pt x="367" y="153"/>
                    <a:pt x="317" y="135"/>
                  </a:cubicBezTo>
                  <a:close/>
                  <a:moveTo>
                    <a:pt x="184" y="243"/>
                  </a:moveTo>
                  <a:cubicBezTo>
                    <a:pt x="148" y="243"/>
                    <a:pt x="120" y="215"/>
                    <a:pt x="120" y="180"/>
                  </a:cubicBezTo>
                  <a:cubicBezTo>
                    <a:pt x="120" y="146"/>
                    <a:pt x="148" y="117"/>
                    <a:pt x="184" y="117"/>
                  </a:cubicBezTo>
                  <a:cubicBezTo>
                    <a:pt x="219" y="117"/>
                    <a:pt x="248" y="146"/>
                    <a:pt x="248" y="180"/>
                  </a:cubicBezTo>
                  <a:cubicBezTo>
                    <a:pt x="248" y="215"/>
                    <a:pt x="219" y="243"/>
                    <a:pt x="184" y="243"/>
                  </a:cubicBezTo>
                  <a:close/>
                  <a:moveTo>
                    <a:pt x="184" y="243"/>
                  </a:moveTo>
                  <a:cubicBezTo>
                    <a:pt x="184" y="243"/>
                    <a:pt x="184" y="243"/>
                    <a:pt x="184" y="243"/>
                  </a:cubicBezTo>
                </a:path>
              </a:pathLst>
            </a:custGeom>
            <a:solidFill>
              <a:srgbClr val="C3C3C3"/>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5" name="Freeform 13">
              <a:extLst>
                <a:ext uri="{FF2B5EF4-FFF2-40B4-BE49-F238E27FC236}">
                  <a16:creationId xmlns:a16="http://schemas.microsoft.com/office/drawing/2014/main" id="{A5809585-907B-F446-ABEE-5FFE33302B4B}"/>
                </a:ext>
              </a:extLst>
            </p:cNvPr>
            <p:cNvSpPr>
              <a:spLocks noEditPoints="1"/>
            </p:cNvSpPr>
            <p:nvPr/>
          </p:nvSpPr>
          <p:spPr bwMode="auto">
            <a:xfrm>
              <a:off x="2023226" y="3312263"/>
              <a:ext cx="965745" cy="880239"/>
            </a:xfrm>
            <a:custGeom>
              <a:avLst/>
              <a:gdLst>
                <a:gd name="T0" fmla="*/ 199 w 230"/>
                <a:gd name="T1" fmla="*/ 84 h 225"/>
                <a:gd name="T2" fmla="*/ 195 w 230"/>
                <a:gd name="T3" fmla="*/ 74 h 225"/>
                <a:gd name="T4" fmla="*/ 205 w 230"/>
                <a:gd name="T5" fmla="*/ 41 h 225"/>
                <a:gd name="T6" fmla="*/ 188 w 230"/>
                <a:gd name="T7" fmla="*/ 24 h 225"/>
                <a:gd name="T8" fmla="*/ 186 w 230"/>
                <a:gd name="T9" fmla="*/ 22 h 225"/>
                <a:gd name="T10" fmla="*/ 184 w 230"/>
                <a:gd name="T11" fmla="*/ 22 h 225"/>
                <a:gd name="T12" fmla="*/ 154 w 230"/>
                <a:gd name="T13" fmla="*/ 34 h 225"/>
                <a:gd name="T14" fmla="*/ 144 w 230"/>
                <a:gd name="T15" fmla="*/ 30 h 225"/>
                <a:gd name="T16" fmla="*/ 127 w 230"/>
                <a:gd name="T17" fmla="*/ 0 h 225"/>
                <a:gd name="T18" fmla="*/ 103 w 230"/>
                <a:gd name="T19" fmla="*/ 0 h 225"/>
                <a:gd name="T20" fmla="*/ 86 w 230"/>
                <a:gd name="T21" fmla="*/ 30 h 225"/>
                <a:gd name="T22" fmla="*/ 77 w 230"/>
                <a:gd name="T23" fmla="*/ 34 h 225"/>
                <a:gd name="T24" fmla="*/ 46 w 230"/>
                <a:gd name="T25" fmla="*/ 23 h 225"/>
                <a:gd name="T26" fmla="*/ 44 w 230"/>
                <a:gd name="T27" fmla="*/ 23 h 225"/>
                <a:gd name="T28" fmla="*/ 25 w 230"/>
                <a:gd name="T29" fmla="*/ 41 h 225"/>
                <a:gd name="T30" fmla="*/ 36 w 230"/>
                <a:gd name="T31" fmla="*/ 75 h 225"/>
                <a:gd name="T32" fmla="*/ 32 w 230"/>
                <a:gd name="T33" fmla="*/ 84 h 225"/>
                <a:gd name="T34" fmla="*/ 0 w 230"/>
                <a:gd name="T35" fmla="*/ 101 h 225"/>
                <a:gd name="T36" fmla="*/ 0 w 230"/>
                <a:gd name="T37" fmla="*/ 125 h 225"/>
                <a:gd name="T38" fmla="*/ 32 w 230"/>
                <a:gd name="T39" fmla="*/ 141 h 225"/>
                <a:gd name="T40" fmla="*/ 36 w 230"/>
                <a:gd name="T41" fmla="*/ 150 h 225"/>
                <a:gd name="T42" fmla="*/ 26 w 230"/>
                <a:gd name="T43" fmla="*/ 184 h 225"/>
                <a:gd name="T44" fmla="*/ 43 w 230"/>
                <a:gd name="T45" fmla="*/ 201 h 225"/>
                <a:gd name="T46" fmla="*/ 45 w 230"/>
                <a:gd name="T47" fmla="*/ 202 h 225"/>
                <a:gd name="T48" fmla="*/ 47 w 230"/>
                <a:gd name="T49" fmla="*/ 202 h 225"/>
                <a:gd name="T50" fmla="*/ 77 w 230"/>
                <a:gd name="T51" fmla="*/ 190 h 225"/>
                <a:gd name="T52" fmla="*/ 87 w 230"/>
                <a:gd name="T53" fmla="*/ 194 h 225"/>
                <a:gd name="T54" fmla="*/ 104 w 230"/>
                <a:gd name="T55" fmla="*/ 225 h 225"/>
                <a:gd name="T56" fmla="*/ 128 w 230"/>
                <a:gd name="T57" fmla="*/ 225 h 225"/>
                <a:gd name="T58" fmla="*/ 145 w 230"/>
                <a:gd name="T59" fmla="*/ 194 h 225"/>
                <a:gd name="T60" fmla="*/ 154 w 230"/>
                <a:gd name="T61" fmla="*/ 190 h 225"/>
                <a:gd name="T62" fmla="*/ 185 w 230"/>
                <a:gd name="T63" fmla="*/ 201 h 225"/>
                <a:gd name="T64" fmla="*/ 187 w 230"/>
                <a:gd name="T65" fmla="*/ 201 h 225"/>
                <a:gd name="T66" fmla="*/ 206 w 230"/>
                <a:gd name="T67" fmla="*/ 183 h 225"/>
                <a:gd name="T68" fmla="*/ 195 w 230"/>
                <a:gd name="T69" fmla="*/ 150 h 225"/>
                <a:gd name="T70" fmla="*/ 199 w 230"/>
                <a:gd name="T71" fmla="*/ 141 h 225"/>
                <a:gd name="T72" fmla="*/ 230 w 230"/>
                <a:gd name="T73" fmla="*/ 124 h 225"/>
                <a:gd name="T74" fmla="*/ 230 w 230"/>
                <a:gd name="T75" fmla="*/ 100 h 225"/>
                <a:gd name="T76" fmla="*/ 199 w 230"/>
                <a:gd name="T77" fmla="*/ 84 h 225"/>
                <a:gd name="T78" fmla="*/ 115 w 230"/>
                <a:gd name="T79" fmla="*/ 152 h 225"/>
                <a:gd name="T80" fmla="*/ 75 w 230"/>
                <a:gd name="T81" fmla="*/ 112 h 225"/>
                <a:gd name="T82" fmla="*/ 115 w 230"/>
                <a:gd name="T83" fmla="*/ 73 h 225"/>
                <a:gd name="T84" fmla="*/ 156 w 230"/>
                <a:gd name="T85" fmla="*/ 112 h 225"/>
                <a:gd name="T86" fmla="*/ 115 w 230"/>
                <a:gd name="T87" fmla="*/ 152 h 225"/>
                <a:gd name="T88" fmla="*/ 115 w 230"/>
                <a:gd name="T89" fmla="*/ 152 h 225"/>
                <a:gd name="T90" fmla="*/ 115 w 230"/>
                <a:gd name="T91" fmla="*/ 15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5">
                  <a:moveTo>
                    <a:pt x="199" y="84"/>
                  </a:moveTo>
                  <a:cubicBezTo>
                    <a:pt x="195" y="74"/>
                    <a:pt x="195" y="74"/>
                    <a:pt x="195" y="74"/>
                  </a:cubicBezTo>
                  <a:cubicBezTo>
                    <a:pt x="208" y="44"/>
                    <a:pt x="207" y="43"/>
                    <a:pt x="205" y="41"/>
                  </a:cubicBezTo>
                  <a:cubicBezTo>
                    <a:pt x="188" y="24"/>
                    <a:pt x="188" y="24"/>
                    <a:pt x="188" y="24"/>
                  </a:cubicBezTo>
                  <a:cubicBezTo>
                    <a:pt x="186" y="22"/>
                    <a:pt x="186" y="22"/>
                    <a:pt x="186" y="22"/>
                  </a:cubicBezTo>
                  <a:cubicBezTo>
                    <a:pt x="184" y="22"/>
                    <a:pt x="184" y="22"/>
                    <a:pt x="184" y="22"/>
                  </a:cubicBezTo>
                  <a:cubicBezTo>
                    <a:pt x="183" y="22"/>
                    <a:pt x="180" y="22"/>
                    <a:pt x="154" y="34"/>
                  </a:cubicBezTo>
                  <a:cubicBezTo>
                    <a:pt x="144" y="30"/>
                    <a:pt x="144" y="30"/>
                    <a:pt x="144" y="30"/>
                  </a:cubicBezTo>
                  <a:cubicBezTo>
                    <a:pt x="132" y="0"/>
                    <a:pt x="131" y="0"/>
                    <a:pt x="127" y="0"/>
                  </a:cubicBezTo>
                  <a:cubicBezTo>
                    <a:pt x="103" y="0"/>
                    <a:pt x="103" y="0"/>
                    <a:pt x="103" y="0"/>
                  </a:cubicBezTo>
                  <a:cubicBezTo>
                    <a:pt x="99" y="0"/>
                    <a:pt x="98" y="0"/>
                    <a:pt x="86" y="30"/>
                  </a:cubicBezTo>
                  <a:cubicBezTo>
                    <a:pt x="77" y="34"/>
                    <a:pt x="77" y="34"/>
                    <a:pt x="77" y="34"/>
                  </a:cubicBezTo>
                  <a:cubicBezTo>
                    <a:pt x="59" y="27"/>
                    <a:pt x="49" y="23"/>
                    <a:pt x="46" y="23"/>
                  </a:cubicBezTo>
                  <a:cubicBezTo>
                    <a:pt x="44" y="23"/>
                    <a:pt x="44" y="23"/>
                    <a:pt x="44" y="23"/>
                  </a:cubicBezTo>
                  <a:cubicBezTo>
                    <a:pt x="25" y="41"/>
                    <a:pt x="25" y="41"/>
                    <a:pt x="25" y="41"/>
                  </a:cubicBezTo>
                  <a:cubicBezTo>
                    <a:pt x="23" y="44"/>
                    <a:pt x="22" y="45"/>
                    <a:pt x="36" y="75"/>
                  </a:cubicBezTo>
                  <a:cubicBezTo>
                    <a:pt x="32" y="84"/>
                    <a:pt x="32" y="84"/>
                    <a:pt x="32" y="84"/>
                  </a:cubicBezTo>
                  <a:cubicBezTo>
                    <a:pt x="0" y="96"/>
                    <a:pt x="0" y="97"/>
                    <a:pt x="0" y="101"/>
                  </a:cubicBezTo>
                  <a:cubicBezTo>
                    <a:pt x="0" y="125"/>
                    <a:pt x="0" y="125"/>
                    <a:pt x="0" y="125"/>
                  </a:cubicBezTo>
                  <a:cubicBezTo>
                    <a:pt x="0" y="128"/>
                    <a:pt x="0" y="130"/>
                    <a:pt x="32" y="141"/>
                  </a:cubicBezTo>
                  <a:cubicBezTo>
                    <a:pt x="36" y="150"/>
                    <a:pt x="36" y="150"/>
                    <a:pt x="36" y="150"/>
                  </a:cubicBezTo>
                  <a:cubicBezTo>
                    <a:pt x="22" y="180"/>
                    <a:pt x="23" y="181"/>
                    <a:pt x="26" y="184"/>
                  </a:cubicBezTo>
                  <a:cubicBezTo>
                    <a:pt x="43" y="201"/>
                    <a:pt x="43" y="201"/>
                    <a:pt x="43" y="201"/>
                  </a:cubicBezTo>
                  <a:cubicBezTo>
                    <a:pt x="45" y="202"/>
                    <a:pt x="45" y="202"/>
                    <a:pt x="45" y="202"/>
                  </a:cubicBezTo>
                  <a:cubicBezTo>
                    <a:pt x="47" y="202"/>
                    <a:pt x="47" y="202"/>
                    <a:pt x="47" y="202"/>
                  </a:cubicBezTo>
                  <a:cubicBezTo>
                    <a:pt x="48" y="202"/>
                    <a:pt x="51" y="202"/>
                    <a:pt x="77" y="190"/>
                  </a:cubicBezTo>
                  <a:cubicBezTo>
                    <a:pt x="87" y="194"/>
                    <a:pt x="87" y="194"/>
                    <a:pt x="87" y="194"/>
                  </a:cubicBezTo>
                  <a:cubicBezTo>
                    <a:pt x="99" y="225"/>
                    <a:pt x="100" y="225"/>
                    <a:pt x="104" y="225"/>
                  </a:cubicBezTo>
                  <a:cubicBezTo>
                    <a:pt x="128" y="225"/>
                    <a:pt x="128" y="225"/>
                    <a:pt x="128" y="225"/>
                  </a:cubicBezTo>
                  <a:cubicBezTo>
                    <a:pt x="132" y="225"/>
                    <a:pt x="133" y="225"/>
                    <a:pt x="145" y="194"/>
                  </a:cubicBezTo>
                  <a:cubicBezTo>
                    <a:pt x="154" y="190"/>
                    <a:pt x="154" y="190"/>
                    <a:pt x="154" y="190"/>
                  </a:cubicBezTo>
                  <a:cubicBezTo>
                    <a:pt x="172" y="198"/>
                    <a:pt x="182" y="201"/>
                    <a:pt x="185" y="201"/>
                  </a:cubicBezTo>
                  <a:cubicBezTo>
                    <a:pt x="187" y="201"/>
                    <a:pt x="187" y="201"/>
                    <a:pt x="187" y="201"/>
                  </a:cubicBezTo>
                  <a:cubicBezTo>
                    <a:pt x="206" y="183"/>
                    <a:pt x="206" y="183"/>
                    <a:pt x="206" y="183"/>
                  </a:cubicBezTo>
                  <a:cubicBezTo>
                    <a:pt x="208" y="180"/>
                    <a:pt x="209" y="180"/>
                    <a:pt x="195" y="150"/>
                  </a:cubicBezTo>
                  <a:cubicBezTo>
                    <a:pt x="199" y="141"/>
                    <a:pt x="199" y="141"/>
                    <a:pt x="199" y="141"/>
                  </a:cubicBezTo>
                  <a:cubicBezTo>
                    <a:pt x="230" y="128"/>
                    <a:pt x="230" y="127"/>
                    <a:pt x="230" y="124"/>
                  </a:cubicBezTo>
                  <a:cubicBezTo>
                    <a:pt x="230" y="100"/>
                    <a:pt x="230" y="100"/>
                    <a:pt x="230" y="100"/>
                  </a:cubicBezTo>
                  <a:cubicBezTo>
                    <a:pt x="230" y="96"/>
                    <a:pt x="230" y="95"/>
                    <a:pt x="199" y="84"/>
                  </a:cubicBezTo>
                  <a:close/>
                  <a:moveTo>
                    <a:pt x="115" y="152"/>
                  </a:moveTo>
                  <a:cubicBezTo>
                    <a:pt x="93" y="152"/>
                    <a:pt x="75" y="134"/>
                    <a:pt x="75" y="112"/>
                  </a:cubicBezTo>
                  <a:cubicBezTo>
                    <a:pt x="75" y="90"/>
                    <a:pt x="93" y="73"/>
                    <a:pt x="115" y="73"/>
                  </a:cubicBezTo>
                  <a:cubicBezTo>
                    <a:pt x="138" y="73"/>
                    <a:pt x="156" y="90"/>
                    <a:pt x="156" y="112"/>
                  </a:cubicBezTo>
                  <a:cubicBezTo>
                    <a:pt x="156" y="134"/>
                    <a:pt x="138" y="152"/>
                    <a:pt x="115" y="152"/>
                  </a:cubicBezTo>
                  <a:close/>
                  <a:moveTo>
                    <a:pt x="115" y="152"/>
                  </a:moveTo>
                  <a:cubicBezTo>
                    <a:pt x="115" y="152"/>
                    <a:pt x="115" y="152"/>
                    <a:pt x="115" y="152"/>
                  </a:cubicBezTo>
                </a:path>
              </a:pathLst>
            </a:custGeom>
            <a:solidFill>
              <a:srgbClr val="545454"/>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6" name="Freeform 14">
              <a:extLst>
                <a:ext uri="{FF2B5EF4-FFF2-40B4-BE49-F238E27FC236}">
                  <a16:creationId xmlns:a16="http://schemas.microsoft.com/office/drawing/2014/main" id="{B7AE18C5-BEA8-5A47-89D8-8C97B8954F19}"/>
                </a:ext>
              </a:extLst>
            </p:cNvPr>
            <p:cNvSpPr>
              <a:spLocks noEditPoints="1"/>
            </p:cNvSpPr>
            <p:nvPr/>
          </p:nvSpPr>
          <p:spPr bwMode="auto">
            <a:xfrm>
              <a:off x="4046889" y="1608387"/>
              <a:ext cx="775109" cy="704582"/>
            </a:xfrm>
            <a:custGeom>
              <a:avLst/>
              <a:gdLst>
                <a:gd name="T0" fmla="*/ 159 w 185"/>
                <a:gd name="T1" fmla="*/ 67 h 180"/>
                <a:gd name="T2" fmla="*/ 156 w 185"/>
                <a:gd name="T3" fmla="*/ 60 h 180"/>
                <a:gd name="T4" fmla="*/ 164 w 185"/>
                <a:gd name="T5" fmla="*/ 32 h 180"/>
                <a:gd name="T6" fmla="*/ 150 w 185"/>
                <a:gd name="T7" fmla="*/ 19 h 180"/>
                <a:gd name="T8" fmla="*/ 149 w 185"/>
                <a:gd name="T9" fmla="*/ 18 h 180"/>
                <a:gd name="T10" fmla="*/ 148 w 185"/>
                <a:gd name="T11" fmla="*/ 18 h 180"/>
                <a:gd name="T12" fmla="*/ 123 w 185"/>
                <a:gd name="T13" fmla="*/ 27 h 180"/>
                <a:gd name="T14" fmla="*/ 116 w 185"/>
                <a:gd name="T15" fmla="*/ 24 h 180"/>
                <a:gd name="T16" fmla="*/ 102 w 185"/>
                <a:gd name="T17" fmla="*/ 0 h 180"/>
                <a:gd name="T18" fmla="*/ 82 w 185"/>
                <a:gd name="T19" fmla="*/ 0 h 180"/>
                <a:gd name="T20" fmla="*/ 69 w 185"/>
                <a:gd name="T21" fmla="*/ 24 h 180"/>
                <a:gd name="T22" fmla="*/ 62 w 185"/>
                <a:gd name="T23" fmla="*/ 27 h 180"/>
                <a:gd name="T24" fmla="*/ 37 w 185"/>
                <a:gd name="T25" fmla="*/ 18 h 180"/>
                <a:gd name="T26" fmla="*/ 35 w 185"/>
                <a:gd name="T27" fmla="*/ 18 h 180"/>
                <a:gd name="T28" fmla="*/ 20 w 185"/>
                <a:gd name="T29" fmla="*/ 33 h 180"/>
                <a:gd name="T30" fmla="*/ 29 w 185"/>
                <a:gd name="T31" fmla="*/ 60 h 180"/>
                <a:gd name="T32" fmla="*/ 25 w 185"/>
                <a:gd name="T33" fmla="*/ 67 h 180"/>
                <a:gd name="T34" fmla="*/ 0 w 185"/>
                <a:gd name="T35" fmla="*/ 81 h 180"/>
                <a:gd name="T36" fmla="*/ 0 w 185"/>
                <a:gd name="T37" fmla="*/ 100 h 180"/>
                <a:gd name="T38" fmla="*/ 26 w 185"/>
                <a:gd name="T39" fmla="*/ 113 h 180"/>
                <a:gd name="T40" fmla="*/ 29 w 185"/>
                <a:gd name="T41" fmla="*/ 120 h 180"/>
                <a:gd name="T42" fmla="*/ 21 w 185"/>
                <a:gd name="T43" fmla="*/ 147 h 180"/>
                <a:gd name="T44" fmla="*/ 35 w 185"/>
                <a:gd name="T45" fmla="*/ 161 h 180"/>
                <a:gd name="T46" fmla="*/ 36 w 185"/>
                <a:gd name="T47" fmla="*/ 162 h 180"/>
                <a:gd name="T48" fmla="*/ 37 w 185"/>
                <a:gd name="T49" fmla="*/ 162 h 180"/>
                <a:gd name="T50" fmla="*/ 62 w 185"/>
                <a:gd name="T51" fmla="*/ 152 h 180"/>
                <a:gd name="T52" fmla="*/ 69 w 185"/>
                <a:gd name="T53" fmla="*/ 156 h 180"/>
                <a:gd name="T54" fmla="*/ 83 w 185"/>
                <a:gd name="T55" fmla="*/ 180 h 180"/>
                <a:gd name="T56" fmla="*/ 103 w 185"/>
                <a:gd name="T57" fmla="*/ 180 h 180"/>
                <a:gd name="T58" fmla="*/ 116 w 185"/>
                <a:gd name="T59" fmla="*/ 156 h 180"/>
                <a:gd name="T60" fmla="*/ 124 w 185"/>
                <a:gd name="T61" fmla="*/ 152 h 180"/>
                <a:gd name="T62" fmla="*/ 148 w 185"/>
                <a:gd name="T63" fmla="*/ 161 h 180"/>
                <a:gd name="T64" fmla="*/ 150 w 185"/>
                <a:gd name="T65" fmla="*/ 161 h 180"/>
                <a:gd name="T66" fmla="*/ 165 w 185"/>
                <a:gd name="T67" fmla="*/ 147 h 180"/>
                <a:gd name="T68" fmla="*/ 156 w 185"/>
                <a:gd name="T69" fmla="*/ 120 h 180"/>
                <a:gd name="T70" fmla="*/ 159 w 185"/>
                <a:gd name="T71" fmla="*/ 113 h 180"/>
                <a:gd name="T72" fmla="*/ 185 w 185"/>
                <a:gd name="T73" fmla="*/ 99 h 180"/>
                <a:gd name="T74" fmla="*/ 185 w 185"/>
                <a:gd name="T75" fmla="*/ 80 h 180"/>
                <a:gd name="T76" fmla="*/ 159 w 185"/>
                <a:gd name="T77" fmla="*/ 67 h 180"/>
                <a:gd name="T78" fmla="*/ 93 w 185"/>
                <a:gd name="T79" fmla="*/ 121 h 180"/>
                <a:gd name="T80" fmla="*/ 60 w 185"/>
                <a:gd name="T81" fmla="*/ 90 h 180"/>
                <a:gd name="T82" fmla="*/ 93 w 185"/>
                <a:gd name="T83" fmla="*/ 58 h 180"/>
                <a:gd name="T84" fmla="*/ 125 w 185"/>
                <a:gd name="T85" fmla="*/ 90 h 180"/>
                <a:gd name="T86" fmla="*/ 93 w 185"/>
                <a:gd name="T87" fmla="*/ 121 h 180"/>
                <a:gd name="T88" fmla="*/ 93 w 185"/>
                <a:gd name="T89" fmla="*/ 121 h 180"/>
                <a:gd name="T90" fmla="*/ 93 w 185"/>
                <a:gd name="T91" fmla="*/ 1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 h="180">
                  <a:moveTo>
                    <a:pt x="159" y="67"/>
                  </a:moveTo>
                  <a:cubicBezTo>
                    <a:pt x="156" y="60"/>
                    <a:pt x="156" y="60"/>
                    <a:pt x="156" y="60"/>
                  </a:cubicBezTo>
                  <a:cubicBezTo>
                    <a:pt x="167" y="35"/>
                    <a:pt x="166" y="34"/>
                    <a:pt x="164" y="32"/>
                  </a:cubicBezTo>
                  <a:cubicBezTo>
                    <a:pt x="150" y="19"/>
                    <a:pt x="150" y="19"/>
                    <a:pt x="150" y="19"/>
                  </a:cubicBezTo>
                  <a:cubicBezTo>
                    <a:pt x="149" y="18"/>
                    <a:pt x="149" y="18"/>
                    <a:pt x="149" y="18"/>
                  </a:cubicBezTo>
                  <a:cubicBezTo>
                    <a:pt x="148" y="18"/>
                    <a:pt x="148" y="18"/>
                    <a:pt x="148" y="18"/>
                  </a:cubicBezTo>
                  <a:cubicBezTo>
                    <a:pt x="147" y="18"/>
                    <a:pt x="144" y="18"/>
                    <a:pt x="123" y="27"/>
                  </a:cubicBezTo>
                  <a:cubicBezTo>
                    <a:pt x="116" y="24"/>
                    <a:pt x="116" y="24"/>
                    <a:pt x="116" y="24"/>
                  </a:cubicBezTo>
                  <a:cubicBezTo>
                    <a:pt x="106" y="0"/>
                    <a:pt x="105" y="0"/>
                    <a:pt x="102" y="0"/>
                  </a:cubicBezTo>
                  <a:cubicBezTo>
                    <a:pt x="82" y="0"/>
                    <a:pt x="82" y="0"/>
                    <a:pt x="82" y="0"/>
                  </a:cubicBezTo>
                  <a:cubicBezTo>
                    <a:pt x="79" y="0"/>
                    <a:pt x="78" y="0"/>
                    <a:pt x="69" y="24"/>
                  </a:cubicBezTo>
                  <a:cubicBezTo>
                    <a:pt x="62" y="27"/>
                    <a:pt x="62" y="27"/>
                    <a:pt x="62" y="27"/>
                  </a:cubicBezTo>
                  <a:cubicBezTo>
                    <a:pt x="47" y="21"/>
                    <a:pt x="39" y="18"/>
                    <a:pt x="37" y="18"/>
                  </a:cubicBezTo>
                  <a:cubicBezTo>
                    <a:pt x="35" y="18"/>
                    <a:pt x="35" y="18"/>
                    <a:pt x="35" y="18"/>
                  </a:cubicBezTo>
                  <a:cubicBezTo>
                    <a:pt x="20" y="33"/>
                    <a:pt x="20" y="33"/>
                    <a:pt x="20" y="33"/>
                  </a:cubicBezTo>
                  <a:cubicBezTo>
                    <a:pt x="18" y="35"/>
                    <a:pt x="17" y="36"/>
                    <a:pt x="29" y="60"/>
                  </a:cubicBezTo>
                  <a:cubicBezTo>
                    <a:pt x="25" y="67"/>
                    <a:pt x="25" y="67"/>
                    <a:pt x="25" y="67"/>
                  </a:cubicBezTo>
                  <a:cubicBezTo>
                    <a:pt x="0" y="77"/>
                    <a:pt x="0" y="78"/>
                    <a:pt x="0" y="81"/>
                  </a:cubicBezTo>
                  <a:cubicBezTo>
                    <a:pt x="0" y="100"/>
                    <a:pt x="0" y="100"/>
                    <a:pt x="0" y="100"/>
                  </a:cubicBezTo>
                  <a:cubicBezTo>
                    <a:pt x="0" y="103"/>
                    <a:pt x="0" y="104"/>
                    <a:pt x="26" y="113"/>
                  </a:cubicBezTo>
                  <a:cubicBezTo>
                    <a:pt x="29" y="120"/>
                    <a:pt x="29" y="120"/>
                    <a:pt x="29" y="120"/>
                  </a:cubicBezTo>
                  <a:cubicBezTo>
                    <a:pt x="18" y="145"/>
                    <a:pt x="19" y="145"/>
                    <a:pt x="21" y="147"/>
                  </a:cubicBezTo>
                  <a:cubicBezTo>
                    <a:pt x="35" y="161"/>
                    <a:pt x="35" y="161"/>
                    <a:pt x="35" y="161"/>
                  </a:cubicBezTo>
                  <a:cubicBezTo>
                    <a:pt x="36" y="162"/>
                    <a:pt x="36" y="162"/>
                    <a:pt x="36" y="162"/>
                  </a:cubicBezTo>
                  <a:cubicBezTo>
                    <a:pt x="37" y="162"/>
                    <a:pt x="37" y="162"/>
                    <a:pt x="37" y="162"/>
                  </a:cubicBezTo>
                  <a:cubicBezTo>
                    <a:pt x="38" y="162"/>
                    <a:pt x="41" y="162"/>
                    <a:pt x="62" y="152"/>
                  </a:cubicBezTo>
                  <a:cubicBezTo>
                    <a:pt x="69" y="156"/>
                    <a:pt x="69" y="156"/>
                    <a:pt x="69" y="156"/>
                  </a:cubicBezTo>
                  <a:cubicBezTo>
                    <a:pt x="79" y="180"/>
                    <a:pt x="80" y="180"/>
                    <a:pt x="83" y="180"/>
                  </a:cubicBezTo>
                  <a:cubicBezTo>
                    <a:pt x="103" y="180"/>
                    <a:pt x="103" y="180"/>
                    <a:pt x="103" y="180"/>
                  </a:cubicBezTo>
                  <a:cubicBezTo>
                    <a:pt x="106" y="180"/>
                    <a:pt x="107" y="180"/>
                    <a:pt x="116" y="156"/>
                  </a:cubicBezTo>
                  <a:cubicBezTo>
                    <a:pt x="124" y="152"/>
                    <a:pt x="124" y="152"/>
                    <a:pt x="124" y="152"/>
                  </a:cubicBezTo>
                  <a:cubicBezTo>
                    <a:pt x="138" y="158"/>
                    <a:pt x="146" y="161"/>
                    <a:pt x="148" y="161"/>
                  </a:cubicBezTo>
                  <a:cubicBezTo>
                    <a:pt x="150" y="161"/>
                    <a:pt x="150" y="161"/>
                    <a:pt x="150" y="161"/>
                  </a:cubicBezTo>
                  <a:cubicBezTo>
                    <a:pt x="165" y="147"/>
                    <a:pt x="165" y="147"/>
                    <a:pt x="165" y="147"/>
                  </a:cubicBezTo>
                  <a:cubicBezTo>
                    <a:pt x="167" y="145"/>
                    <a:pt x="168" y="144"/>
                    <a:pt x="156" y="120"/>
                  </a:cubicBezTo>
                  <a:cubicBezTo>
                    <a:pt x="159" y="113"/>
                    <a:pt x="159" y="113"/>
                    <a:pt x="159" y="113"/>
                  </a:cubicBezTo>
                  <a:cubicBezTo>
                    <a:pt x="185" y="103"/>
                    <a:pt x="185" y="102"/>
                    <a:pt x="185" y="99"/>
                  </a:cubicBezTo>
                  <a:cubicBezTo>
                    <a:pt x="185" y="80"/>
                    <a:pt x="185" y="80"/>
                    <a:pt x="185" y="80"/>
                  </a:cubicBezTo>
                  <a:cubicBezTo>
                    <a:pt x="185" y="77"/>
                    <a:pt x="185" y="76"/>
                    <a:pt x="159" y="67"/>
                  </a:cubicBezTo>
                  <a:close/>
                  <a:moveTo>
                    <a:pt x="93" y="121"/>
                  </a:moveTo>
                  <a:cubicBezTo>
                    <a:pt x="75" y="121"/>
                    <a:pt x="60" y="107"/>
                    <a:pt x="60" y="90"/>
                  </a:cubicBezTo>
                  <a:cubicBezTo>
                    <a:pt x="60" y="72"/>
                    <a:pt x="75" y="58"/>
                    <a:pt x="93" y="58"/>
                  </a:cubicBezTo>
                  <a:cubicBezTo>
                    <a:pt x="110" y="58"/>
                    <a:pt x="125" y="72"/>
                    <a:pt x="125" y="90"/>
                  </a:cubicBezTo>
                  <a:cubicBezTo>
                    <a:pt x="125" y="107"/>
                    <a:pt x="110" y="121"/>
                    <a:pt x="93" y="121"/>
                  </a:cubicBezTo>
                  <a:close/>
                  <a:moveTo>
                    <a:pt x="93" y="121"/>
                  </a:moveTo>
                  <a:cubicBezTo>
                    <a:pt x="93" y="121"/>
                    <a:pt x="93" y="121"/>
                    <a:pt x="93" y="121"/>
                  </a:cubicBezTo>
                </a:path>
              </a:pathLst>
            </a:custGeom>
            <a:solidFill>
              <a:srgbClr val="AEABAB"/>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7" name="Freeform 15">
              <a:extLst>
                <a:ext uri="{FF2B5EF4-FFF2-40B4-BE49-F238E27FC236}">
                  <a16:creationId xmlns:a16="http://schemas.microsoft.com/office/drawing/2014/main" id="{C14863F5-C932-F74F-960F-67B3826A40A9}"/>
                </a:ext>
              </a:extLst>
            </p:cNvPr>
            <p:cNvSpPr>
              <a:spLocks noEditPoints="1"/>
            </p:cNvSpPr>
            <p:nvPr/>
          </p:nvSpPr>
          <p:spPr bwMode="auto">
            <a:xfrm>
              <a:off x="1692234" y="1020910"/>
              <a:ext cx="743686" cy="681161"/>
            </a:xfrm>
            <a:custGeom>
              <a:avLst/>
              <a:gdLst>
                <a:gd name="T0" fmla="*/ 153 w 177"/>
                <a:gd name="T1" fmla="*/ 65 h 174"/>
                <a:gd name="T2" fmla="*/ 150 w 177"/>
                <a:gd name="T3" fmla="*/ 57 h 174"/>
                <a:gd name="T4" fmla="*/ 158 w 177"/>
                <a:gd name="T5" fmla="*/ 31 h 174"/>
                <a:gd name="T6" fmla="*/ 145 w 177"/>
                <a:gd name="T7" fmla="*/ 18 h 174"/>
                <a:gd name="T8" fmla="*/ 143 w 177"/>
                <a:gd name="T9" fmla="*/ 17 h 174"/>
                <a:gd name="T10" fmla="*/ 142 w 177"/>
                <a:gd name="T11" fmla="*/ 17 h 174"/>
                <a:gd name="T12" fmla="*/ 118 w 177"/>
                <a:gd name="T13" fmla="*/ 26 h 174"/>
                <a:gd name="T14" fmla="*/ 111 w 177"/>
                <a:gd name="T15" fmla="*/ 24 h 174"/>
                <a:gd name="T16" fmla="*/ 98 w 177"/>
                <a:gd name="T17" fmla="*/ 0 h 174"/>
                <a:gd name="T18" fmla="*/ 79 w 177"/>
                <a:gd name="T19" fmla="*/ 0 h 174"/>
                <a:gd name="T20" fmla="*/ 66 w 177"/>
                <a:gd name="T21" fmla="*/ 24 h 174"/>
                <a:gd name="T22" fmla="*/ 59 w 177"/>
                <a:gd name="T23" fmla="*/ 27 h 174"/>
                <a:gd name="T24" fmla="*/ 35 w 177"/>
                <a:gd name="T25" fmla="*/ 18 h 174"/>
                <a:gd name="T26" fmla="*/ 34 w 177"/>
                <a:gd name="T27" fmla="*/ 18 h 174"/>
                <a:gd name="T28" fmla="*/ 19 w 177"/>
                <a:gd name="T29" fmla="*/ 32 h 174"/>
                <a:gd name="T30" fmla="*/ 27 w 177"/>
                <a:gd name="T31" fmla="*/ 58 h 174"/>
                <a:gd name="T32" fmla="*/ 24 w 177"/>
                <a:gd name="T33" fmla="*/ 65 h 174"/>
                <a:gd name="T34" fmla="*/ 0 w 177"/>
                <a:gd name="T35" fmla="*/ 78 h 174"/>
                <a:gd name="T36" fmla="*/ 0 w 177"/>
                <a:gd name="T37" fmla="*/ 96 h 174"/>
                <a:gd name="T38" fmla="*/ 24 w 177"/>
                <a:gd name="T39" fmla="*/ 109 h 174"/>
                <a:gd name="T40" fmla="*/ 27 w 177"/>
                <a:gd name="T41" fmla="*/ 116 h 174"/>
                <a:gd name="T42" fmla="*/ 20 w 177"/>
                <a:gd name="T43" fmla="*/ 142 h 174"/>
                <a:gd name="T44" fmla="*/ 33 w 177"/>
                <a:gd name="T45" fmla="*/ 155 h 174"/>
                <a:gd name="T46" fmla="*/ 34 w 177"/>
                <a:gd name="T47" fmla="*/ 156 h 174"/>
                <a:gd name="T48" fmla="*/ 36 w 177"/>
                <a:gd name="T49" fmla="*/ 156 h 174"/>
                <a:gd name="T50" fmla="*/ 59 w 177"/>
                <a:gd name="T51" fmla="*/ 147 h 174"/>
                <a:gd name="T52" fmla="*/ 66 w 177"/>
                <a:gd name="T53" fmla="*/ 150 h 174"/>
                <a:gd name="T54" fmla="*/ 80 w 177"/>
                <a:gd name="T55" fmla="*/ 174 h 174"/>
                <a:gd name="T56" fmla="*/ 98 w 177"/>
                <a:gd name="T57" fmla="*/ 174 h 174"/>
                <a:gd name="T58" fmla="*/ 111 w 177"/>
                <a:gd name="T59" fmla="*/ 150 h 174"/>
                <a:gd name="T60" fmla="*/ 119 w 177"/>
                <a:gd name="T61" fmla="*/ 147 h 174"/>
                <a:gd name="T62" fmla="*/ 142 w 177"/>
                <a:gd name="T63" fmla="*/ 155 h 174"/>
                <a:gd name="T64" fmla="*/ 144 w 177"/>
                <a:gd name="T65" fmla="*/ 155 h 174"/>
                <a:gd name="T66" fmla="*/ 158 w 177"/>
                <a:gd name="T67" fmla="*/ 141 h 174"/>
                <a:gd name="T68" fmla="*/ 150 w 177"/>
                <a:gd name="T69" fmla="*/ 116 h 174"/>
                <a:gd name="T70" fmla="*/ 153 w 177"/>
                <a:gd name="T71" fmla="*/ 109 h 174"/>
                <a:gd name="T72" fmla="*/ 177 w 177"/>
                <a:gd name="T73" fmla="*/ 95 h 174"/>
                <a:gd name="T74" fmla="*/ 177 w 177"/>
                <a:gd name="T75" fmla="*/ 77 h 174"/>
                <a:gd name="T76" fmla="*/ 153 w 177"/>
                <a:gd name="T77" fmla="*/ 65 h 174"/>
                <a:gd name="T78" fmla="*/ 89 w 177"/>
                <a:gd name="T79" fmla="*/ 117 h 174"/>
                <a:gd name="T80" fmla="*/ 58 w 177"/>
                <a:gd name="T81" fmla="*/ 87 h 174"/>
                <a:gd name="T82" fmla="*/ 89 w 177"/>
                <a:gd name="T83" fmla="*/ 56 h 174"/>
                <a:gd name="T84" fmla="*/ 120 w 177"/>
                <a:gd name="T85" fmla="*/ 87 h 174"/>
                <a:gd name="T86" fmla="*/ 89 w 177"/>
                <a:gd name="T87" fmla="*/ 117 h 174"/>
                <a:gd name="T88" fmla="*/ 89 w 177"/>
                <a:gd name="T89" fmla="*/ 117 h 174"/>
                <a:gd name="T90" fmla="*/ 89 w 177"/>
                <a:gd name="T91"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4">
                  <a:moveTo>
                    <a:pt x="153" y="65"/>
                  </a:moveTo>
                  <a:cubicBezTo>
                    <a:pt x="150" y="57"/>
                    <a:pt x="150" y="57"/>
                    <a:pt x="150" y="57"/>
                  </a:cubicBezTo>
                  <a:cubicBezTo>
                    <a:pt x="160" y="34"/>
                    <a:pt x="160" y="33"/>
                    <a:pt x="158" y="31"/>
                  </a:cubicBezTo>
                  <a:cubicBezTo>
                    <a:pt x="145" y="18"/>
                    <a:pt x="145" y="18"/>
                    <a:pt x="145" y="18"/>
                  </a:cubicBezTo>
                  <a:cubicBezTo>
                    <a:pt x="143" y="17"/>
                    <a:pt x="143" y="17"/>
                    <a:pt x="143" y="17"/>
                  </a:cubicBezTo>
                  <a:cubicBezTo>
                    <a:pt x="142" y="17"/>
                    <a:pt x="142" y="17"/>
                    <a:pt x="142" y="17"/>
                  </a:cubicBezTo>
                  <a:cubicBezTo>
                    <a:pt x="141" y="17"/>
                    <a:pt x="138" y="17"/>
                    <a:pt x="118" y="26"/>
                  </a:cubicBezTo>
                  <a:cubicBezTo>
                    <a:pt x="111" y="24"/>
                    <a:pt x="111" y="24"/>
                    <a:pt x="111" y="24"/>
                  </a:cubicBezTo>
                  <a:cubicBezTo>
                    <a:pt x="101" y="0"/>
                    <a:pt x="100" y="0"/>
                    <a:pt x="98" y="0"/>
                  </a:cubicBezTo>
                  <a:cubicBezTo>
                    <a:pt x="79" y="0"/>
                    <a:pt x="79" y="0"/>
                    <a:pt x="79" y="0"/>
                  </a:cubicBezTo>
                  <a:cubicBezTo>
                    <a:pt x="76" y="0"/>
                    <a:pt x="75" y="0"/>
                    <a:pt x="66" y="24"/>
                  </a:cubicBezTo>
                  <a:cubicBezTo>
                    <a:pt x="59" y="27"/>
                    <a:pt x="59" y="27"/>
                    <a:pt x="59" y="27"/>
                  </a:cubicBezTo>
                  <a:cubicBezTo>
                    <a:pt x="45" y="21"/>
                    <a:pt x="37" y="18"/>
                    <a:pt x="35" y="18"/>
                  </a:cubicBezTo>
                  <a:cubicBezTo>
                    <a:pt x="34" y="18"/>
                    <a:pt x="34" y="18"/>
                    <a:pt x="34" y="18"/>
                  </a:cubicBezTo>
                  <a:cubicBezTo>
                    <a:pt x="19" y="32"/>
                    <a:pt x="19" y="32"/>
                    <a:pt x="19" y="32"/>
                  </a:cubicBezTo>
                  <a:cubicBezTo>
                    <a:pt x="17" y="34"/>
                    <a:pt x="16" y="35"/>
                    <a:pt x="27" y="58"/>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8" y="140"/>
                    <a:pt x="20" y="142"/>
                  </a:cubicBezTo>
                  <a:cubicBezTo>
                    <a:pt x="33" y="155"/>
                    <a:pt x="33" y="155"/>
                    <a:pt x="33" y="155"/>
                  </a:cubicBezTo>
                  <a:cubicBezTo>
                    <a:pt x="34" y="156"/>
                    <a:pt x="34" y="156"/>
                    <a:pt x="34" y="156"/>
                  </a:cubicBezTo>
                  <a:cubicBezTo>
                    <a:pt x="36" y="156"/>
                    <a:pt x="36" y="156"/>
                    <a:pt x="36" y="156"/>
                  </a:cubicBezTo>
                  <a:cubicBezTo>
                    <a:pt x="37" y="156"/>
                    <a:pt x="39" y="156"/>
                    <a:pt x="59" y="147"/>
                  </a:cubicBezTo>
                  <a:cubicBezTo>
                    <a:pt x="66" y="150"/>
                    <a:pt x="66" y="150"/>
                    <a:pt x="66" y="150"/>
                  </a:cubicBezTo>
                  <a:cubicBezTo>
                    <a:pt x="76" y="174"/>
                    <a:pt x="77" y="174"/>
                    <a:pt x="80" y="174"/>
                  </a:cubicBezTo>
                  <a:cubicBezTo>
                    <a:pt x="98" y="174"/>
                    <a:pt x="98" y="174"/>
                    <a:pt x="98" y="174"/>
                  </a:cubicBezTo>
                  <a:cubicBezTo>
                    <a:pt x="101" y="174"/>
                    <a:pt x="102" y="174"/>
                    <a:pt x="111" y="150"/>
                  </a:cubicBezTo>
                  <a:cubicBezTo>
                    <a:pt x="119" y="147"/>
                    <a:pt x="119" y="147"/>
                    <a:pt x="119" y="147"/>
                  </a:cubicBezTo>
                  <a:cubicBezTo>
                    <a:pt x="132" y="153"/>
                    <a:pt x="140" y="155"/>
                    <a:pt x="142" y="155"/>
                  </a:cubicBezTo>
                  <a:cubicBezTo>
                    <a:pt x="144" y="155"/>
                    <a:pt x="144" y="155"/>
                    <a:pt x="144" y="155"/>
                  </a:cubicBezTo>
                  <a:cubicBezTo>
                    <a:pt x="158" y="141"/>
                    <a:pt x="158" y="141"/>
                    <a:pt x="158" y="141"/>
                  </a:cubicBezTo>
                  <a:cubicBezTo>
                    <a:pt x="160" y="139"/>
                    <a:pt x="161" y="139"/>
                    <a:pt x="150" y="116"/>
                  </a:cubicBezTo>
                  <a:cubicBezTo>
                    <a:pt x="153" y="109"/>
                    <a:pt x="153" y="109"/>
                    <a:pt x="153" y="109"/>
                  </a:cubicBezTo>
                  <a:cubicBezTo>
                    <a:pt x="177" y="99"/>
                    <a:pt x="177" y="98"/>
                    <a:pt x="177" y="95"/>
                  </a:cubicBezTo>
                  <a:cubicBezTo>
                    <a:pt x="177" y="77"/>
                    <a:pt x="177" y="77"/>
                    <a:pt x="177" y="77"/>
                  </a:cubicBezTo>
                  <a:cubicBezTo>
                    <a:pt x="177" y="74"/>
                    <a:pt x="177" y="73"/>
                    <a:pt x="153" y="65"/>
                  </a:cubicBezTo>
                  <a:close/>
                  <a:moveTo>
                    <a:pt x="89" y="117"/>
                  </a:moveTo>
                  <a:cubicBezTo>
                    <a:pt x="72" y="117"/>
                    <a:pt x="58" y="103"/>
                    <a:pt x="58" y="87"/>
                  </a:cubicBezTo>
                  <a:cubicBezTo>
                    <a:pt x="58" y="70"/>
                    <a:pt x="72" y="56"/>
                    <a:pt x="89" y="56"/>
                  </a:cubicBezTo>
                  <a:cubicBezTo>
                    <a:pt x="106" y="56"/>
                    <a:pt x="120" y="70"/>
                    <a:pt x="120" y="87"/>
                  </a:cubicBezTo>
                  <a:cubicBezTo>
                    <a:pt x="120" y="103"/>
                    <a:pt x="106" y="117"/>
                    <a:pt x="89" y="117"/>
                  </a:cubicBezTo>
                  <a:close/>
                  <a:moveTo>
                    <a:pt x="89" y="117"/>
                  </a:moveTo>
                  <a:cubicBezTo>
                    <a:pt x="89" y="117"/>
                    <a:pt x="89" y="117"/>
                    <a:pt x="89" y="117"/>
                  </a:cubicBezTo>
                </a:path>
              </a:pathLst>
            </a:custGeom>
            <a:solidFill>
              <a:srgbClr val="CFD5D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8" name="Freeform 16">
              <a:extLst>
                <a:ext uri="{FF2B5EF4-FFF2-40B4-BE49-F238E27FC236}">
                  <a16:creationId xmlns:a16="http://schemas.microsoft.com/office/drawing/2014/main" id="{3A31B362-2AC7-3941-A95C-A93A13D8AACA}"/>
                </a:ext>
              </a:extLst>
            </p:cNvPr>
            <p:cNvSpPr>
              <a:spLocks noEditPoints="1"/>
            </p:cNvSpPr>
            <p:nvPr/>
          </p:nvSpPr>
          <p:spPr bwMode="auto">
            <a:xfrm>
              <a:off x="2930313" y="3827527"/>
              <a:ext cx="1036971" cy="948550"/>
            </a:xfrm>
            <a:custGeom>
              <a:avLst/>
              <a:gdLst>
                <a:gd name="T0" fmla="*/ 213 w 247"/>
                <a:gd name="T1" fmla="*/ 90 h 242"/>
                <a:gd name="T2" fmla="*/ 209 w 247"/>
                <a:gd name="T3" fmla="*/ 80 h 242"/>
                <a:gd name="T4" fmla="*/ 219 w 247"/>
                <a:gd name="T5" fmla="*/ 44 h 242"/>
                <a:gd name="T6" fmla="*/ 201 w 247"/>
                <a:gd name="T7" fmla="*/ 26 h 242"/>
                <a:gd name="T8" fmla="*/ 199 w 247"/>
                <a:gd name="T9" fmla="*/ 24 h 242"/>
                <a:gd name="T10" fmla="*/ 197 w 247"/>
                <a:gd name="T11" fmla="*/ 24 h 242"/>
                <a:gd name="T12" fmla="*/ 165 w 247"/>
                <a:gd name="T13" fmla="*/ 37 h 242"/>
                <a:gd name="T14" fmla="*/ 154 w 247"/>
                <a:gd name="T15" fmla="*/ 33 h 242"/>
                <a:gd name="T16" fmla="*/ 136 w 247"/>
                <a:gd name="T17" fmla="*/ 0 h 242"/>
                <a:gd name="T18" fmla="*/ 110 w 247"/>
                <a:gd name="T19" fmla="*/ 0 h 242"/>
                <a:gd name="T20" fmla="*/ 92 w 247"/>
                <a:gd name="T21" fmla="*/ 33 h 242"/>
                <a:gd name="T22" fmla="*/ 82 w 247"/>
                <a:gd name="T23" fmla="*/ 37 h 242"/>
                <a:gd name="T24" fmla="*/ 49 w 247"/>
                <a:gd name="T25" fmla="*/ 25 h 242"/>
                <a:gd name="T26" fmla="*/ 46 w 247"/>
                <a:gd name="T27" fmla="*/ 25 h 242"/>
                <a:gd name="T28" fmla="*/ 26 w 247"/>
                <a:gd name="T29" fmla="*/ 45 h 242"/>
                <a:gd name="T30" fmla="*/ 37 w 247"/>
                <a:gd name="T31" fmla="*/ 80 h 242"/>
                <a:gd name="T32" fmla="*/ 33 w 247"/>
                <a:gd name="T33" fmla="*/ 90 h 242"/>
                <a:gd name="T34" fmla="*/ 0 w 247"/>
                <a:gd name="T35" fmla="*/ 109 h 242"/>
                <a:gd name="T36" fmla="*/ 0 w 247"/>
                <a:gd name="T37" fmla="*/ 134 h 242"/>
                <a:gd name="T38" fmla="*/ 33 w 247"/>
                <a:gd name="T39" fmla="*/ 152 h 242"/>
                <a:gd name="T40" fmla="*/ 38 w 247"/>
                <a:gd name="T41" fmla="*/ 162 h 242"/>
                <a:gd name="T42" fmla="*/ 27 w 247"/>
                <a:gd name="T43" fmla="*/ 198 h 242"/>
                <a:gd name="T44" fmla="*/ 45 w 247"/>
                <a:gd name="T45" fmla="*/ 216 h 242"/>
                <a:gd name="T46" fmla="*/ 47 w 247"/>
                <a:gd name="T47" fmla="*/ 218 h 242"/>
                <a:gd name="T48" fmla="*/ 49 w 247"/>
                <a:gd name="T49" fmla="*/ 218 h 242"/>
                <a:gd name="T50" fmla="*/ 82 w 247"/>
                <a:gd name="T51" fmla="*/ 205 h 242"/>
                <a:gd name="T52" fmla="*/ 92 w 247"/>
                <a:gd name="T53" fmla="*/ 209 h 242"/>
                <a:gd name="T54" fmla="*/ 111 w 247"/>
                <a:gd name="T55" fmla="*/ 242 h 242"/>
                <a:gd name="T56" fmla="*/ 137 w 247"/>
                <a:gd name="T57" fmla="*/ 242 h 242"/>
                <a:gd name="T58" fmla="*/ 155 w 247"/>
                <a:gd name="T59" fmla="*/ 209 h 242"/>
                <a:gd name="T60" fmla="*/ 165 w 247"/>
                <a:gd name="T61" fmla="*/ 205 h 242"/>
                <a:gd name="T62" fmla="*/ 198 w 247"/>
                <a:gd name="T63" fmla="*/ 217 h 242"/>
                <a:gd name="T64" fmla="*/ 200 w 247"/>
                <a:gd name="T65" fmla="*/ 217 h 242"/>
                <a:gd name="T66" fmla="*/ 220 w 247"/>
                <a:gd name="T67" fmla="*/ 197 h 242"/>
                <a:gd name="T68" fmla="*/ 209 w 247"/>
                <a:gd name="T69" fmla="*/ 161 h 242"/>
                <a:gd name="T70" fmla="*/ 213 w 247"/>
                <a:gd name="T71" fmla="*/ 151 h 242"/>
                <a:gd name="T72" fmla="*/ 247 w 247"/>
                <a:gd name="T73" fmla="*/ 133 h 242"/>
                <a:gd name="T74" fmla="*/ 247 w 247"/>
                <a:gd name="T75" fmla="*/ 108 h 242"/>
                <a:gd name="T76" fmla="*/ 213 w 247"/>
                <a:gd name="T77" fmla="*/ 90 h 242"/>
                <a:gd name="T78" fmla="*/ 123 w 247"/>
                <a:gd name="T79" fmla="*/ 163 h 242"/>
                <a:gd name="T80" fmla="*/ 80 w 247"/>
                <a:gd name="T81" fmla="*/ 121 h 242"/>
                <a:gd name="T82" fmla="*/ 123 w 247"/>
                <a:gd name="T83" fmla="*/ 79 h 242"/>
                <a:gd name="T84" fmla="*/ 166 w 247"/>
                <a:gd name="T85" fmla="*/ 121 h 242"/>
                <a:gd name="T86" fmla="*/ 123 w 247"/>
                <a:gd name="T87" fmla="*/ 163 h 242"/>
                <a:gd name="T88" fmla="*/ 123 w 247"/>
                <a:gd name="T89" fmla="*/ 163 h 242"/>
                <a:gd name="T90" fmla="*/ 123 w 247"/>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242">
                  <a:moveTo>
                    <a:pt x="213" y="90"/>
                  </a:moveTo>
                  <a:cubicBezTo>
                    <a:pt x="209" y="80"/>
                    <a:pt x="209" y="80"/>
                    <a:pt x="209" y="80"/>
                  </a:cubicBezTo>
                  <a:cubicBezTo>
                    <a:pt x="223" y="48"/>
                    <a:pt x="222" y="47"/>
                    <a:pt x="219" y="44"/>
                  </a:cubicBezTo>
                  <a:cubicBezTo>
                    <a:pt x="201" y="26"/>
                    <a:pt x="201" y="26"/>
                    <a:pt x="201" y="26"/>
                  </a:cubicBezTo>
                  <a:cubicBezTo>
                    <a:pt x="199" y="24"/>
                    <a:pt x="199" y="24"/>
                    <a:pt x="199" y="24"/>
                  </a:cubicBezTo>
                  <a:cubicBezTo>
                    <a:pt x="197" y="24"/>
                    <a:pt x="197" y="24"/>
                    <a:pt x="197" y="24"/>
                  </a:cubicBezTo>
                  <a:cubicBezTo>
                    <a:pt x="196" y="24"/>
                    <a:pt x="193" y="24"/>
                    <a:pt x="165" y="37"/>
                  </a:cubicBezTo>
                  <a:cubicBezTo>
                    <a:pt x="154" y="33"/>
                    <a:pt x="154" y="33"/>
                    <a:pt x="154" y="33"/>
                  </a:cubicBezTo>
                  <a:cubicBezTo>
                    <a:pt x="141" y="0"/>
                    <a:pt x="140" y="0"/>
                    <a:pt x="136" y="0"/>
                  </a:cubicBezTo>
                  <a:cubicBezTo>
                    <a:pt x="110" y="0"/>
                    <a:pt x="110" y="0"/>
                    <a:pt x="110" y="0"/>
                  </a:cubicBezTo>
                  <a:cubicBezTo>
                    <a:pt x="106" y="0"/>
                    <a:pt x="104" y="0"/>
                    <a:pt x="92" y="33"/>
                  </a:cubicBezTo>
                  <a:cubicBezTo>
                    <a:pt x="82" y="37"/>
                    <a:pt x="82" y="37"/>
                    <a:pt x="82" y="37"/>
                  </a:cubicBezTo>
                  <a:cubicBezTo>
                    <a:pt x="63" y="29"/>
                    <a:pt x="52" y="25"/>
                    <a:pt x="49" y="25"/>
                  </a:cubicBezTo>
                  <a:cubicBezTo>
                    <a:pt x="46" y="25"/>
                    <a:pt x="46" y="25"/>
                    <a:pt x="46" y="25"/>
                  </a:cubicBezTo>
                  <a:cubicBezTo>
                    <a:pt x="26" y="45"/>
                    <a:pt x="26" y="45"/>
                    <a:pt x="26" y="45"/>
                  </a:cubicBezTo>
                  <a:cubicBezTo>
                    <a:pt x="23" y="47"/>
                    <a:pt x="22" y="48"/>
                    <a:pt x="37" y="80"/>
                  </a:cubicBezTo>
                  <a:cubicBezTo>
                    <a:pt x="33" y="90"/>
                    <a:pt x="33" y="90"/>
                    <a:pt x="33" y="90"/>
                  </a:cubicBezTo>
                  <a:cubicBezTo>
                    <a:pt x="0" y="103"/>
                    <a:pt x="0" y="105"/>
                    <a:pt x="0" y="109"/>
                  </a:cubicBezTo>
                  <a:cubicBezTo>
                    <a:pt x="0" y="134"/>
                    <a:pt x="0" y="134"/>
                    <a:pt x="0" y="134"/>
                  </a:cubicBezTo>
                  <a:cubicBezTo>
                    <a:pt x="0" y="138"/>
                    <a:pt x="0" y="140"/>
                    <a:pt x="33" y="152"/>
                  </a:cubicBezTo>
                  <a:cubicBezTo>
                    <a:pt x="38" y="162"/>
                    <a:pt x="38" y="162"/>
                    <a:pt x="38" y="162"/>
                  </a:cubicBezTo>
                  <a:cubicBezTo>
                    <a:pt x="23" y="194"/>
                    <a:pt x="24" y="195"/>
                    <a:pt x="27" y="198"/>
                  </a:cubicBezTo>
                  <a:cubicBezTo>
                    <a:pt x="45" y="216"/>
                    <a:pt x="45" y="216"/>
                    <a:pt x="45" y="216"/>
                  </a:cubicBezTo>
                  <a:cubicBezTo>
                    <a:pt x="47" y="218"/>
                    <a:pt x="47" y="218"/>
                    <a:pt x="47" y="218"/>
                  </a:cubicBezTo>
                  <a:cubicBezTo>
                    <a:pt x="49" y="218"/>
                    <a:pt x="49" y="218"/>
                    <a:pt x="49" y="218"/>
                  </a:cubicBezTo>
                  <a:cubicBezTo>
                    <a:pt x="50" y="218"/>
                    <a:pt x="54" y="218"/>
                    <a:pt x="82" y="205"/>
                  </a:cubicBezTo>
                  <a:cubicBezTo>
                    <a:pt x="92" y="209"/>
                    <a:pt x="92" y="209"/>
                    <a:pt x="92" y="209"/>
                  </a:cubicBezTo>
                  <a:cubicBezTo>
                    <a:pt x="105" y="242"/>
                    <a:pt x="107" y="242"/>
                    <a:pt x="111" y="242"/>
                  </a:cubicBezTo>
                  <a:cubicBezTo>
                    <a:pt x="137" y="242"/>
                    <a:pt x="137" y="242"/>
                    <a:pt x="137" y="242"/>
                  </a:cubicBezTo>
                  <a:cubicBezTo>
                    <a:pt x="141" y="242"/>
                    <a:pt x="142" y="242"/>
                    <a:pt x="155" y="209"/>
                  </a:cubicBezTo>
                  <a:cubicBezTo>
                    <a:pt x="165" y="205"/>
                    <a:pt x="165" y="205"/>
                    <a:pt x="165" y="205"/>
                  </a:cubicBezTo>
                  <a:cubicBezTo>
                    <a:pt x="184" y="213"/>
                    <a:pt x="195" y="217"/>
                    <a:pt x="198" y="217"/>
                  </a:cubicBezTo>
                  <a:cubicBezTo>
                    <a:pt x="200" y="217"/>
                    <a:pt x="200" y="217"/>
                    <a:pt x="200" y="217"/>
                  </a:cubicBezTo>
                  <a:cubicBezTo>
                    <a:pt x="220" y="197"/>
                    <a:pt x="220" y="197"/>
                    <a:pt x="220" y="197"/>
                  </a:cubicBezTo>
                  <a:cubicBezTo>
                    <a:pt x="223" y="194"/>
                    <a:pt x="224" y="193"/>
                    <a:pt x="209" y="161"/>
                  </a:cubicBezTo>
                  <a:cubicBezTo>
                    <a:pt x="213" y="151"/>
                    <a:pt x="213" y="151"/>
                    <a:pt x="213" y="151"/>
                  </a:cubicBezTo>
                  <a:cubicBezTo>
                    <a:pt x="247" y="138"/>
                    <a:pt x="247" y="137"/>
                    <a:pt x="247" y="133"/>
                  </a:cubicBezTo>
                  <a:cubicBezTo>
                    <a:pt x="247" y="108"/>
                    <a:pt x="247" y="108"/>
                    <a:pt x="247" y="108"/>
                  </a:cubicBezTo>
                  <a:cubicBezTo>
                    <a:pt x="247" y="104"/>
                    <a:pt x="247" y="102"/>
                    <a:pt x="213" y="90"/>
                  </a:cubicBezTo>
                  <a:close/>
                  <a:moveTo>
                    <a:pt x="123" y="163"/>
                  </a:moveTo>
                  <a:cubicBezTo>
                    <a:pt x="99" y="163"/>
                    <a:pt x="80" y="144"/>
                    <a:pt x="80" y="121"/>
                  </a:cubicBezTo>
                  <a:cubicBezTo>
                    <a:pt x="80" y="98"/>
                    <a:pt x="99" y="79"/>
                    <a:pt x="123" y="79"/>
                  </a:cubicBezTo>
                  <a:cubicBezTo>
                    <a:pt x="147" y="79"/>
                    <a:pt x="166" y="98"/>
                    <a:pt x="166" y="121"/>
                  </a:cubicBezTo>
                  <a:cubicBezTo>
                    <a:pt x="166" y="144"/>
                    <a:pt x="147" y="163"/>
                    <a:pt x="123" y="163"/>
                  </a:cubicBezTo>
                  <a:close/>
                  <a:moveTo>
                    <a:pt x="123" y="163"/>
                  </a:moveTo>
                  <a:cubicBezTo>
                    <a:pt x="123" y="163"/>
                    <a:pt x="123" y="163"/>
                    <a:pt x="123" y="16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9" name="Freeform 17">
              <a:extLst>
                <a:ext uri="{FF2B5EF4-FFF2-40B4-BE49-F238E27FC236}">
                  <a16:creationId xmlns:a16="http://schemas.microsoft.com/office/drawing/2014/main" id="{B4B36B0B-08FB-C248-9517-8FF098A4DC1B}"/>
                </a:ext>
              </a:extLst>
            </p:cNvPr>
            <p:cNvSpPr>
              <a:spLocks noEditPoints="1"/>
            </p:cNvSpPr>
            <p:nvPr/>
          </p:nvSpPr>
          <p:spPr bwMode="auto">
            <a:xfrm>
              <a:off x="2255760" y="4333030"/>
              <a:ext cx="502773" cy="462565"/>
            </a:xfrm>
            <a:custGeom>
              <a:avLst/>
              <a:gdLst>
                <a:gd name="T0" fmla="*/ 104 w 120"/>
                <a:gd name="T1" fmla="*/ 44 h 118"/>
                <a:gd name="T2" fmla="*/ 102 w 120"/>
                <a:gd name="T3" fmla="*/ 39 h 118"/>
                <a:gd name="T4" fmla="*/ 107 w 120"/>
                <a:gd name="T5" fmla="*/ 22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4 w 120"/>
                <a:gd name="T19" fmla="*/ 0 h 118"/>
                <a:gd name="T20" fmla="*/ 45 w 120"/>
                <a:gd name="T21" fmla="*/ 16 h 118"/>
                <a:gd name="T22" fmla="*/ 40 w 120"/>
                <a:gd name="T23" fmla="*/ 18 h 118"/>
                <a:gd name="T24" fmla="*/ 24 w 120"/>
                <a:gd name="T25" fmla="*/ 12 h 118"/>
                <a:gd name="T26" fmla="*/ 23 w 120"/>
                <a:gd name="T27" fmla="*/ 13 h 118"/>
                <a:gd name="T28" fmla="*/ 13 w 120"/>
                <a:gd name="T29" fmla="*/ 22 h 118"/>
                <a:gd name="T30" fmla="*/ 19 w 120"/>
                <a:gd name="T31" fmla="*/ 39 h 118"/>
                <a:gd name="T32" fmla="*/ 17 w 120"/>
                <a:gd name="T33" fmla="*/ 44 h 118"/>
                <a:gd name="T34" fmla="*/ 0 w 120"/>
                <a:gd name="T35" fmla="*/ 53 h 118"/>
                <a:gd name="T36" fmla="*/ 0 w 120"/>
                <a:gd name="T37" fmla="*/ 65 h 118"/>
                <a:gd name="T38" fmla="*/ 17 w 120"/>
                <a:gd name="T39" fmla="*/ 74 h 118"/>
                <a:gd name="T40" fmla="*/ 19 w 120"/>
                <a:gd name="T41" fmla="*/ 79 h 118"/>
                <a:gd name="T42" fmla="*/ 14 w 120"/>
                <a:gd name="T43" fmla="*/ 96 h 118"/>
                <a:gd name="T44" fmla="*/ 23 w 120"/>
                <a:gd name="T45" fmla="*/ 105 h 118"/>
                <a:gd name="T46" fmla="*/ 24 w 120"/>
                <a:gd name="T47" fmla="*/ 106 h 118"/>
                <a:gd name="T48" fmla="*/ 25 w 120"/>
                <a:gd name="T49" fmla="*/ 106 h 118"/>
                <a:gd name="T50" fmla="*/ 40 w 120"/>
                <a:gd name="T51" fmla="*/ 100 h 118"/>
                <a:gd name="T52" fmla="*/ 45 w 120"/>
                <a:gd name="T53" fmla="*/ 102 h 118"/>
                <a:gd name="T54" fmla="*/ 54 w 120"/>
                <a:gd name="T55" fmla="*/ 118 h 118"/>
                <a:gd name="T56" fmla="*/ 67 w 120"/>
                <a:gd name="T57" fmla="*/ 118 h 118"/>
                <a:gd name="T58" fmla="*/ 76 w 120"/>
                <a:gd name="T59" fmla="*/ 102 h 118"/>
                <a:gd name="T60" fmla="*/ 81 w 120"/>
                <a:gd name="T61" fmla="*/ 100 h 118"/>
                <a:gd name="T62" fmla="*/ 97 w 120"/>
                <a:gd name="T63" fmla="*/ 106 h 118"/>
                <a:gd name="T64" fmla="*/ 98 w 120"/>
                <a:gd name="T65" fmla="*/ 106 h 118"/>
                <a:gd name="T66" fmla="*/ 107 w 120"/>
                <a:gd name="T67" fmla="*/ 96 h 118"/>
                <a:gd name="T68" fmla="*/ 102 w 120"/>
                <a:gd name="T69" fmla="*/ 79 h 118"/>
                <a:gd name="T70" fmla="*/ 104 w 120"/>
                <a:gd name="T71" fmla="*/ 74 h 118"/>
                <a:gd name="T72" fmla="*/ 120 w 120"/>
                <a:gd name="T73" fmla="*/ 65 h 118"/>
                <a:gd name="T74" fmla="*/ 120 w 120"/>
                <a:gd name="T75" fmla="*/ 53 h 118"/>
                <a:gd name="T76" fmla="*/ 104 w 120"/>
                <a:gd name="T77" fmla="*/ 44 h 118"/>
                <a:gd name="T78" fmla="*/ 60 w 120"/>
                <a:gd name="T79" fmla="*/ 80 h 118"/>
                <a:gd name="T80" fmla="*/ 39 w 120"/>
                <a:gd name="T81" fmla="*/ 59 h 118"/>
                <a:gd name="T82" fmla="*/ 60 w 120"/>
                <a:gd name="T83" fmla="*/ 38 h 118"/>
                <a:gd name="T84" fmla="*/ 81 w 120"/>
                <a:gd name="T85" fmla="*/ 59 h 118"/>
                <a:gd name="T86" fmla="*/ 60 w 120"/>
                <a:gd name="T87" fmla="*/ 80 h 118"/>
                <a:gd name="T88" fmla="*/ 60 w 120"/>
                <a:gd name="T89" fmla="*/ 80 h 118"/>
                <a:gd name="T90" fmla="*/ 60 w 120"/>
                <a:gd name="T91" fmla="*/ 8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2"/>
                  </a:cubicBezTo>
                  <a:cubicBezTo>
                    <a:pt x="98" y="13"/>
                    <a:pt x="98" y="13"/>
                    <a:pt x="98" y="13"/>
                  </a:cubicBezTo>
                  <a:cubicBezTo>
                    <a:pt x="97" y="12"/>
                    <a:pt x="97" y="12"/>
                    <a:pt x="97" y="12"/>
                  </a:cubicBezTo>
                  <a:cubicBezTo>
                    <a:pt x="96" y="12"/>
                    <a:pt x="96" y="12"/>
                    <a:pt x="96" y="12"/>
                  </a:cubicBezTo>
                  <a:cubicBezTo>
                    <a:pt x="96" y="12"/>
                    <a:pt x="94" y="12"/>
                    <a:pt x="80" y="18"/>
                  </a:cubicBezTo>
                  <a:cubicBezTo>
                    <a:pt x="75" y="16"/>
                    <a:pt x="75" y="16"/>
                    <a:pt x="75" y="16"/>
                  </a:cubicBezTo>
                  <a:cubicBezTo>
                    <a:pt x="69" y="0"/>
                    <a:pt x="68" y="0"/>
                    <a:pt x="66" y="0"/>
                  </a:cubicBezTo>
                  <a:cubicBezTo>
                    <a:pt x="54" y="0"/>
                    <a:pt x="54" y="0"/>
                    <a:pt x="54" y="0"/>
                  </a:cubicBezTo>
                  <a:cubicBezTo>
                    <a:pt x="52" y="0"/>
                    <a:pt x="51" y="0"/>
                    <a:pt x="45" y="16"/>
                  </a:cubicBezTo>
                  <a:cubicBezTo>
                    <a:pt x="40" y="18"/>
                    <a:pt x="40" y="18"/>
                    <a:pt x="40" y="18"/>
                  </a:cubicBezTo>
                  <a:cubicBezTo>
                    <a:pt x="31" y="14"/>
                    <a:pt x="26" y="12"/>
                    <a:pt x="24" y="12"/>
                  </a:cubicBezTo>
                  <a:cubicBezTo>
                    <a:pt x="23" y="13"/>
                    <a:pt x="23" y="13"/>
                    <a:pt x="23" y="13"/>
                  </a:cubicBezTo>
                  <a:cubicBezTo>
                    <a:pt x="13" y="22"/>
                    <a:pt x="13" y="22"/>
                    <a:pt x="13" y="22"/>
                  </a:cubicBezTo>
                  <a:cubicBezTo>
                    <a:pt x="12" y="23"/>
                    <a:pt x="11" y="24"/>
                    <a:pt x="19" y="39"/>
                  </a:cubicBezTo>
                  <a:cubicBezTo>
                    <a:pt x="17" y="44"/>
                    <a:pt x="17" y="44"/>
                    <a:pt x="17" y="44"/>
                  </a:cubicBezTo>
                  <a:cubicBezTo>
                    <a:pt x="0" y="51"/>
                    <a:pt x="0" y="51"/>
                    <a:pt x="0" y="53"/>
                  </a:cubicBezTo>
                  <a:cubicBezTo>
                    <a:pt x="0" y="65"/>
                    <a:pt x="0" y="65"/>
                    <a:pt x="0" y="65"/>
                  </a:cubicBezTo>
                  <a:cubicBezTo>
                    <a:pt x="0" y="67"/>
                    <a:pt x="0" y="68"/>
                    <a:pt x="17" y="74"/>
                  </a:cubicBezTo>
                  <a:cubicBezTo>
                    <a:pt x="19" y="79"/>
                    <a:pt x="19" y="79"/>
                    <a:pt x="19" y="79"/>
                  </a:cubicBezTo>
                  <a:cubicBezTo>
                    <a:pt x="12" y="95"/>
                    <a:pt x="12" y="95"/>
                    <a:pt x="14" y="96"/>
                  </a:cubicBezTo>
                  <a:cubicBezTo>
                    <a:pt x="23" y="105"/>
                    <a:pt x="23" y="105"/>
                    <a:pt x="23" y="105"/>
                  </a:cubicBezTo>
                  <a:cubicBezTo>
                    <a:pt x="24" y="106"/>
                    <a:pt x="24" y="106"/>
                    <a:pt x="24" y="106"/>
                  </a:cubicBezTo>
                  <a:cubicBezTo>
                    <a:pt x="25" y="106"/>
                    <a:pt x="25" y="106"/>
                    <a:pt x="25" y="106"/>
                  </a:cubicBezTo>
                  <a:cubicBezTo>
                    <a:pt x="25" y="106"/>
                    <a:pt x="27" y="106"/>
                    <a:pt x="40" y="100"/>
                  </a:cubicBezTo>
                  <a:cubicBezTo>
                    <a:pt x="45" y="102"/>
                    <a:pt x="45" y="102"/>
                    <a:pt x="45" y="102"/>
                  </a:cubicBezTo>
                  <a:cubicBezTo>
                    <a:pt x="52" y="118"/>
                    <a:pt x="52" y="118"/>
                    <a:pt x="54" y="118"/>
                  </a:cubicBezTo>
                  <a:cubicBezTo>
                    <a:pt x="67" y="118"/>
                    <a:pt x="67" y="118"/>
                    <a:pt x="67" y="118"/>
                  </a:cubicBezTo>
                  <a:cubicBezTo>
                    <a:pt x="69" y="118"/>
                    <a:pt x="70" y="118"/>
                    <a:pt x="76" y="102"/>
                  </a:cubicBezTo>
                  <a:cubicBezTo>
                    <a:pt x="81" y="100"/>
                    <a:pt x="81" y="100"/>
                    <a:pt x="81" y="100"/>
                  </a:cubicBezTo>
                  <a:cubicBezTo>
                    <a:pt x="90" y="104"/>
                    <a:pt x="95" y="106"/>
                    <a:pt x="97" y="106"/>
                  </a:cubicBezTo>
                  <a:cubicBezTo>
                    <a:pt x="98" y="106"/>
                    <a:pt x="98" y="106"/>
                    <a:pt x="98" y="106"/>
                  </a:cubicBezTo>
                  <a:cubicBezTo>
                    <a:pt x="107" y="96"/>
                    <a:pt x="107" y="96"/>
                    <a:pt x="107" y="96"/>
                  </a:cubicBezTo>
                  <a:cubicBezTo>
                    <a:pt x="109" y="95"/>
                    <a:pt x="109" y="94"/>
                    <a:pt x="102" y="79"/>
                  </a:cubicBezTo>
                  <a:cubicBezTo>
                    <a:pt x="104" y="74"/>
                    <a:pt x="104" y="74"/>
                    <a:pt x="104" y="74"/>
                  </a:cubicBezTo>
                  <a:cubicBezTo>
                    <a:pt x="120" y="67"/>
                    <a:pt x="120" y="67"/>
                    <a:pt x="120" y="65"/>
                  </a:cubicBezTo>
                  <a:cubicBezTo>
                    <a:pt x="120" y="53"/>
                    <a:pt x="120" y="53"/>
                    <a:pt x="120" y="53"/>
                  </a:cubicBezTo>
                  <a:cubicBezTo>
                    <a:pt x="120" y="51"/>
                    <a:pt x="120" y="50"/>
                    <a:pt x="104" y="44"/>
                  </a:cubicBezTo>
                  <a:close/>
                  <a:moveTo>
                    <a:pt x="60" y="80"/>
                  </a:moveTo>
                  <a:cubicBezTo>
                    <a:pt x="49" y="80"/>
                    <a:pt x="39" y="70"/>
                    <a:pt x="39" y="59"/>
                  </a:cubicBezTo>
                  <a:cubicBezTo>
                    <a:pt x="39" y="48"/>
                    <a:pt x="49" y="38"/>
                    <a:pt x="60" y="38"/>
                  </a:cubicBezTo>
                  <a:cubicBezTo>
                    <a:pt x="72" y="38"/>
                    <a:pt x="81" y="48"/>
                    <a:pt x="81" y="59"/>
                  </a:cubicBezTo>
                  <a:cubicBezTo>
                    <a:pt x="81" y="70"/>
                    <a:pt x="72" y="80"/>
                    <a:pt x="60" y="80"/>
                  </a:cubicBezTo>
                  <a:close/>
                  <a:moveTo>
                    <a:pt x="60" y="80"/>
                  </a:moveTo>
                  <a:cubicBezTo>
                    <a:pt x="60" y="80"/>
                    <a:pt x="60" y="80"/>
                    <a:pt x="60" y="8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0" name="Freeform 18">
              <a:extLst>
                <a:ext uri="{FF2B5EF4-FFF2-40B4-BE49-F238E27FC236}">
                  <a16:creationId xmlns:a16="http://schemas.microsoft.com/office/drawing/2014/main" id="{9D985D04-D884-E04D-8F54-BBB569E34035}"/>
                </a:ext>
              </a:extLst>
            </p:cNvPr>
            <p:cNvSpPr>
              <a:spLocks noEditPoints="1"/>
            </p:cNvSpPr>
            <p:nvPr/>
          </p:nvSpPr>
          <p:spPr bwMode="auto">
            <a:xfrm>
              <a:off x="2557423" y="630560"/>
              <a:ext cx="217868" cy="199078"/>
            </a:xfrm>
            <a:custGeom>
              <a:avLst/>
              <a:gdLst>
                <a:gd name="T0" fmla="*/ 45 w 52"/>
                <a:gd name="T1" fmla="*/ 19 h 51"/>
                <a:gd name="T2" fmla="*/ 44 w 52"/>
                <a:gd name="T3" fmla="*/ 17 h 51"/>
                <a:gd name="T4" fmla="*/ 46 w 52"/>
                <a:gd name="T5" fmla="*/ 9 h 51"/>
                <a:gd name="T6" fmla="*/ 42 w 52"/>
                <a:gd name="T7" fmla="*/ 6 h 51"/>
                <a:gd name="T8" fmla="*/ 42 w 52"/>
                <a:gd name="T9" fmla="*/ 5 h 51"/>
                <a:gd name="T10" fmla="*/ 42 w 52"/>
                <a:gd name="T11" fmla="*/ 5 h 51"/>
                <a:gd name="T12" fmla="*/ 35 w 52"/>
                <a:gd name="T13" fmla="*/ 8 h 51"/>
                <a:gd name="T14" fmla="*/ 32 w 52"/>
                <a:gd name="T15" fmla="*/ 7 h 51"/>
                <a:gd name="T16" fmla="*/ 29 w 52"/>
                <a:gd name="T17" fmla="*/ 0 h 51"/>
                <a:gd name="T18" fmla="*/ 23 w 52"/>
                <a:gd name="T19" fmla="*/ 0 h 51"/>
                <a:gd name="T20" fmla="*/ 19 w 52"/>
                <a:gd name="T21" fmla="*/ 7 h 51"/>
                <a:gd name="T22" fmla="*/ 17 w 52"/>
                <a:gd name="T23" fmla="*/ 8 h 51"/>
                <a:gd name="T24" fmla="*/ 10 w 52"/>
                <a:gd name="T25" fmla="*/ 5 h 51"/>
                <a:gd name="T26" fmla="*/ 10 w 52"/>
                <a:gd name="T27" fmla="*/ 5 h 51"/>
                <a:gd name="T28" fmla="*/ 5 w 52"/>
                <a:gd name="T29" fmla="*/ 10 h 51"/>
                <a:gd name="T30" fmla="*/ 8 w 52"/>
                <a:gd name="T31" fmla="*/ 17 h 51"/>
                <a:gd name="T32" fmla="*/ 7 w 52"/>
                <a:gd name="T33" fmla="*/ 19 h 51"/>
                <a:gd name="T34" fmla="*/ 0 w 52"/>
                <a:gd name="T35" fmla="*/ 23 h 51"/>
                <a:gd name="T36" fmla="*/ 0 w 52"/>
                <a:gd name="T37" fmla="*/ 28 h 51"/>
                <a:gd name="T38" fmla="*/ 7 w 52"/>
                <a:gd name="T39" fmla="*/ 32 h 51"/>
                <a:gd name="T40" fmla="*/ 8 w 52"/>
                <a:gd name="T41" fmla="*/ 34 h 51"/>
                <a:gd name="T42" fmla="*/ 6 w 52"/>
                <a:gd name="T43" fmla="*/ 42 h 51"/>
                <a:gd name="T44" fmla="*/ 9 w 52"/>
                <a:gd name="T45" fmla="*/ 46 h 51"/>
                <a:gd name="T46" fmla="*/ 10 w 52"/>
                <a:gd name="T47" fmla="*/ 46 h 51"/>
                <a:gd name="T48" fmla="*/ 10 w 52"/>
                <a:gd name="T49" fmla="*/ 46 h 51"/>
                <a:gd name="T50" fmla="*/ 17 w 52"/>
                <a:gd name="T51" fmla="*/ 43 h 51"/>
                <a:gd name="T52" fmla="*/ 19 w 52"/>
                <a:gd name="T53" fmla="*/ 44 h 51"/>
                <a:gd name="T54" fmla="*/ 23 w 52"/>
                <a:gd name="T55" fmla="*/ 51 h 51"/>
                <a:gd name="T56" fmla="*/ 29 w 52"/>
                <a:gd name="T57" fmla="*/ 51 h 51"/>
                <a:gd name="T58" fmla="*/ 33 w 52"/>
                <a:gd name="T59" fmla="*/ 44 h 51"/>
                <a:gd name="T60" fmla="*/ 35 w 52"/>
                <a:gd name="T61" fmla="*/ 43 h 51"/>
                <a:gd name="T62" fmla="*/ 42 w 52"/>
                <a:gd name="T63" fmla="*/ 46 h 51"/>
                <a:gd name="T64" fmla="*/ 42 w 52"/>
                <a:gd name="T65" fmla="*/ 46 h 51"/>
                <a:gd name="T66" fmla="*/ 46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6" y="9"/>
                  </a:cubicBezTo>
                  <a:cubicBezTo>
                    <a:pt x="42" y="6"/>
                    <a:pt x="42" y="6"/>
                    <a:pt x="42" y="6"/>
                  </a:cubicBezTo>
                  <a:cubicBezTo>
                    <a:pt x="42" y="5"/>
                    <a:pt x="42" y="5"/>
                    <a:pt x="42" y="5"/>
                  </a:cubicBezTo>
                  <a:cubicBezTo>
                    <a:pt x="42" y="5"/>
                    <a:pt x="42" y="5"/>
                    <a:pt x="42" y="5"/>
                  </a:cubicBezTo>
                  <a:cubicBezTo>
                    <a:pt x="41" y="5"/>
                    <a:pt x="41" y="5"/>
                    <a:pt x="35" y="8"/>
                  </a:cubicBezTo>
                  <a:cubicBezTo>
                    <a:pt x="32" y="7"/>
                    <a:pt x="32" y="7"/>
                    <a:pt x="32" y="7"/>
                  </a:cubicBezTo>
                  <a:cubicBezTo>
                    <a:pt x="30" y="0"/>
                    <a:pt x="29" y="0"/>
                    <a:pt x="29" y="0"/>
                  </a:cubicBezTo>
                  <a:cubicBezTo>
                    <a:pt x="23" y="0"/>
                    <a:pt x="23" y="0"/>
                    <a:pt x="23" y="0"/>
                  </a:cubicBezTo>
                  <a:cubicBezTo>
                    <a:pt x="22" y="0"/>
                    <a:pt x="22" y="0"/>
                    <a:pt x="19" y="7"/>
                  </a:cubicBezTo>
                  <a:cubicBezTo>
                    <a:pt x="17" y="8"/>
                    <a:pt x="17" y="8"/>
                    <a:pt x="17" y="8"/>
                  </a:cubicBezTo>
                  <a:cubicBezTo>
                    <a:pt x="13" y="6"/>
                    <a:pt x="11" y="5"/>
                    <a:pt x="10" y="5"/>
                  </a:cubicBezTo>
                  <a:cubicBezTo>
                    <a:pt x="10" y="5"/>
                    <a:pt x="10" y="5"/>
                    <a:pt x="10" y="5"/>
                  </a:cubicBezTo>
                  <a:cubicBezTo>
                    <a:pt x="5" y="10"/>
                    <a:pt x="5" y="10"/>
                    <a:pt x="5" y="10"/>
                  </a:cubicBezTo>
                  <a:cubicBezTo>
                    <a:pt x="5" y="10"/>
                    <a:pt x="5" y="10"/>
                    <a:pt x="8" y="17"/>
                  </a:cubicBezTo>
                  <a:cubicBezTo>
                    <a:pt x="7" y="19"/>
                    <a:pt x="7" y="19"/>
                    <a:pt x="7" y="19"/>
                  </a:cubicBezTo>
                  <a:cubicBezTo>
                    <a:pt x="0" y="22"/>
                    <a:pt x="0" y="22"/>
                    <a:pt x="0" y="23"/>
                  </a:cubicBezTo>
                  <a:cubicBezTo>
                    <a:pt x="0" y="28"/>
                    <a:pt x="0" y="28"/>
                    <a:pt x="0" y="28"/>
                  </a:cubicBezTo>
                  <a:cubicBezTo>
                    <a:pt x="0" y="29"/>
                    <a:pt x="0" y="30"/>
                    <a:pt x="7" y="32"/>
                  </a:cubicBezTo>
                  <a:cubicBezTo>
                    <a:pt x="8" y="34"/>
                    <a:pt x="8" y="34"/>
                    <a:pt x="8" y="34"/>
                  </a:cubicBezTo>
                  <a:cubicBezTo>
                    <a:pt x="5" y="41"/>
                    <a:pt x="5" y="41"/>
                    <a:pt x="6" y="42"/>
                  </a:cubicBezTo>
                  <a:cubicBezTo>
                    <a:pt x="9" y="46"/>
                    <a:pt x="9" y="46"/>
                    <a:pt x="9" y="46"/>
                  </a:cubicBezTo>
                  <a:cubicBezTo>
                    <a:pt x="10" y="46"/>
                    <a:pt x="10" y="46"/>
                    <a:pt x="10" y="46"/>
                  </a:cubicBezTo>
                  <a:cubicBezTo>
                    <a:pt x="10" y="46"/>
                    <a:pt x="10" y="46"/>
                    <a:pt x="10" y="46"/>
                  </a:cubicBezTo>
                  <a:cubicBezTo>
                    <a:pt x="11" y="46"/>
                    <a:pt x="11" y="46"/>
                    <a:pt x="17" y="43"/>
                  </a:cubicBezTo>
                  <a:cubicBezTo>
                    <a:pt x="19" y="44"/>
                    <a:pt x="19" y="44"/>
                    <a:pt x="19" y="44"/>
                  </a:cubicBezTo>
                  <a:cubicBezTo>
                    <a:pt x="22" y="51"/>
                    <a:pt x="22" y="51"/>
                    <a:pt x="23" y="51"/>
                  </a:cubicBezTo>
                  <a:cubicBezTo>
                    <a:pt x="29" y="51"/>
                    <a:pt x="29" y="51"/>
                    <a:pt x="29" y="51"/>
                  </a:cubicBezTo>
                  <a:cubicBezTo>
                    <a:pt x="30" y="51"/>
                    <a:pt x="30" y="51"/>
                    <a:pt x="33" y="44"/>
                  </a:cubicBezTo>
                  <a:cubicBezTo>
                    <a:pt x="35" y="43"/>
                    <a:pt x="35" y="43"/>
                    <a:pt x="35" y="43"/>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29"/>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1" name="Freeform 19">
              <a:extLst>
                <a:ext uri="{FF2B5EF4-FFF2-40B4-BE49-F238E27FC236}">
                  <a16:creationId xmlns:a16="http://schemas.microsoft.com/office/drawing/2014/main" id="{A8B8C933-04AE-5B47-B28A-371C8F24696F}"/>
                </a:ext>
              </a:extLst>
            </p:cNvPr>
            <p:cNvSpPr>
              <a:spLocks noEditPoints="1"/>
            </p:cNvSpPr>
            <p:nvPr/>
          </p:nvSpPr>
          <p:spPr bwMode="auto">
            <a:xfrm>
              <a:off x="3273875" y="2188056"/>
              <a:ext cx="217868" cy="202982"/>
            </a:xfrm>
            <a:custGeom>
              <a:avLst/>
              <a:gdLst>
                <a:gd name="T0" fmla="*/ 45 w 52"/>
                <a:gd name="T1" fmla="*/ 19 h 52"/>
                <a:gd name="T2" fmla="*/ 44 w 52"/>
                <a:gd name="T3" fmla="*/ 17 h 52"/>
                <a:gd name="T4" fmla="*/ 46 w 52"/>
                <a:gd name="T5" fmla="*/ 10 h 52"/>
                <a:gd name="T6" fmla="*/ 42 w 52"/>
                <a:gd name="T7" fmla="*/ 6 h 52"/>
                <a:gd name="T8" fmla="*/ 42 w 52"/>
                <a:gd name="T9" fmla="*/ 5 h 52"/>
                <a:gd name="T10" fmla="*/ 41 w 52"/>
                <a:gd name="T11" fmla="*/ 5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19 h 52"/>
                <a:gd name="T34" fmla="*/ 0 w 52"/>
                <a:gd name="T35" fmla="*/ 23 h 52"/>
                <a:gd name="T36" fmla="*/ 0 w 52"/>
                <a:gd name="T37" fmla="*/ 29 h 52"/>
                <a:gd name="T38" fmla="*/ 7 w 52"/>
                <a:gd name="T39" fmla="*/ 32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5 w 52"/>
                <a:gd name="T61" fmla="*/ 44 h 52"/>
                <a:gd name="T62" fmla="*/ 42 w 52"/>
                <a:gd name="T63" fmla="*/ 46 h 52"/>
                <a:gd name="T64" fmla="*/ 42 w 52"/>
                <a:gd name="T65" fmla="*/ 46 h 52"/>
                <a:gd name="T66" fmla="*/ 46 w 52"/>
                <a:gd name="T67" fmla="*/ 42 h 52"/>
                <a:gd name="T68" fmla="*/ 44 w 52"/>
                <a:gd name="T69" fmla="*/ 34 h 52"/>
                <a:gd name="T70" fmla="*/ 45 w 52"/>
                <a:gd name="T71" fmla="*/ 32 h 52"/>
                <a:gd name="T72" fmla="*/ 52 w 52"/>
                <a:gd name="T73" fmla="*/ 29 h 52"/>
                <a:gd name="T74" fmla="*/ 52 w 52"/>
                <a:gd name="T75" fmla="*/ 23 h 52"/>
                <a:gd name="T76" fmla="*/ 45 w 52"/>
                <a:gd name="T77" fmla="*/ 19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19"/>
                  </a:moveTo>
                  <a:cubicBezTo>
                    <a:pt x="44" y="17"/>
                    <a:pt x="44" y="17"/>
                    <a:pt x="44" y="17"/>
                  </a:cubicBezTo>
                  <a:cubicBezTo>
                    <a:pt x="47" y="10"/>
                    <a:pt x="47" y="10"/>
                    <a:pt x="46" y="10"/>
                  </a:cubicBezTo>
                  <a:cubicBezTo>
                    <a:pt x="42" y="6"/>
                    <a:pt x="42" y="6"/>
                    <a:pt x="42" y="6"/>
                  </a:cubicBezTo>
                  <a:cubicBezTo>
                    <a:pt x="42" y="5"/>
                    <a:pt x="42" y="5"/>
                    <a:pt x="42" y="5"/>
                  </a:cubicBezTo>
                  <a:cubicBezTo>
                    <a:pt x="41" y="5"/>
                    <a:pt x="41" y="5"/>
                    <a:pt x="41" y="5"/>
                  </a:cubicBezTo>
                  <a:cubicBezTo>
                    <a:pt x="41" y="5"/>
                    <a:pt x="40" y="5"/>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6"/>
                    <a:pt x="11" y="6"/>
                    <a:pt x="10" y="6"/>
                  </a:cubicBezTo>
                  <a:cubicBezTo>
                    <a:pt x="9" y="6"/>
                    <a:pt x="9" y="6"/>
                    <a:pt x="9" y="6"/>
                  </a:cubicBezTo>
                  <a:cubicBezTo>
                    <a:pt x="5" y="10"/>
                    <a:pt x="5" y="10"/>
                    <a:pt x="5" y="10"/>
                  </a:cubicBezTo>
                  <a:cubicBezTo>
                    <a:pt x="5" y="10"/>
                    <a:pt x="4" y="11"/>
                    <a:pt x="8" y="17"/>
                  </a:cubicBezTo>
                  <a:cubicBezTo>
                    <a:pt x="7" y="19"/>
                    <a:pt x="7" y="19"/>
                    <a:pt x="7" y="19"/>
                  </a:cubicBezTo>
                  <a:cubicBezTo>
                    <a:pt x="0" y="22"/>
                    <a:pt x="0" y="22"/>
                    <a:pt x="0" y="23"/>
                  </a:cubicBezTo>
                  <a:cubicBezTo>
                    <a:pt x="0" y="29"/>
                    <a:pt x="0" y="29"/>
                    <a:pt x="0" y="29"/>
                  </a:cubicBezTo>
                  <a:cubicBezTo>
                    <a:pt x="0" y="30"/>
                    <a:pt x="0" y="30"/>
                    <a:pt x="7" y="32"/>
                  </a:cubicBezTo>
                  <a:cubicBezTo>
                    <a:pt x="8" y="35"/>
                    <a:pt x="8" y="35"/>
                    <a:pt x="8" y="35"/>
                  </a:cubicBezTo>
                  <a:cubicBezTo>
                    <a:pt x="5" y="41"/>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5" y="44"/>
                    <a:pt x="35" y="44"/>
                    <a:pt x="35" y="44"/>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30"/>
                    <a:pt x="52" y="29"/>
                    <a:pt x="52" y="29"/>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2" name="Freeform 20">
              <a:extLst>
                <a:ext uri="{FF2B5EF4-FFF2-40B4-BE49-F238E27FC236}">
                  <a16:creationId xmlns:a16="http://schemas.microsoft.com/office/drawing/2014/main" id="{4A51DA9B-3B82-8848-AB64-EC04566C9A90}"/>
                </a:ext>
              </a:extLst>
            </p:cNvPr>
            <p:cNvSpPr>
              <a:spLocks noEditPoints="1"/>
            </p:cNvSpPr>
            <p:nvPr/>
          </p:nvSpPr>
          <p:spPr bwMode="auto">
            <a:xfrm>
              <a:off x="3789218" y="2012399"/>
              <a:ext cx="219963" cy="202982"/>
            </a:xfrm>
            <a:custGeom>
              <a:avLst/>
              <a:gdLst>
                <a:gd name="T0" fmla="*/ 45 w 52"/>
                <a:gd name="T1" fmla="*/ 20 h 52"/>
                <a:gd name="T2" fmla="*/ 44 w 52"/>
                <a:gd name="T3" fmla="*/ 17 h 52"/>
                <a:gd name="T4" fmla="*/ 46 w 52"/>
                <a:gd name="T5" fmla="*/ 10 h 52"/>
                <a:gd name="T6" fmla="*/ 42 w 52"/>
                <a:gd name="T7" fmla="*/ 6 h 52"/>
                <a:gd name="T8" fmla="*/ 42 w 52"/>
                <a:gd name="T9" fmla="*/ 6 h 52"/>
                <a:gd name="T10" fmla="*/ 41 w 52"/>
                <a:gd name="T11" fmla="*/ 6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20 h 52"/>
                <a:gd name="T34" fmla="*/ 0 w 52"/>
                <a:gd name="T35" fmla="*/ 23 h 52"/>
                <a:gd name="T36" fmla="*/ 0 w 52"/>
                <a:gd name="T37" fmla="*/ 29 h 52"/>
                <a:gd name="T38" fmla="*/ 7 w 52"/>
                <a:gd name="T39" fmla="*/ 33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4 w 52"/>
                <a:gd name="T61" fmla="*/ 44 h 52"/>
                <a:gd name="T62" fmla="*/ 41 w 52"/>
                <a:gd name="T63" fmla="*/ 46 h 52"/>
                <a:gd name="T64" fmla="*/ 42 w 52"/>
                <a:gd name="T65" fmla="*/ 46 h 52"/>
                <a:gd name="T66" fmla="*/ 46 w 52"/>
                <a:gd name="T67" fmla="*/ 42 h 52"/>
                <a:gd name="T68" fmla="*/ 44 w 52"/>
                <a:gd name="T69" fmla="*/ 35 h 52"/>
                <a:gd name="T70" fmla="*/ 45 w 52"/>
                <a:gd name="T71" fmla="*/ 32 h 52"/>
                <a:gd name="T72" fmla="*/ 52 w 52"/>
                <a:gd name="T73" fmla="*/ 29 h 52"/>
                <a:gd name="T74" fmla="*/ 52 w 52"/>
                <a:gd name="T75" fmla="*/ 23 h 52"/>
                <a:gd name="T76" fmla="*/ 45 w 52"/>
                <a:gd name="T77" fmla="*/ 20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20"/>
                  </a:moveTo>
                  <a:cubicBezTo>
                    <a:pt x="44" y="17"/>
                    <a:pt x="44" y="17"/>
                    <a:pt x="44" y="17"/>
                  </a:cubicBezTo>
                  <a:cubicBezTo>
                    <a:pt x="47" y="10"/>
                    <a:pt x="47" y="10"/>
                    <a:pt x="46" y="10"/>
                  </a:cubicBezTo>
                  <a:cubicBezTo>
                    <a:pt x="42" y="6"/>
                    <a:pt x="42" y="6"/>
                    <a:pt x="42" y="6"/>
                  </a:cubicBezTo>
                  <a:cubicBezTo>
                    <a:pt x="42" y="6"/>
                    <a:pt x="42" y="6"/>
                    <a:pt x="42" y="6"/>
                  </a:cubicBezTo>
                  <a:cubicBezTo>
                    <a:pt x="41" y="6"/>
                    <a:pt x="41" y="6"/>
                    <a:pt x="41" y="6"/>
                  </a:cubicBezTo>
                  <a:cubicBezTo>
                    <a:pt x="41" y="6"/>
                    <a:pt x="40" y="6"/>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7"/>
                    <a:pt x="11" y="6"/>
                    <a:pt x="10" y="6"/>
                  </a:cubicBezTo>
                  <a:cubicBezTo>
                    <a:pt x="9" y="6"/>
                    <a:pt x="9" y="6"/>
                    <a:pt x="9" y="6"/>
                  </a:cubicBezTo>
                  <a:cubicBezTo>
                    <a:pt x="5" y="10"/>
                    <a:pt x="5" y="10"/>
                    <a:pt x="5" y="10"/>
                  </a:cubicBezTo>
                  <a:cubicBezTo>
                    <a:pt x="5" y="10"/>
                    <a:pt x="4" y="11"/>
                    <a:pt x="8" y="17"/>
                  </a:cubicBezTo>
                  <a:cubicBezTo>
                    <a:pt x="7" y="20"/>
                    <a:pt x="7" y="20"/>
                    <a:pt x="7" y="20"/>
                  </a:cubicBezTo>
                  <a:cubicBezTo>
                    <a:pt x="0" y="22"/>
                    <a:pt x="0" y="23"/>
                    <a:pt x="0" y="23"/>
                  </a:cubicBezTo>
                  <a:cubicBezTo>
                    <a:pt x="0" y="29"/>
                    <a:pt x="0" y="29"/>
                    <a:pt x="0" y="29"/>
                  </a:cubicBezTo>
                  <a:cubicBezTo>
                    <a:pt x="0" y="30"/>
                    <a:pt x="0" y="30"/>
                    <a:pt x="7" y="33"/>
                  </a:cubicBezTo>
                  <a:cubicBezTo>
                    <a:pt x="8" y="35"/>
                    <a:pt x="8" y="35"/>
                    <a:pt x="8" y="35"/>
                  </a:cubicBezTo>
                  <a:cubicBezTo>
                    <a:pt x="5" y="42"/>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4" y="44"/>
                    <a:pt x="34" y="44"/>
                    <a:pt x="34" y="44"/>
                  </a:cubicBezTo>
                  <a:cubicBezTo>
                    <a:pt x="38" y="45"/>
                    <a:pt x="41" y="46"/>
                    <a:pt x="41" y="46"/>
                  </a:cubicBezTo>
                  <a:cubicBezTo>
                    <a:pt x="42" y="46"/>
                    <a:pt x="42" y="46"/>
                    <a:pt x="42" y="46"/>
                  </a:cubicBezTo>
                  <a:cubicBezTo>
                    <a:pt x="46" y="42"/>
                    <a:pt x="46" y="42"/>
                    <a:pt x="46" y="42"/>
                  </a:cubicBezTo>
                  <a:cubicBezTo>
                    <a:pt x="47" y="42"/>
                    <a:pt x="47" y="41"/>
                    <a:pt x="44" y="35"/>
                  </a:cubicBezTo>
                  <a:cubicBezTo>
                    <a:pt x="45" y="32"/>
                    <a:pt x="45" y="32"/>
                    <a:pt x="45" y="32"/>
                  </a:cubicBezTo>
                  <a:cubicBezTo>
                    <a:pt x="52" y="30"/>
                    <a:pt x="52" y="29"/>
                    <a:pt x="52" y="29"/>
                  </a:cubicBezTo>
                  <a:cubicBezTo>
                    <a:pt x="52" y="23"/>
                    <a:pt x="52" y="23"/>
                    <a:pt x="52" y="23"/>
                  </a:cubicBezTo>
                  <a:cubicBezTo>
                    <a:pt x="52" y="22"/>
                    <a:pt x="52" y="22"/>
                    <a:pt x="45" y="20"/>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3" name="Freeform 21">
              <a:extLst>
                <a:ext uri="{FF2B5EF4-FFF2-40B4-BE49-F238E27FC236}">
                  <a16:creationId xmlns:a16="http://schemas.microsoft.com/office/drawing/2014/main" id="{841275BC-DECF-7A44-A0E0-BA5F357F21B1}"/>
                </a:ext>
              </a:extLst>
            </p:cNvPr>
            <p:cNvSpPr>
              <a:spLocks noEditPoints="1"/>
            </p:cNvSpPr>
            <p:nvPr/>
          </p:nvSpPr>
          <p:spPr bwMode="auto">
            <a:xfrm>
              <a:off x="2318606" y="1608387"/>
              <a:ext cx="293284" cy="267391"/>
            </a:xfrm>
            <a:custGeom>
              <a:avLst/>
              <a:gdLst>
                <a:gd name="T0" fmla="*/ 61 w 70"/>
                <a:gd name="T1" fmla="*/ 25 h 68"/>
                <a:gd name="T2" fmla="*/ 59 w 70"/>
                <a:gd name="T3" fmla="*/ 22 h 68"/>
                <a:gd name="T4" fmla="*/ 62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8 w 70"/>
                <a:gd name="T29" fmla="*/ 12 h 68"/>
                <a:gd name="T30" fmla="*/ 11 w 70"/>
                <a:gd name="T31" fmla="*/ 22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3 w 70"/>
                <a:gd name="T47" fmla="*/ 61 h 68"/>
                <a:gd name="T48" fmla="*/ 14 w 70"/>
                <a:gd name="T49" fmla="*/ 61 h 68"/>
                <a:gd name="T50" fmla="*/ 23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59 w 70"/>
                <a:gd name="T69" fmla="*/ 45 h 68"/>
                <a:gd name="T70" fmla="*/ 61 w 70"/>
                <a:gd name="T71" fmla="*/ 43 h 68"/>
                <a:gd name="T72" fmla="*/ 70 w 70"/>
                <a:gd name="T73" fmla="*/ 37 h 68"/>
                <a:gd name="T74" fmla="*/ 70 w 70"/>
                <a:gd name="T75" fmla="*/ 30 h 68"/>
                <a:gd name="T76" fmla="*/ 61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59" y="22"/>
                    <a:pt x="59" y="22"/>
                    <a:pt x="59" y="22"/>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3"/>
                    <a:pt x="11" y="22"/>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1"/>
                    <a:pt x="13" y="61"/>
                    <a:pt x="13" y="61"/>
                  </a:cubicBezTo>
                  <a:cubicBezTo>
                    <a:pt x="14" y="61"/>
                    <a:pt x="14" y="61"/>
                    <a:pt x="14" y="61"/>
                  </a:cubicBezTo>
                  <a:cubicBezTo>
                    <a:pt x="14" y="61"/>
                    <a:pt x="15" y="61"/>
                    <a:pt x="23" y="58"/>
                  </a:cubicBezTo>
                  <a:cubicBezTo>
                    <a:pt x="26" y="59"/>
                    <a:pt x="26" y="59"/>
                    <a:pt x="26" y="59"/>
                  </a:cubicBezTo>
                  <a:cubicBezTo>
                    <a:pt x="30" y="68"/>
                    <a:pt x="30" y="68"/>
                    <a:pt x="32"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5"/>
                  </a:cubicBezTo>
                  <a:cubicBezTo>
                    <a:pt x="61" y="43"/>
                    <a:pt x="61" y="43"/>
                    <a:pt x="61" y="43"/>
                  </a:cubicBezTo>
                  <a:cubicBezTo>
                    <a:pt x="70" y="39"/>
                    <a:pt x="70" y="39"/>
                    <a:pt x="70" y="37"/>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4" name="Freeform 22">
              <a:extLst>
                <a:ext uri="{FF2B5EF4-FFF2-40B4-BE49-F238E27FC236}">
                  <a16:creationId xmlns:a16="http://schemas.microsoft.com/office/drawing/2014/main" id="{9FDEF810-49D5-3145-85E0-9B910E9DCFDA}"/>
                </a:ext>
              </a:extLst>
            </p:cNvPr>
            <p:cNvSpPr>
              <a:spLocks noEditPoints="1"/>
            </p:cNvSpPr>
            <p:nvPr/>
          </p:nvSpPr>
          <p:spPr bwMode="auto">
            <a:xfrm>
              <a:off x="2863277" y="2113889"/>
              <a:ext cx="297475" cy="269341"/>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5" name="Freeform 23">
              <a:extLst>
                <a:ext uri="{FF2B5EF4-FFF2-40B4-BE49-F238E27FC236}">
                  <a16:creationId xmlns:a16="http://schemas.microsoft.com/office/drawing/2014/main" id="{47AD9155-9D3E-5F4B-8765-31F8FDE5A2C7}"/>
                </a:ext>
              </a:extLst>
            </p:cNvPr>
            <p:cNvSpPr>
              <a:spLocks noEditPoints="1"/>
            </p:cNvSpPr>
            <p:nvPr/>
          </p:nvSpPr>
          <p:spPr bwMode="auto">
            <a:xfrm>
              <a:off x="2561613" y="3056585"/>
              <a:ext cx="297475" cy="271293"/>
            </a:xfrm>
            <a:custGeom>
              <a:avLst/>
              <a:gdLst>
                <a:gd name="T0" fmla="*/ 61 w 71"/>
                <a:gd name="T1" fmla="*/ 26 h 69"/>
                <a:gd name="T2" fmla="*/ 60 w 71"/>
                <a:gd name="T3" fmla="*/ 23 h 69"/>
                <a:gd name="T4" fmla="*/ 63 w 71"/>
                <a:gd name="T5" fmla="*/ 12 h 69"/>
                <a:gd name="T6" fmla="*/ 58 w 71"/>
                <a:gd name="T7" fmla="*/ 7 h 69"/>
                <a:gd name="T8" fmla="*/ 57 w 71"/>
                <a:gd name="T9" fmla="*/ 7 h 69"/>
                <a:gd name="T10" fmla="*/ 56 w 71"/>
                <a:gd name="T11" fmla="*/ 7 h 69"/>
                <a:gd name="T12" fmla="*/ 47 w 71"/>
                <a:gd name="T13" fmla="*/ 10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3"/>
                    <a:pt x="64" y="13"/>
                    <a:pt x="63" y="12"/>
                  </a:cubicBezTo>
                  <a:cubicBezTo>
                    <a:pt x="58" y="7"/>
                    <a:pt x="58" y="7"/>
                    <a:pt x="58"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29"/>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6" name="Freeform 24">
              <a:extLst>
                <a:ext uri="{FF2B5EF4-FFF2-40B4-BE49-F238E27FC236}">
                  <a16:creationId xmlns:a16="http://schemas.microsoft.com/office/drawing/2014/main" id="{0B2EB039-2309-734D-80E5-88DE192C1EF2}"/>
                </a:ext>
              </a:extLst>
            </p:cNvPr>
            <p:cNvSpPr>
              <a:spLocks noEditPoints="1"/>
            </p:cNvSpPr>
            <p:nvPr/>
          </p:nvSpPr>
          <p:spPr bwMode="auto">
            <a:xfrm>
              <a:off x="3056007" y="3616737"/>
              <a:ext cx="293284" cy="269341"/>
            </a:xfrm>
            <a:custGeom>
              <a:avLst/>
              <a:gdLst>
                <a:gd name="T0" fmla="*/ 61 w 70"/>
                <a:gd name="T1" fmla="*/ 26 h 69"/>
                <a:gd name="T2" fmla="*/ 60 w 70"/>
                <a:gd name="T3" fmla="*/ 23 h 69"/>
                <a:gd name="T4" fmla="*/ 63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4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4 w 70"/>
                <a:gd name="T47" fmla="*/ 62 h 69"/>
                <a:gd name="T48" fmla="*/ 14 w 70"/>
                <a:gd name="T49" fmla="*/ 62 h 69"/>
                <a:gd name="T50" fmla="*/ 24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60 w 70"/>
                <a:gd name="T69" fmla="*/ 46 h 69"/>
                <a:gd name="T70" fmla="*/ 61 w 70"/>
                <a:gd name="T71" fmla="*/ 43 h 69"/>
                <a:gd name="T72" fmla="*/ 70 w 70"/>
                <a:gd name="T73" fmla="*/ 38 h 69"/>
                <a:gd name="T74" fmla="*/ 70 w 70"/>
                <a:gd name="T75" fmla="*/ 30 h 69"/>
                <a:gd name="T76" fmla="*/ 61 w 70"/>
                <a:gd name="T77" fmla="*/ 26 h 69"/>
                <a:gd name="T78" fmla="*/ 35 w 70"/>
                <a:gd name="T79" fmla="*/ 46 h 69"/>
                <a:gd name="T80" fmla="*/ 23 w 70"/>
                <a:gd name="T81" fmla="*/ 34 h 69"/>
                <a:gd name="T82" fmla="*/ 35 w 70"/>
                <a:gd name="T83" fmla="*/ 22 h 69"/>
                <a:gd name="T84" fmla="*/ 48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6"/>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7" name="Freeform 25">
              <a:extLst>
                <a:ext uri="{FF2B5EF4-FFF2-40B4-BE49-F238E27FC236}">
                  <a16:creationId xmlns:a16="http://schemas.microsoft.com/office/drawing/2014/main" id="{37105B73-B96D-5142-8D73-4F1B70E914E6}"/>
                </a:ext>
              </a:extLst>
            </p:cNvPr>
            <p:cNvSpPr>
              <a:spLocks noEditPoints="1"/>
            </p:cNvSpPr>
            <p:nvPr/>
          </p:nvSpPr>
          <p:spPr bwMode="auto">
            <a:xfrm>
              <a:off x="3862538" y="3749456"/>
              <a:ext cx="293284" cy="27129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7 w 70"/>
                <a:gd name="T13" fmla="*/ 11 h 69"/>
                <a:gd name="T14" fmla="*/ 44 w 70"/>
                <a:gd name="T15" fmla="*/ 10 h 69"/>
                <a:gd name="T16" fmla="*/ 38 w 70"/>
                <a:gd name="T17" fmla="*/ 0 h 69"/>
                <a:gd name="T18" fmla="*/ 31 w 70"/>
                <a:gd name="T19" fmla="*/ 0 h 69"/>
                <a:gd name="T20" fmla="*/ 26 w 70"/>
                <a:gd name="T21" fmla="*/ 10 h 69"/>
                <a:gd name="T22" fmla="*/ 23 w 70"/>
                <a:gd name="T23" fmla="*/ 11 h 69"/>
                <a:gd name="T24" fmla="*/ 14 w 70"/>
                <a:gd name="T25" fmla="*/ 7 h 69"/>
                <a:gd name="T26" fmla="*/ 13 w 70"/>
                <a:gd name="T27" fmla="*/ 7 h 69"/>
                <a:gd name="T28" fmla="*/ 7 w 70"/>
                <a:gd name="T29" fmla="*/ 13 h 69"/>
                <a:gd name="T30" fmla="*/ 11 w 70"/>
                <a:gd name="T31" fmla="*/ 23 h 69"/>
                <a:gd name="T32" fmla="*/ 9 w 70"/>
                <a:gd name="T33" fmla="*/ 26 h 69"/>
                <a:gd name="T34" fmla="*/ 0 w 70"/>
                <a:gd name="T35" fmla="*/ 31 h 69"/>
                <a:gd name="T36" fmla="*/ 0 w 70"/>
                <a:gd name="T37" fmla="*/ 38 h 69"/>
                <a:gd name="T38" fmla="*/ 9 w 70"/>
                <a:gd name="T39" fmla="*/ 43 h 69"/>
                <a:gd name="T40" fmla="*/ 11 w 70"/>
                <a:gd name="T41" fmla="*/ 46 h 69"/>
                <a:gd name="T42" fmla="*/ 8 w 70"/>
                <a:gd name="T43" fmla="*/ 57 h 69"/>
                <a:gd name="T44" fmla="*/ 13 w 70"/>
                <a:gd name="T45" fmla="*/ 62 h 69"/>
                <a:gd name="T46" fmla="*/ 13 w 70"/>
                <a:gd name="T47" fmla="*/ 62 h 69"/>
                <a:gd name="T48" fmla="*/ 14 w 70"/>
                <a:gd name="T49" fmla="*/ 62 h 69"/>
                <a:gd name="T50" fmla="*/ 23 w 70"/>
                <a:gd name="T51" fmla="*/ 58 h 69"/>
                <a:gd name="T52" fmla="*/ 26 w 70"/>
                <a:gd name="T53" fmla="*/ 60 h 69"/>
                <a:gd name="T54" fmla="*/ 31 w 70"/>
                <a:gd name="T55" fmla="*/ 69 h 69"/>
                <a:gd name="T56" fmla="*/ 39 w 70"/>
                <a:gd name="T57" fmla="*/ 69 h 69"/>
                <a:gd name="T58" fmla="*/ 44 w 70"/>
                <a:gd name="T59" fmla="*/ 60 h 69"/>
                <a:gd name="T60" fmla="*/ 47 w 70"/>
                <a:gd name="T61" fmla="*/ 58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3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5" y="7"/>
                    <a:pt x="47" y="11"/>
                  </a:cubicBezTo>
                  <a:cubicBezTo>
                    <a:pt x="44" y="10"/>
                    <a:pt x="44" y="10"/>
                    <a:pt x="44" y="10"/>
                  </a:cubicBezTo>
                  <a:cubicBezTo>
                    <a:pt x="40" y="0"/>
                    <a:pt x="39" y="0"/>
                    <a:pt x="38" y="0"/>
                  </a:cubicBezTo>
                  <a:cubicBezTo>
                    <a:pt x="31" y="0"/>
                    <a:pt x="31" y="0"/>
                    <a:pt x="31" y="0"/>
                  </a:cubicBezTo>
                  <a:cubicBezTo>
                    <a:pt x="30" y="0"/>
                    <a:pt x="29" y="0"/>
                    <a:pt x="26" y="10"/>
                  </a:cubicBezTo>
                  <a:cubicBezTo>
                    <a:pt x="23" y="11"/>
                    <a:pt x="23" y="11"/>
                    <a:pt x="23" y="11"/>
                  </a:cubicBezTo>
                  <a:cubicBezTo>
                    <a:pt x="18" y="9"/>
                    <a:pt x="15" y="7"/>
                    <a:pt x="14" y="7"/>
                  </a:cubicBezTo>
                  <a:cubicBezTo>
                    <a:pt x="13" y="7"/>
                    <a:pt x="13" y="7"/>
                    <a:pt x="13" y="7"/>
                  </a:cubicBezTo>
                  <a:cubicBezTo>
                    <a:pt x="7" y="13"/>
                    <a:pt x="7" y="13"/>
                    <a:pt x="7" y="13"/>
                  </a:cubicBezTo>
                  <a:cubicBezTo>
                    <a:pt x="6" y="14"/>
                    <a:pt x="6" y="14"/>
                    <a:pt x="11" y="23"/>
                  </a:cubicBezTo>
                  <a:cubicBezTo>
                    <a:pt x="9" y="26"/>
                    <a:pt x="9" y="26"/>
                    <a:pt x="9" y="26"/>
                  </a:cubicBezTo>
                  <a:cubicBezTo>
                    <a:pt x="0" y="30"/>
                    <a:pt x="0" y="30"/>
                    <a:pt x="0" y="31"/>
                  </a:cubicBezTo>
                  <a:cubicBezTo>
                    <a:pt x="0" y="38"/>
                    <a:pt x="0" y="38"/>
                    <a:pt x="0" y="38"/>
                  </a:cubicBezTo>
                  <a:cubicBezTo>
                    <a:pt x="0" y="40"/>
                    <a:pt x="0" y="40"/>
                    <a:pt x="9" y="43"/>
                  </a:cubicBezTo>
                  <a:cubicBezTo>
                    <a:pt x="11" y="46"/>
                    <a:pt x="11" y="46"/>
                    <a:pt x="11" y="46"/>
                  </a:cubicBezTo>
                  <a:cubicBezTo>
                    <a:pt x="6" y="55"/>
                    <a:pt x="7" y="56"/>
                    <a:pt x="8" y="57"/>
                  </a:cubicBezTo>
                  <a:cubicBezTo>
                    <a:pt x="13" y="62"/>
                    <a:pt x="13" y="62"/>
                    <a:pt x="13" y="62"/>
                  </a:cubicBezTo>
                  <a:cubicBezTo>
                    <a:pt x="13" y="62"/>
                    <a:pt x="13" y="62"/>
                    <a:pt x="13" y="62"/>
                  </a:cubicBezTo>
                  <a:cubicBezTo>
                    <a:pt x="14" y="62"/>
                    <a:pt x="14" y="62"/>
                    <a:pt x="14" y="62"/>
                  </a:cubicBezTo>
                  <a:cubicBezTo>
                    <a:pt x="14" y="62"/>
                    <a:pt x="15" y="62"/>
                    <a:pt x="23" y="58"/>
                  </a:cubicBezTo>
                  <a:cubicBezTo>
                    <a:pt x="26" y="60"/>
                    <a:pt x="26" y="60"/>
                    <a:pt x="26" y="60"/>
                  </a:cubicBezTo>
                  <a:cubicBezTo>
                    <a:pt x="30" y="69"/>
                    <a:pt x="30" y="69"/>
                    <a:pt x="31" y="69"/>
                  </a:cubicBezTo>
                  <a:cubicBezTo>
                    <a:pt x="39" y="69"/>
                    <a:pt x="39" y="69"/>
                    <a:pt x="39" y="69"/>
                  </a:cubicBezTo>
                  <a:cubicBezTo>
                    <a:pt x="40" y="69"/>
                    <a:pt x="40" y="69"/>
                    <a:pt x="44" y="60"/>
                  </a:cubicBezTo>
                  <a:cubicBezTo>
                    <a:pt x="47" y="58"/>
                    <a:pt x="47" y="58"/>
                    <a:pt x="47" y="58"/>
                  </a:cubicBezTo>
                  <a:cubicBezTo>
                    <a:pt x="52" y="61"/>
                    <a:pt x="55" y="62"/>
                    <a:pt x="56" y="62"/>
                  </a:cubicBezTo>
                  <a:cubicBezTo>
                    <a:pt x="57" y="62"/>
                    <a:pt x="57" y="62"/>
                    <a:pt x="57" y="62"/>
                  </a:cubicBezTo>
                  <a:cubicBezTo>
                    <a:pt x="62" y="56"/>
                    <a:pt x="62" y="56"/>
                    <a:pt x="62" y="56"/>
                  </a:cubicBezTo>
                  <a:cubicBezTo>
                    <a:pt x="63" y="55"/>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3" y="41"/>
                    <a:pt x="23" y="35"/>
                  </a:cubicBezTo>
                  <a:cubicBezTo>
                    <a:pt x="23" y="28"/>
                    <a:pt x="28" y="23"/>
                    <a:pt x="35" y="23"/>
                  </a:cubicBezTo>
                  <a:cubicBezTo>
                    <a:pt x="42" y="23"/>
                    <a:pt x="47" y="28"/>
                    <a:pt x="47" y="35"/>
                  </a:cubicBezTo>
                  <a:cubicBezTo>
                    <a:pt x="47" y="41"/>
                    <a:pt x="42" y="47"/>
                    <a:pt x="35" y="47"/>
                  </a:cubicBezTo>
                  <a:close/>
                  <a:moveTo>
                    <a:pt x="35" y="47"/>
                  </a:moveTo>
                  <a:cubicBezTo>
                    <a:pt x="35" y="47"/>
                    <a:pt x="35" y="47"/>
                    <a:pt x="35" y="47"/>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8" name="Freeform 26">
              <a:extLst>
                <a:ext uri="{FF2B5EF4-FFF2-40B4-BE49-F238E27FC236}">
                  <a16:creationId xmlns:a16="http://schemas.microsoft.com/office/drawing/2014/main" id="{02727211-E476-804A-A517-9F78B72FE47A}"/>
                </a:ext>
              </a:extLst>
            </p:cNvPr>
            <p:cNvSpPr>
              <a:spLocks noEditPoints="1"/>
            </p:cNvSpPr>
            <p:nvPr/>
          </p:nvSpPr>
          <p:spPr bwMode="auto">
            <a:xfrm>
              <a:off x="2616080" y="4110530"/>
              <a:ext cx="293284" cy="269341"/>
            </a:xfrm>
            <a:custGeom>
              <a:avLst/>
              <a:gdLst>
                <a:gd name="T0" fmla="*/ 60 w 70"/>
                <a:gd name="T1" fmla="*/ 26 h 69"/>
                <a:gd name="T2" fmla="*/ 59 w 70"/>
                <a:gd name="T3" fmla="*/ 23 h 69"/>
                <a:gd name="T4" fmla="*/ 62 w 70"/>
                <a:gd name="T5" fmla="*/ 12 h 69"/>
                <a:gd name="T6" fmla="*/ 57 w 70"/>
                <a:gd name="T7" fmla="*/ 7 h 69"/>
                <a:gd name="T8" fmla="*/ 56 w 70"/>
                <a:gd name="T9" fmla="*/ 7 h 69"/>
                <a:gd name="T10" fmla="*/ 56 w 70"/>
                <a:gd name="T11" fmla="*/ 7 h 69"/>
                <a:gd name="T12" fmla="*/ 46 w 70"/>
                <a:gd name="T13" fmla="*/ 10 h 69"/>
                <a:gd name="T14" fmla="*/ 44 w 70"/>
                <a:gd name="T15" fmla="*/ 9 h 69"/>
                <a:gd name="T16" fmla="*/ 38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7 w 70"/>
                <a:gd name="T29" fmla="*/ 13 h 69"/>
                <a:gd name="T30" fmla="*/ 10 w 70"/>
                <a:gd name="T31" fmla="*/ 23 h 69"/>
                <a:gd name="T32" fmla="*/ 9 w 70"/>
                <a:gd name="T33" fmla="*/ 26 h 69"/>
                <a:gd name="T34" fmla="*/ 0 w 70"/>
                <a:gd name="T35" fmla="*/ 31 h 69"/>
                <a:gd name="T36" fmla="*/ 0 w 70"/>
                <a:gd name="T37" fmla="*/ 38 h 69"/>
                <a:gd name="T38" fmla="*/ 9 w 70"/>
                <a:gd name="T39" fmla="*/ 43 h 69"/>
                <a:gd name="T40" fmla="*/ 10 w 70"/>
                <a:gd name="T41" fmla="*/ 46 h 69"/>
                <a:gd name="T42" fmla="*/ 7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2 h 69"/>
                <a:gd name="T64" fmla="*/ 57 w 70"/>
                <a:gd name="T65" fmla="*/ 61 h 69"/>
                <a:gd name="T66" fmla="*/ 62 w 70"/>
                <a:gd name="T67" fmla="*/ 56 h 69"/>
                <a:gd name="T68" fmla="*/ 59 w 70"/>
                <a:gd name="T69" fmla="*/ 46 h 69"/>
                <a:gd name="T70" fmla="*/ 60 w 70"/>
                <a:gd name="T71" fmla="*/ 43 h 69"/>
                <a:gd name="T72" fmla="*/ 70 w 70"/>
                <a:gd name="T73" fmla="*/ 38 h 69"/>
                <a:gd name="T74" fmla="*/ 70 w 70"/>
                <a:gd name="T75" fmla="*/ 30 h 69"/>
                <a:gd name="T76" fmla="*/ 60 w 70"/>
                <a:gd name="T77" fmla="*/ 26 h 69"/>
                <a:gd name="T78" fmla="*/ 35 w 70"/>
                <a:gd name="T79" fmla="*/ 46 h 69"/>
                <a:gd name="T80" fmla="*/ 22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3"/>
                    <a:pt x="63" y="13"/>
                    <a:pt x="62" y="12"/>
                  </a:cubicBezTo>
                  <a:cubicBezTo>
                    <a:pt x="57" y="7"/>
                    <a:pt x="57" y="7"/>
                    <a:pt x="57" y="7"/>
                  </a:cubicBezTo>
                  <a:cubicBezTo>
                    <a:pt x="56" y="7"/>
                    <a:pt x="56" y="7"/>
                    <a:pt x="56" y="7"/>
                  </a:cubicBezTo>
                  <a:cubicBezTo>
                    <a:pt x="56" y="7"/>
                    <a:pt x="56" y="7"/>
                    <a:pt x="56" y="7"/>
                  </a:cubicBezTo>
                  <a:cubicBezTo>
                    <a:pt x="55" y="7"/>
                    <a:pt x="54" y="7"/>
                    <a:pt x="46" y="10"/>
                  </a:cubicBezTo>
                  <a:cubicBezTo>
                    <a:pt x="44" y="9"/>
                    <a:pt x="44" y="9"/>
                    <a:pt x="44" y="9"/>
                  </a:cubicBezTo>
                  <a:cubicBezTo>
                    <a:pt x="40" y="0"/>
                    <a:pt x="39" y="0"/>
                    <a:pt x="38" y="0"/>
                  </a:cubicBezTo>
                  <a:cubicBezTo>
                    <a:pt x="31" y="0"/>
                    <a:pt x="31" y="0"/>
                    <a:pt x="31" y="0"/>
                  </a:cubicBezTo>
                  <a:cubicBezTo>
                    <a:pt x="30" y="0"/>
                    <a:pt x="29" y="0"/>
                    <a:pt x="26" y="9"/>
                  </a:cubicBezTo>
                  <a:cubicBezTo>
                    <a:pt x="23" y="10"/>
                    <a:pt x="23" y="10"/>
                    <a:pt x="23" y="10"/>
                  </a:cubicBezTo>
                  <a:cubicBezTo>
                    <a:pt x="18" y="8"/>
                    <a:pt x="14" y="7"/>
                    <a:pt x="14" y="7"/>
                  </a:cubicBezTo>
                  <a:cubicBezTo>
                    <a:pt x="13" y="7"/>
                    <a:pt x="13" y="7"/>
                    <a:pt x="13" y="7"/>
                  </a:cubicBezTo>
                  <a:cubicBezTo>
                    <a:pt x="7" y="13"/>
                    <a:pt x="7" y="13"/>
                    <a:pt x="7" y="13"/>
                  </a:cubicBezTo>
                  <a:cubicBezTo>
                    <a:pt x="6" y="13"/>
                    <a:pt x="6" y="14"/>
                    <a:pt x="10" y="23"/>
                  </a:cubicBezTo>
                  <a:cubicBezTo>
                    <a:pt x="9" y="26"/>
                    <a:pt x="9" y="26"/>
                    <a:pt x="9" y="26"/>
                  </a:cubicBezTo>
                  <a:cubicBezTo>
                    <a:pt x="0" y="29"/>
                    <a:pt x="0" y="30"/>
                    <a:pt x="0" y="31"/>
                  </a:cubicBezTo>
                  <a:cubicBezTo>
                    <a:pt x="0" y="38"/>
                    <a:pt x="0" y="38"/>
                    <a:pt x="0" y="38"/>
                  </a:cubicBezTo>
                  <a:cubicBezTo>
                    <a:pt x="0" y="39"/>
                    <a:pt x="0" y="40"/>
                    <a:pt x="9" y="43"/>
                  </a:cubicBezTo>
                  <a:cubicBezTo>
                    <a:pt x="10" y="46"/>
                    <a:pt x="10" y="46"/>
                    <a:pt x="10" y="46"/>
                  </a:cubicBezTo>
                  <a:cubicBezTo>
                    <a:pt x="6" y="55"/>
                    <a:pt x="7" y="55"/>
                    <a:pt x="7"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2"/>
                    <a:pt x="56" y="62"/>
                  </a:cubicBezTo>
                  <a:cubicBezTo>
                    <a:pt x="57" y="61"/>
                    <a:pt x="57" y="61"/>
                    <a:pt x="57" y="61"/>
                  </a:cubicBezTo>
                  <a:cubicBezTo>
                    <a:pt x="62" y="56"/>
                    <a:pt x="62" y="56"/>
                    <a:pt x="62" y="56"/>
                  </a:cubicBezTo>
                  <a:cubicBezTo>
                    <a:pt x="63" y="55"/>
                    <a:pt x="63" y="55"/>
                    <a:pt x="59" y="46"/>
                  </a:cubicBezTo>
                  <a:cubicBezTo>
                    <a:pt x="60" y="43"/>
                    <a:pt x="60" y="43"/>
                    <a:pt x="60" y="43"/>
                  </a:cubicBezTo>
                  <a:cubicBezTo>
                    <a:pt x="70" y="39"/>
                    <a:pt x="70" y="39"/>
                    <a:pt x="70" y="38"/>
                  </a:cubicBezTo>
                  <a:cubicBezTo>
                    <a:pt x="70" y="30"/>
                    <a:pt x="70" y="30"/>
                    <a:pt x="70" y="30"/>
                  </a:cubicBezTo>
                  <a:cubicBezTo>
                    <a:pt x="70" y="29"/>
                    <a:pt x="70" y="29"/>
                    <a:pt x="60" y="26"/>
                  </a:cubicBezTo>
                  <a:close/>
                  <a:moveTo>
                    <a:pt x="35" y="46"/>
                  </a:moveTo>
                  <a:cubicBezTo>
                    <a:pt x="28" y="46"/>
                    <a:pt x="22" y="41"/>
                    <a:pt x="22" y="34"/>
                  </a:cubicBezTo>
                  <a:cubicBezTo>
                    <a:pt x="22" y="28"/>
                    <a:pt x="28" y="22"/>
                    <a:pt x="35" y="22"/>
                  </a:cubicBezTo>
                  <a:cubicBezTo>
                    <a:pt x="41" y="22"/>
                    <a:pt x="47" y="28"/>
                    <a:pt x="47" y="34"/>
                  </a:cubicBezTo>
                  <a:cubicBezTo>
                    <a:pt x="47" y="41"/>
                    <a:pt x="41"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9" name="Freeform 27">
              <a:extLst>
                <a:ext uri="{FF2B5EF4-FFF2-40B4-BE49-F238E27FC236}">
                  <a16:creationId xmlns:a16="http://schemas.microsoft.com/office/drawing/2014/main" id="{8C8CB275-C6F0-8F46-B74E-7522F9D96548}"/>
                </a:ext>
              </a:extLst>
            </p:cNvPr>
            <p:cNvSpPr>
              <a:spLocks noEditPoints="1"/>
            </p:cNvSpPr>
            <p:nvPr/>
          </p:nvSpPr>
          <p:spPr bwMode="auto">
            <a:xfrm>
              <a:off x="4243807" y="1218037"/>
              <a:ext cx="314233" cy="288859"/>
            </a:xfrm>
            <a:custGeom>
              <a:avLst/>
              <a:gdLst>
                <a:gd name="T0" fmla="*/ 65 w 75"/>
                <a:gd name="T1" fmla="*/ 27 h 74"/>
                <a:gd name="T2" fmla="*/ 64 w 75"/>
                <a:gd name="T3" fmla="*/ 24 h 74"/>
                <a:gd name="T4" fmla="*/ 67 w 75"/>
                <a:gd name="T5" fmla="*/ 13 h 74"/>
                <a:gd name="T6" fmla="*/ 61 w 75"/>
                <a:gd name="T7" fmla="*/ 8 h 74"/>
                <a:gd name="T8" fmla="*/ 61 w 75"/>
                <a:gd name="T9" fmla="*/ 7 h 74"/>
                <a:gd name="T10" fmla="*/ 60 w 75"/>
                <a:gd name="T11" fmla="*/ 7 h 74"/>
                <a:gd name="T12" fmla="*/ 50 w 75"/>
                <a:gd name="T13" fmla="*/ 11 h 74"/>
                <a:gd name="T14" fmla="*/ 47 w 75"/>
                <a:gd name="T15" fmla="*/ 10 h 74"/>
                <a:gd name="T16" fmla="*/ 41 w 75"/>
                <a:gd name="T17" fmla="*/ 0 h 74"/>
                <a:gd name="T18" fmla="*/ 33 w 75"/>
                <a:gd name="T19" fmla="*/ 0 h 74"/>
                <a:gd name="T20" fmla="*/ 28 w 75"/>
                <a:gd name="T21" fmla="*/ 10 h 74"/>
                <a:gd name="T22" fmla="*/ 25 w 75"/>
                <a:gd name="T23" fmla="*/ 11 h 74"/>
                <a:gd name="T24" fmla="*/ 15 w 75"/>
                <a:gd name="T25" fmla="*/ 7 h 74"/>
                <a:gd name="T26" fmla="*/ 14 w 75"/>
                <a:gd name="T27" fmla="*/ 7 h 74"/>
                <a:gd name="T28" fmla="*/ 8 w 75"/>
                <a:gd name="T29" fmla="*/ 13 h 74"/>
                <a:gd name="T30" fmla="*/ 11 w 75"/>
                <a:gd name="T31" fmla="*/ 24 h 74"/>
                <a:gd name="T32" fmla="*/ 10 w 75"/>
                <a:gd name="T33" fmla="*/ 27 h 74"/>
                <a:gd name="T34" fmla="*/ 0 w 75"/>
                <a:gd name="T35" fmla="*/ 33 h 74"/>
                <a:gd name="T36" fmla="*/ 0 w 75"/>
                <a:gd name="T37" fmla="*/ 41 h 74"/>
                <a:gd name="T38" fmla="*/ 10 w 75"/>
                <a:gd name="T39" fmla="*/ 46 h 74"/>
                <a:gd name="T40" fmla="*/ 11 w 75"/>
                <a:gd name="T41" fmla="*/ 49 h 74"/>
                <a:gd name="T42" fmla="*/ 8 w 75"/>
                <a:gd name="T43" fmla="*/ 60 h 74"/>
                <a:gd name="T44" fmla="*/ 14 w 75"/>
                <a:gd name="T45" fmla="*/ 66 h 74"/>
                <a:gd name="T46" fmla="*/ 14 w 75"/>
                <a:gd name="T47" fmla="*/ 66 h 74"/>
                <a:gd name="T48" fmla="*/ 15 w 75"/>
                <a:gd name="T49" fmla="*/ 66 h 74"/>
                <a:gd name="T50" fmla="*/ 25 w 75"/>
                <a:gd name="T51" fmla="*/ 62 h 74"/>
                <a:gd name="T52" fmla="*/ 28 w 75"/>
                <a:gd name="T53" fmla="*/ 64 h 74"/>
                <a:gd name="T54" fmla="*/ 34 w 75"/>
                <a:gd name="T55" fmla="*/ 74 h 74"/>
                <a:gd name="T56" fmla="*/ 42 w 75"/>
                <a:gd name="T57" fmla="*/ 74 h 74"/>
                <a:gd name="T58" fmla="*/ 47 w 75"/>
                <a:gd name="T59" fmla="*/ 64 h 74"/>
                <a:gd name="T60" fmla="*/ 50 w 75"/>
                <a:gd name="T61" fmla="*/ 62 h 74"/>
                <a:gd name="T62" fmla="*/ 60 w 75"/>
                <a:gd name="T63" fmla="*/ 66 h 74"/>
                <a:gd name="T64" fmla="*/ 61 w 75"/>
                <a:gd name="T65" fmla="*/ 66 h 74"/>
                <a:gd name="T66" fmla="*/ 67 w 75"/>
                <a:gd name="T67" fmla="*/ 60 h 74"/>
                <a:gd name="T68" fmla="*/ 64 w 75"/>
                <a:gd name="T69" fmla="*/ 49 h 74"/>
                <a:gd name="T70" fmla="*/ 65 w 75"/>
                <a:gd name="T71" fmla="*/ 46 h 74"/>
                <a:gd name="T72" fmla="*/ 75 w 75"/>
                <a:gd name="T73" fmla="*/ 40 h 74"/>
                <a:gd name="T74" fmla="*/ 75 w 75"/>
                <a:gd name="T75" fmla="*/ 33 h 74"/>
                <a:gd name="T76" fmla="*/ 65 w 75"/>
                <a:gd name="T77" fmla="*/ 27 h 74"/>
                <a:gd name="T78" fmla="*/ 37 w 75"/>
                <a:gd name="T79" fmla="*/ 50 h 74"/>
                <a:gd name="T80" fmla="*/ 24 w 75"/>
                <a:gd name="T81" fmla="*/ 37 h 74"/>
                <a:gd name="T82" fmla="*/ 37 w 75"/>
                <a:gd name="T83" fmla="*/ 24 h 74"/>
                <a:gd name="T84" fmla="*/ 51 w 75"/>
                <a:gd name="T85" fmla="*/ 37 h 74"/>
                <a:gd name="T86" fmla="*/ 37 w 75"/>
                <a:gd name="T87" fmla="*/ 50 h 74"/>
                <a:gd name="T88" fmla="*/ 37 w 75"/>
                <a:gd name="T89" fmla="*/ 50 h 74"/>
                <a:gd name="T90" fmla="*/ 37 w 75"/>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4">
                  <a:moveTo>
                    <a:pt x="65" y="27"/>
                  </a:moveTo>
                  <a:cubicBezTo>
                    <a:pt x="64" y="24"/>
                    <a:pt x="64" y="24"/>
                    <a:pt x="64" y="24"/>
                  </a:cubicBezTo>
                  <a:cubicBezTo>
                    <a:pt x="68" y="14"/>
                    <a:pt x="68" y="14"/>
                    <a:pt x="67" y="13"/>
                  </a:cubicBezTo>
                  <a:cubicBezTo>
                    <a:pt x="61" y="8"/>
                    <a:pt x="61" y="8"/>
                    <a:pt x="61" y="8"/>
                  </a:cubicBezTo>
                  <a:cubicBezTo>
                    <a:pt x="61" y="7"/>
                    <a:pt x="61" y="7"/>
                    <a:pt x="61" y="7"/>
                  </a:cubicBezTo>
                  <a:cubicBezTo>
                    <a:pt x="60" y="7"/>
                    <a:pt x="60" y="7"/>
                    <a:pt x="60" y="7"/>
                  </a:cubicBezTo>
                  <a:cubicBezTo>
                    <a:pt x="60" y="7"/>
                    <a:pt x="59" y="7"/>
                    <a:pt x="50" y="11"/>
                  </a:cubicBezTo>
                  <a:cubicBezTo>
                    <a:pt x="47" y="10"/>
                    <a:pt x="47" y="10"/>
                    <a:pt x="47" y="10"/>
                  </a:cubicBezTo>
                  <a:cubicBezTo>
                    <a:pt x="43" y="0"/>
                    <a:pt x="42" y="0"/>
                    <a:pt x="41" y="0"/>
                  </a:cubicBezTo>
                  <a:cubicBezTo>
                    <a:pt x="33" y="0"/>
                    <a:pt x="33" y="0"/>
                    <a:pt x="33" y="0"/>
                  </a:cubicBezTo>
                  <a:cubicBezTo>
                    <a:pt x="32" y="0"/>
                    <a:pt x="32" y="0"/>
                    <a:pt x="28" y="10"/>
                  </a:cubicBezTo>
                  <a:cubicBezTo>
                    <a:pt x="25" y="11"/>
                    <a:pt x="25" y="11"/>
                    <a:pt x="25" y="11"/>
                  </a:cubicBezTo>
                  <a:cubicBezTo>
                    <a:pt x="19" y="9"/>
                    <a:pt x="15" y="7"/>
                    <a:pt x="15" y="7"/>
                  </a:cubicBezTo>
                  <a:cubicBezTo>
                    <a:pt x="14" y="7"/>
                    <a:pt x="14" y="7"/>
                    <a:pt x="14" y="7"/>
                  </a:cubicBezTo>
                  <a:cubicBezTo>
                    <a:pt x="8" y="13"/>
                    <a:pt x="8" y="13"/>
                    <a:pt x="8" y="13"/>
                  </a:cubicBezTo>
                  <a:cubicBezTo>
                    <a:pt x="7" y="14"/>
                    <a:pt x="7" y="15"/>
                    <a:pt x="11" y="24"/>
                  </a:cubicBezTo>
                  <a:cubicBezTo>
                    <a:pt x="10" y="27"/>
                    <a:pt x="10" y="27"/>
                    <a:pt x="10" y="27"/>
                  </a:cubicBezTo>
                  <a:cubicBezTo>
                    <a:pt x="0" y="31"/>
                    <a:pt x="0" y="32"/>
                    <a:pt x="0" y="33"/>
                  </a:cubicBezTo>
                  <a:cubicBezTo>
                    <a:pt x="0" y="41"/>
                    <a:pt x="0" y="41"/>
                    <a:pt x="0" y="41"/>
                  </a:cubicBezTo>
                  <a:cubicBezTo>
                    <a:pt x="0" y="42"/>
                    <a:pt x="0" y="42"/>
                    <a:pt x="10" y="46"/>
                  </a:cubicBezTo>
                  <a:cubicBezTo>
                    <a:pt x="11" y="49"/>
                    <a:pt x="11" y="49"/>
                    <a:pt x="11" y="49"/>
                  </a:cubicBezTo>
                  <a:cubicBezTo>
                    <a:pt x="7" y="59"/>
                    <a:pt x="7" y="59"/>
                    <a:pt x="8" y="60"/>
                  </a:cubicBezTo>
                  <a:cubicBezTo>
                    <a:pt x="14" y="66"/>
                    <a:pt x="14" y="66"/>
                    <a:pt x="14" y="66"/>
                  </a:cubicBezTo>
                  <a:cubicBezTo>
                    <a:pt x="14" y="66"/>
                    <a:pt x="14" y="66"/>
                    <a:pt x="14" y="66"/>
                  </a:cubicBezTo>
                  <a:cubicBezTo>
                    <a:pt x="15" y="66"/>
                    <a:pt x="15" y="66"/>
                    <a:pt x="15" y="66"/>
                  </a:cubicBezTo>
                  <a:cubicBezTo>
                    <a:pt x="15" y="66"/>
                    <a:pt x="16" y="66"/>
                    <a:pt x="25" y="62"/>
                  </a:cubicBezTo>
                  <a:cubicBezTo>
                    <a:pt x="28" y="64"/>
                    <a:pt x="28" y="64"/>
                    <a:pt x="28" y="64"/>
                  </a:cubicBezTo>
                  <a:cubicBezTo>
                    <a:pt x="32" y="74"/>
                    <a:pt x="32" y="74"/>
                    <a:pt x="34" y="74"/>
                  </a:cubicBezTo>
                  <a:cubicBezTo>
                    <a:pt x="42" y="74"/>
                    <a:pt x="42" y="74"/>
                    <a:pt x="42" y="74"/>
                  </a:cubicBezTo>
                  <a:cubicBezTo>
                    <a:pt x="43" y="74"/>
                    <a:pt x="43" y="74"/>
                    <a:pt x="47" y="64"/>
                  </a:cubicBezTo>
                  <a:cubicBezTo>
                    <a:pt x="50" y="62"/>
                    <a:pt x="50" y="62"/>
                    <a:pt x="50" y="62"/>
                  </a:cubicBezTo>
                  <a:cubicBezTo>
                    <a:pt x="56" y="65"/>
                    <a:pt x="59" y="66"/>
                    <a:pt x="60" y="66"/>
                  </a:cubicBezTo>
                  <a:cubicBezTo>
                    <a:pt x="61" y="66"/>
                    <a:pt x="61" y="66"/>
                    <a:pt x="61" y="66"/>
                  </a:cubicBezTo>
                  <a:cubicBezTo>
                    <a:pt x="67" y="60"/>
                    <a:pt x="67" y="60"/>
                    <a:pt x="67" y="60"/>
                  </a:cubicBezTo>
                  <a:cubicBezTo>
                    <a:pt x="68" y="59"/>
                    <a:pt x="68" y="59"/>
                    <a:pt x="64" y="49"/>
                  </a:cubicBezTo>
                  <a:cubicBezTo>
                    <a:pt x="65" y="46"/>
                    <a:pt x="65" y="46"/>
                    <a:pt x="65" y="46"/>
                  </a:cubicBezTo>
                  <a:cubicBezTo>
                    <a:pt x="75" y="42"/>
                    <a:pt x="75" y="42"/>
                    <a:pt x="75" y="40"/>
                  </a:cubicBezTo>
                  <a:cubicBezTo>
                    <a:pt x="75" y="33"/>
                    <a:pt x="75" y="33"/>
                    <a:pt x="75" y="33"/>
                  </a:cubicBezTo>
                  <a:cubicBezTo>
                    <a:pt x="75" y="31"/>
                    <a:pt x="75" y="31"/>
                    <a:pt x="65" y="27"/>
                  </a:cubicBezTo>
                  <a:close/>
                  <a:moveTo>
                    <a:pt x="37" y="50"/>
                  </a:moveTo>
                  <a:cubicBezTo>
                    <a:pt x="30" y="50"/>
                    <a:pt x="24" y="44"/>
                    <a:pt x="24" y="37"/>
                  </a:cubicBezTo>
                  <a:cubicBezTo>
                    <a:pt x="24" y="30"/>
                    <a:pt x="30" y="24"/>
                    <a:pt x="37" y="24"/>
                  </a:cubicBezTo>
                  <a:cubicBezTo>
                    <a:pt x="45" y="24"/>
                    <a:pt x="51" y="30"/>
                    <a:pt x="51" y="37"/>
                  </a:cubicBezTo>
                  <a:cubicBezTo>
                    <a:pt x="51" y="44"/>
                    <a:pt x="45" y="50"/>
                    <a:pt x="37" y="50"/>
                  </a:cubicBezTo>
                  <a:close/>
                  <a:moveTo>
                    <a:pt x="37" y="50"/>
                  </a:moveTo>
                  <a:cubicBezTo>
                    <a:pt x="37" y="50"/>
                    <a:pt x="37" y="50"/>
                    <a:pt x="37"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0" name="Freeform 28">
              <a:extLst>
                <a:ext uri="{FF2B5EF4-FFF2-40B4-BE49-F238E27FC236}">
                  <a16:creationId xmlns:a16="http://schemas.microsoft.com/office/drawing/2014/main" id="{0FED7191-4E6F-D048-AC34-503EBDDA69D2}"/>
                </a:ext>
              </a:extLst>
            </p:cNvPr>
            <p:cNvSpPr>
              <a:spLocks noEditPoints="1"/>
            </p:cNvSpPr>
            <p:nvPr/>
          </p:nvSpPr>
          <p:spPr bwMode="auto">
            <a:xfrm>
              <a:off x="4046889" y="876480"/>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7"/>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1" name="Freeform 29">
              <a:extLst>
                <a:ext uri="{FF2B5EF4-FFF2-40B4-BE49-F238E27FC236}">
                  <a16:creationId xmlns:a16="http://schemas.microsoft.com/office/drawing/2014/main" id="{7186761F-9CC8-BD48-96DB-FE3C2BA4BD8C}"/>
                </a:ext>
              </a:extLst>
            </p:cNvPr>
            <p:cNvSpPr>
              <a:spLocks noEditPoints="1"/>
            </p:cNvSpPr>
            <p:nvPr/>
          </p:nvSpPr>
          <p:spPr bwMode="auto">
            <a:xfrm>
              <a:off x="2792051" y="2654525"/>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2" name="Freeform 30">
              <a:extLst>
                <a:ext uri="{FF2B5EF4-FFF2-40B4-BE49-F238E27FC236}">
                  <a16:creationId xmlns:a16="http://schemas.microsoft.com/office/drawing/2014/main" id="{F4DC2771-CEE9-7D46-9501-50E7E070892F}"/>
                </a:ext>
              </a:extLst>
            </p:cNvPr>
            <p:cNvSpPr>
              <a:spLocks noEditPoints="1"/>
            </p:cNvSpPr>
            <p:nvPr/>
          </p:nvSpPr>
          <p:spPr bwMode="auto">
            <a:xfrm>
              <a:off x="2863277" y="3281036"/>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3" name="Freeform 31">
              <a:extLst>
                <a:ext uri="{FF2B5EF4-FFF2-40B4-BE49-F238E27FC236}">
                  <a16:creationId xmlns:a16="http://schemas.microsoft.com/office/drawing/2014/main" id="{86786474-DD76-DA43-8987-05656515DDFD}"/>
                </a:ext>
              </a:extLst>
            </p:cNvPr>
            <p:cNvSpPr>
              <a:spLocks noEditPoints="1"/>
            </p:cNvSpPr>
            <p:nvPr/>
          </p:nvSpPr>
          <p:spPr bwMode="auto">
            <a:xfrm>
              <a:off x="2318606" y="3099524"/>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4" name="Freeform 32">
              <a:extLst>
                <a:ext uri="{FF2B5EF4-FFF2-40B4-BE49-F238E27FC236}">
                  <a16:creationId xmlns:a16="http://schemas.microsoft.com/office/drawing/2014/main" id="{CA75C33F-C167-ED4B-8380-B1D8CE2E5921}"/>
                </a:ext>
              </a:extLst>
            </p:cNvPr>
            <p:cNvSpPr>
              <a:spLocks noEditPoints="1"/>
            </p:cNvSpPr>
            <p:nvPr/>
          </p:nvSpPr>
          <p:spPr bwMode="auto">
            <a:xfrm>
              <a:off x="3933764" y="224660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4 h 34"/>
                <a:gd name="T10" fmla="*/ 28 w 35"/>
                <a:gd name="T11" fmla="*/ 4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2 h 34"/>
                <a:gd name="T32" fmla="*/ 5 w 35"/>
                <a:gd name="T33" fmla="*/ 13 h 34"/>
                <a:gd name="T34" fmla="*/ 0 w 35"/>
                <a:gd name="T35" fmla="*/ 15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4"/>
                    <a:pt x="28" y="4"/>
                    <a:pt x="28" y="4"/>
                  </a:cubicBezTo>
                  <a:cubicBezTo>
                    <a:pt x="28" y="4"/>
                    <a:pt x="28" y="4"/>
                    <a:pt x="28" y="4"/>
                  </a:cubicBezTo>
                  <a:cubicBezTo>
                    <a:pt x="28" y="4"/>
                    <a:pt x="28" y="4"/>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2"/>
                  </a:cubicBezTo>
                  <a:cubicBezTo>
                    <a:pt x="5" y="13"/>
                    <a:pt x="5" y="13"/>
                    <a:pt x="5" y="13"/>
                  </a:cubicBezTo>
                  <a:cubicBezTo>
                    <a:pt x="0" y="15"/>
                    <a:pt x="0" y="15"/>
                    <a:pt x="0" y="15"/>
                  </a:cubicBezTo>
                  <a:cubicBezTo>
                    <a:pt x="0" y="19"/>
                    <a:pt x="0" y="19"/>
                    <a:pt x="0" y="19"/>
                  </a:cubicBezTo>
                  <a:cubicBezTo>
                    <a:pt x="0" y="20"/>
                    <a:pt x="0" y="20"/>
                    <a:pt x="5" y="22"/>
                  </a:cubicBezTo>
                  <a:cubicBezTo>
                    <a:pt x="6" y="23"/>
                    <a:pt x="6" y="23"/>
                    <a:pt x="6" y="23"/>
                  </a:cubicBezTo>
                  <a:cubicBezTo>
                    <a:pt x="4" y="27"/>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6"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7"/>
                    <a:pt x="32" y="27"/>
                    <a:pt x="30" y="23"/>
                  </a:cubicBezTo>
                  <a:cubicBezTo>
                    <a:pt x="30" y="21"/>
                    <a:pt x="30" y="21"/>
                    <a:pt x="30" y="21"/>
                  </a:cubicBezTo>
                  <a:cubicBezTo>
                    <a:pt x="35" y="20"/>
                    <a:pt x="35" y="19"/>
                    <a:pt x="35" y="19"/>
                  </a:cubicBezTo>
                  <a:cubicBezTo>
                    <a:pt x="35" y="15"/>
                    <a:pt x="35" y="15"/>
                    <a:pt x="35" y="15"/>
                  </a:cubicBezTo>
                  <a:cubicBezTo>
                    <a:pt x="35" y="15"/>
                    <a:pt x="35" y="15"/>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5" name="Freeform 33">
              <a:extLst>
                <a:ext uri="{FF2B5EF4-FFF2-40B4-BE49-F238E27FC236}">
                  <a16:creationId xmlns:a16="http://schemas.microsoft.com/office/drawing/2014/main" id="{E616BE2A-F6B7-ED47-81C5-88B16839D7D6}"/>
                </a:ext>
              </a:extLst>
            </p:cNvPr>
            <p:cNvSpPr>
              <a:spLocks noEditPoints="1"/>
            </p:cNvSpPr>
            <p:nvPr/>
          </p:nvSpPr>
          <p:spPr bwMode="auto">
            <a:xfrm>
              <a:off x="3583918" y="2008495"/>
              <a:ext cx="146642" cy="132719"/>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6" name="Freeform 34">
              <a:extLst>
                <a:ext uri="{FF2B5EF4-FFF2-40B4-BE49-F238E27FC236}">
                  <a16:creationId xmlns:a16="http://schemas.microsoft.com/office/drawing/2014/main" id="{5034F84D-7B12-F947-87C3-F6292C0A1802}"/>
                </a:ext>
              </a:extLst>
            </p:cNvPr>
            <p:cNvSpPr>
              <a:spLocks noEditPoints="1"/>
            </p:cNvSpPr>
            <p:nvPr/>
          </p:nvSpPr>
          <p:spPr bwMode="auto">
            <a:xfrm>
              <a:off x="4084596" y="3616737"/>
              <a:ext cx="142452" cy="132719"/>
            </a:xfrm>
            <a:custGeom>
              <a:avLst/>
              <a:gdLst>
                <a:gd name="T0" fmla="*/ 30 w 34"/>
                <a:gd name="T1" fmla="*/ 13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4"/>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7" name="Freeform 35">
              <a:extLst>
                <a:ext uri="{FF2B5EF4-FFF2-40B4-BE49-F238E27FC236}">
                  <a16:creationId xmlns:a16="http://schemas.microsoft.com/office/drawing/2014/main" id="{87AC83A8-BCF2-7F42-9D61-7FAB32E7924C}"/>
                </a:ext>
              </a:extLst>
            </p:cNvPr>
            <p:cNvSpPr>
              <a:spLocks noEditPoints="1"/>
            </p:cNvSpPr>
            <p:nvPr/>
          </p:nvSpPr>
          <p:spPr bwMode="auto">
            <a:xfrm>
              <a:off x="3896056" y="4044170"/>
              <a:ext cx="142452" cy="132719"/>
            </a:xfrm>
            <a:custGeom>
              <a:avLst/>
              <a:gdLst>
                <a:gd name="T0" fmla="*/ 29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5"/>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29"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8" name="Freeform 36">
              <a:extLst>
                <a:ext uri="{FF2B5EF4-FFF2-40B4-BE49-F238E27FC236}">
                  <a16:creationId xmlns:a16="http://schemas.microsoft.com/office/drawing/2014/main" id="{55D40FDF-8B68-8F4F-9921-F556B4872ADE}"/>
                </a:ext>
              </a:extLst>
            </p:cNvPr>
            <p:cNvSpPr>
              <a:spLocks noEditPoints="1"/>
            </p:cNvSpPr>
            <p:nvPr/>
          </p:nvSpPr>
          <p:spPr bwMode="auto">
            <a:xfrm>
              <a:off x="3583918" y="3788491"/>
              <a:ext cx="146642" cy="134671"/>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5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5"/>
                    <a:pt x="35" y="15"/>
                    <a:pt x="35" y="15"/>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9" name="Freeform 37">
              <a:extLst>
                <a:ext uri="{FF2B5EF4-FFF2-40B4-BE49-F238E27FC236}">
                  <a16:creationId xmlns:a16="http://schemas.microsoft.com/office/drawing/2014/main" id="{280EDB9B-1A49-2A47-9B0C-2FAAC82322E5}"/>
                </a:ext>
              </a:extLst>
            </p:cNvPr>
            <p:cNvSpPr>
              <a:spLocks noEditPoints="1"/>
            </p:cNvSpPr>
            <p:nvPr/>
          </p:nvSpPr>
          <p:spPr bwMode="auto">
            <a:xfrm>
              <a:off x="2833949" y="4430617"/>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8" y="3"/>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8" y="31"/>
                    <a:pt x="8" y="31"/>
                    <a:pt x="12" y="29"/>
                  </a:cubicBezTo>
                  <a:cubicBezTo>
                    <a:pt x="13" y="29"/>
                    <a:pt x="13" y="29"/>
                    <a:pt x="13" y="29"/>
                  </a:cubicBezTo>
                  <a:cubicBezTo>
                    <a:pt x="15" y="34"/>
                    <a:pt x="16"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0" name="Freeform 38">
              <a:extLst>
                <a:ext uri="{FF2B5EF4-FFF2-40B4-BE49-F238E27FC236}">
                  <a16:creationId xmlns:a16="http://schemas.microsoft.com/office/drawing/2014/main" id="{DCC9F22D-115A-1440-94B3-1A6D1BE41E75}"/>
                </a:ext>
              </a:extLst>
            </p:cNvPr>
            <p:cNvSpPr>
              <a:spLocks noEditPoints="1"/>
            </p:cNvSpPr>
            <p:nvPr/>
          </p:nvSpPr>
          <p:spPr bwMode="auto">
            <a:xfrm>
              <a:off x="2203387" y="4200310"/>
              <a:ext cx="148737" cy="132719"/>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1" name="Freeform 39">
              <a:extLst>
                <a:ext uri="{FF2B5EF4-FFF2-40B4-BE49-F238E27FC236}">
                  <a16:creationId xmlns:a16="http://schemas.microsoft.com/office/drawing/2014/main" id="{18DB5FF9-B9BB-C745-99C9-818EE2340104}"/>
                </a:ext>
              </a:extLst>
            </p:cNvPr>
            <p:cNvSpPr>
              <a:spLocks noEditPoints="1"/>
            </p:cNvSpPr>
            <p:nvPr/>
          </p:nvSpPr>
          <p:spPr bwMode="auto">
            <a:xfrm>
              <a:off x="2153110" y="3238098"/>
              <a:ext cx="148737" cy="132719"/>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2" name="Freeform 40">
              <a:extLst>
                <a:ext uri="{FF2B5EF4-FFF2-40B4-BE49-F238E27FC236}">
                  <a16:creationId xmlns:a16="http://schemas.microsoft.com/office/drawing/2014/main" id="{23DF394B-58ED-DA41-9690-459CE54E6C16}"/>
                </a:ext>
              </a:extLst>
            </p:cNvPr>
            <p:cNvSpPr>
              <a:spLocks noEditPoints="1"/>
            </p:cNvSpPr>
            <p:nvPr/>
          </p:nvSpPr>
          <p:spPr bwMode="auto">
            <a:xfrm>
              <a:off x="1637767" y="3169787"/>
              <a:ext cx="146642" cy="134671"/>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3" name="Freeform 41">
              <a:extLst>
                <a:ext uri="{FF2B5EF4-FFF2-40B4-BE49-F238E27FC236}">
                  <a16:creationId xmlns:a16="http://schemas.microsoft.com/office/drawing/2014/main" id="{1D6243F1-4402-5840-AB73-463A7E3CE321}"/>
                </a:ext>
              </a:extLst>
            </p:cNvPr>
            <p:cNvSpPr>
              <a:spLocks noEditPoints="1"/>
            </p:cNvSpPr>
            <p:nvPr/>
          </p:nvSpPr>
          <p:spPr bwMode="auto">
            <a:xfrm>
              <a:off x="1738322" y="3033164"/>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1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1"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4" name="Freeform 42">
              <a:extLst>
                <a:ext uri="{FF2B5EF4-FFF2-40B4-BE49-F238E27FC236}">
                  <a16:creationId xmlns:a16="http://schemas.microsoft.com/office/drawing/2014/main" id="{A35D1418-609D-F845-8605-C699229C3D22}"/>
                </a:ext>
              </a:extLst>
            </p:cNvPr>
            <p:cNvSpPr>
              <a:spLocks noEditPoints="1"/>
            </p:cNvSpPr>
            <p:nvPr/>
          </p:nvSpPr>
          <p:spPr bwMode="auto">
            <a:xfrm>
              <a:off x="1273256" y="2067047"/>
              <a:ext cx="142452" cy="132719"/>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4 w 34"/>
                <a:gd name="T29" fmla="*/ 6 h 34"/>
                <a:gd name="T30" fmla="*/ 5 w 34"/>
                <a:gd name="T31" fmla="*/ 11 h 34"/>
                <a:gd name="T32" fmla="*/ 4 w 34"/>
                <a:gd name="T33" fmla="*/ 12 h 34"/>
                <a:gd name="T34" fmla="*/ 0 w 34"/>
                <a:gd name="T35" fmla="*/ 15 h 34"/>
                <a:gd name="T36" fmla="*/ 0 w 34"/>
                <a:gd name="T37" fmla="*/ 19 h 34"/>
                <a:gd name="T38" fmla="*/ 5 w 34"/>
                <a:gd name="T39" fmla="*/ 21 h 34"/>
                <a:gd name="T40" fmla="*/ 5 w 34"/>
                <a:gd name="T41" fmla="*/ 22 h 34"/>
                <a:gd name="T42" fmla="*/ 4 w 34"/>
                <a:gd name="T43" fmla="*/ 28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2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4" y="12"/>
                    <a:pt x="4" y="12"/>
                    <a:pt x="4"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5" name="Freeform 43">
              <a:extLst>
                <a:ext uri="{FF2B5EF4-FFF2-40B4-BE49-F238E27FC236}">
                  <a16:creationId xmlns:a16="http://schemas.microsoft.com/office/drawing/2014/main" id="{66BB4BE0-610D-DE48-BDBE-959E539E162F}"/>
                </a:ext>
              </a:extLst>
            </p:cNvPr>
            <p:cNvSpPr>
              <a:spLocks noEditPoints="1"/>
            </p:cNvSpPr>
            <p:nvPr/>
          </p:nvSpPr>
          <p:spPr bwMode="auto">
            <a:xfrm>
              <a:off x="1323534" y="1875776"/>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9" y="4"/>
                    <a:pt x="29" y="4"/>
                    <a:pt x="29"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6" name="Freeform 44">
              <a:extLst>
                <a:ext uri="{FF2B5EF4-FFF2-40B4-BE49-F238E27FC236}">
                  <a16:creationId xmlns:a16="http://schemas.microsoft.com/office/drawing/2014/main" id="{0467B662-649B-194A-9A1E-1CC8B4A1EF0A}"/>
                </a:ext>
              </a:extLst>
            </p:cNvPr>
            <p:cNvSpPr>
              <a:spLocks noEditPoints="1"/>
            </p:cNvSpPr>
            <p:nvPr/>
          </p:nvSpPr>
          <p:spPr bwMode="auto">
            <a:xfrm>
              <a:off x="1503695" y="1374178"/>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7" name="Freeform 45">
              <a:extLst>
                <a:ext uri="{FF2B5EF4-FFF2-40B4-BE49-F238E27FC236}">
                  <a16:creationId xmlns:a16="http://schemas.microsoft.com/office/drawing/2014/main" id="{122ED7FD-3962-AE4F-BDEB-11E7E1DEB1A5}"/>
                </a:ext>
              </a:extLst>
            </p:cNvPr>
            <p:cNvSpPr>
              <a:spLocks noEditPoints="1"/>
            </p:cNvSpPr>
            <p:nvPr/>
          </p:nvSpPr>
          <p:spPr bwMode="auto">
            <a:xfrm>
              <a:off x="2019036" y="853059"/>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4 w 35"/>
                <a:gd name="T13" fmla="*/ 6 h 34"/>
                <a:gd name="T14" fmla="*/ 22 w 35"/>
                <a:gd name="T15" fmla="*/ 5 h 34"/>
                <a:gd name="T16" fmla="*/ 20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2" y="7"/>
                    <a:pt x="31" y="7"/>
                  </a:cubicBezTo>
                  <a:cubicBezTo>
                    <a:pt x="29" y="4"/>
                    <a:pt x="29" y="4"/>
                    <a:pt x="29" y="4"/>
                  </a:cubicBezTo>
                  <a:cubicBezTo>
                    <a:pt x="28" y="4"/>
                    <a:pt x="28" y="4"/>
                    <a:pt x="28" y="4"/>
                  </a:cubicBezTo>
                  <a:cubicBezTo>
                    <a:pt x="28" y="4"/>
                    <a:pt x="28" y="4"/>
                    <a:pt x="28" y="4"/>
                  </a:cubicBezTo>
                  <a:cubicBezTo>
                    <a:pt x="28" y="4"/>
                    <a:pt x="28" y="4"/>
                    <a:pt x="24" y="6"/>
                  </a:cubicBezTo>
                  <a:cubicBezTo>
                    <a:pt x="22" y="5"/>
                    <a:pt x="22" y="5"/>
                    <a:pt x="22" y="5"/>
                  </a:cubicBezTo>
                  <a:cubicBezTo>
                    <a:pt x="20" y="0"/>
                    <a:pt x="20" y="0"/>
                    <a:pt x="20"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4"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8" name="Freeform 46">
              <a:extLst>
                <a:ext uri="{FF2B5EF4-FFF2-40B4-BE49-F238E27FC236}">
                  <a16:creationId xmlns:a16="http://schemas.microsoft.com/office/drawing/2014/main" id="{EF0CA45A-E3AB-C246-BD14-9A6FB6BC7222}"/>
                </a:ext>
              </a:extLst>
            </p:cNvPr>
            <p:cNvSpPr>
              <a:spLocks noEditPoints="1"/>
            </p:cNvSpPr>
            <p:nvPr/>
          </p:nvSpPr>
          <p:spPr bwMode="auto">
            <a:xfrm>
              <a:off x="2863277" y="564201"/>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1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3"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1"/>
                    <a:pt x="28" y="31"/>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9" name="Freeform 47">
              <a:extLst>
                <a:ext uri="{FF2B5EF4-FFF2-40B4-BE49-F238E27FC236}">
                  <a16:creationId xmlns:a16="http://schemas.microsoft.com/office/drawing/2014/main" id="{7019B300-A3A8-DA45-BA10-95C24CD8FDA4}"/>
                </a:ext>
              </a:extLst>
            </p:cNvPr>
            <p:cNvSpPr>
              <a:spLocks noEditPoints="1"/>
            </p:cNvSpPr>
            <p:nvPr/>
          </p:nvSpPr>
          <p:spPr bwMode="auto">
            <a:xfrm>
              <a:off x="2762722" y="4619936"/>
              <a:ext cx="201110" cy="179561"/>
            </a:xfrm>
            <a:custGeom>
              <a:avLst/>
              <a:gdLst>
                <a:gd name="T0" fmla="*/ 42 w 48"/>
                <a:gd name="T1" fmla="*/ 17 h 46"/>
                <a:gd name="T2" fmla="*/ 41 w 48"/>
                <a:gd name="T3" fmla="*/ 15 h 46"/>
                <a:gd name="T4" fmla="*/ 43 w 48"/>
                <a:gd name="T5" fmla="*/ 8 h 46"/>
                <a:gd name="T6" fmla="*/ 39 w 48"/>
                <a:gd name="T7" fmla="*/ 5 h 46"/>
                <a:gd name="T8" fmla="*/ 39 w 48"/>
                <a:gd name="T9" fmla="*/ 4 h 46"/>
                <a:gd name="T10" fmla="*/ 39 w 48"/>
                <a:gd name="T11" fmla="*/ 4 h 46"/>
                <a:gd name="T12" fmla="*/ 32 w 48"/>
                <a:gd name="T13" fmla="*/ 7 h 46"/>
                <a:gd name="T14" fmla="*/ 30 w 48"/>
                <a:gd name="T15" fmla="*/ 6 h 46"/>
                <a:gd name="T16" fmla="*/ 27 w 48"/>
                <a:gd name="T17" fmla="*/ 0 h 46"/>
                <a:gd name="T18" fmla="*/ 22 w 48"/>
                <a:gd name="T19" fmla="*/ 0 h 46"/>
                <a:gd name="T20" fmla="*/ 18 w 48"/>
                <a:gd name="T21" fmla="*/ 6 h 46"/>
                <a:gd name="T22" fmla="*/ 16 w 48"/>
                <a:gd name="T23" fmla="*/ 7 h 46"/>
                <a:gd name="T24" fmla="*/ 10 w 48"/>
                <a:gd name="T25" fmla="*/ 4 h 46"/>
                <a:gd name="T26" fmla="*/ 9 w 48"/>
                <a:gd name="T27" fmla="*/ 4 h 46"/>
                <a:gd name="T28" fmla="*/ 6 w 48"/>
                <a:gd name="T29" fmla="*/ 8 h 46"/>
                <a:gd name="T30" fmla="*/ 8 w 48"/>
                <a:gd name="T31" fmla="*/ 15 h 46"/>
                <a:gd name="T32" fmla="*/ 7 w 48"/>
                <a:gd name="T33" fmla="*/ 17 h 46"/>
                <a:gd name="T34" fmla="*/ 0 w 48"/>
                <a:gd name="T35" fmla="*/ 21 h 46"/>
                <a:gd name="T36" fmla="*/ 0 w 48"/>
                <a:gd name="T37" fmla="*/ 26 h 46"/>
                <a:gd name="T38" fmla="*/ 7 w 48"/>
                <a:gd name="T39" fmla="*/ 29 h 46"/>
                <a:gd name="T40" fmla="*/ 8 w 48"/>
                <a:gd name="T41" fmla="*/ 31 h 46"/>
                <a:gd name="T42" fmla="*/ 6 w 48"/>
                <a:gd name="T43" fmla="*/ 38 h 46"/>
                <a:gd name="T44" fmla="*/ 9 w 48"/>
                <a:gd name="T45" fmla="*/ 41 h 46"/>
                <a:gd name="T46" fmla="*/ 10 w 48"/>
                <a:gd name="T47" fmla="*/ 42 h 46"/>
                <a:gd name="T48" fmla="*/ 10 w 48"/>
                <a:gd name="T49" fmla="*/ 42 h 46"/>
                <a:gd name="T50" fmla="*/ 16 w 48"/>
                <a:gd name="T51" fmla="*/ 39 h 46"/>
                <a:gd name="T52" fmla="*/ 18 w 48"/>
                <a:gd name="T53" fmla="*/ 40 h 46"/>
                <a:gd name="T54" fmla="*/ 22 w 48"/>
                <a:gd name="T55" fmla="*/ 46 h 46"/>
                <a:gd name="T56" fmla="*/ 27 w 48"/>
                <a:gd name="T57" fmla="*/ 46 h 46"/>
                <a:gd name="T58" fmla="*/ 30 w 48"/>
                <a:gd name="T59" fmla="*/ 40 h 46"/>
                <a:gd name="T60" fmla="*/ 32 w 48"/>
                <a:gd name="T61" fmla="*/ 39 h 46"/>
                <a:gd name="T62" fmla="*/ 39 w 48"/>
                <a:gd name="T63" fmla="*/ 42 h 46"/>
                <a:gd name="T64" fmla="*/ 39 w 48"/>
                <a:gd name="T65" fmla="*/ 42 h 46"/>
                <a:gd name="T66" fmla="*/ 43 w 48"/>
                <a:gd name="T67" fmla="*/ 38 h 46"/>
                <a:gd name="T68" fmla="*/ 41 w 48"/>
                <a:gd name="T69" fmla="*/ 31 h 46"/>
                <a:gd name="T70" fmla="*/ 42 w 48"/>
                <a:gd name="T71" fmla="*/ 29 h 46"/>
                <a:gd name="T72" fmla="*/ 48 w 48"/>
                <a:gd name="T73" fmla="*/ 25 h 46"/>
                <a:gd name="T74" fmla="*/ 48 w 48"/>
                <a:gd name="T75" fmla="*/ 20 h 46"/>
                <a:gd name="T76" fmla="*/ 42 w 48"/>
                <a:gd name="T77" fmla="*/ 17 h 46"/>
                <a:gd name="T78" fmla="*/ 24 w 48"/>
                <a:gd name="T79" fmla="*/ 31 h 46"/>
                <a:gd name="T80" fmla="*/ 16 w 48"/>
                <a:gd name="T81" fmla="*/ 23 h 46"/>
                <a:gd name="T82" fmla="*/ 24 w 48"/>
                <a:gd name="T83" fmla="*/ 15 h 46"/>
                <a:gd name="T84" fmla="*/ 33 w 48"/>
                <a:gd name="T85" fmla="*/ 23 h 46"/>
                <a:gd name="T86" fmla="*/ 24 w 48"/>
                <a:gd name="T87" fmla="*/ 31 h 46"/>
                <a:gd name="T88" fmla="*/ 24 w 48"/>
                <a:gd name="T89" fmla="*/ 31 h 46"/>
                <a:gd name="T90" fmla="*/ 24 w 48"/>
                <a:gd name="T9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6">
                  <a:moveTo>
                    <a:pt x="42" y="17"/>
                  </a:moveTo>
                  <a:cubicBezTo>
                    <a:pt x="41" y="15"/>
                    <a:pt x="41" y="15"/>
                    <a:pt x="41" y="15"/>
                  </a:cubicBezTo>
                  <a:cubicBezTo>
                    <a:pt x="44" y="9"/>
                    <a:pt x="43" y="9"/>
                    <a:pt x="43" y="8"/>
                  </a:cubicBezTo>
                  <a:cubicBezTo>
                    <a:pt x="39" y="5"/>
                    <a:pt x="39" y="5"/>
                    <a:pt x="39" y="5"/>
                  </a:cubicBezTo>
                  <a:cubicBezTo>
                    <a:pt x="39" y="4"/>
                    <a:pt x="39" y="4"/>
                    <a:pt x="39" y="4"/>
                  </a:cubicBezTo>
                  <a:cubicBezTo>
                    <a:pt x="39" y="4"/>
                    <a:pt x="39" y="4"/>
                    <a:pt x="39" y="4"/>
                  </a:cubicBezTo>
                  <a:cubicBezTo>
                    <a:pt x="38" y="4"/>
                    <a:pt x="38" y="4"/>
                    <a:pt x="32" y="7"/>
                  </a:cubicBezTo>
                  <a:cubicBezTo>
                    <a:pt x="30" y="6"/>
                    <a:pt x="30" y="6"/>
                    <a:pt x="30" y="6"/>
                  </a:cubicBezTo>
                  <a:cubicBezTo>
                    <a:pt x="28" y="0"/>
                    <a:pt x="27" y="0"/>
                    <a:pt x="27" y="0"/>
                  </a:cubicBezTo>
                  <a:cubicBezTo>
                    <a:pt x="22" y="0"/>
                    <a:pt x="22" y="0"/>
                    <a:pt x="22" y="0"/>
                  </a:cubicBezTo>
                  <a:cubicBezTo>
                    <a:pt x="21" y="0"/>
                    <a:pt x="21" y="0"/>
                    <a:pt x="18" y="6"/>
                  </a:cubicBezTo>
                  <a:cubicBezTo>
                    <a:pt x="16" y="7"/>
                    <a:pt x="16" y="7"/>
                    <a:pt x="16" y="7"/>
                  </a:cubicBezTo>
                  <a:cubicBezTo>
                    <a:pt x="13" y="5"/>
                    <a:pt x="10" y="4"/>
                    <a:pt x="10" y="4"/>
                  </a:cubicBezTo>
                  <a:cubicBezTo>
                    <a:pt x="9" y="4"/>
                    <a:pt x="9" y="4"/>
                    <a:pt x="9" y="4"/>
                  </a:cubicBezTo>
                  <a:cubicBezTo>
                    <a:pt x="6" y="8"/>
                    <a:pt x="6" y="8"/>
                    <a:pt x="6" y="8"/>
                  </a:cubicBezTo>
                  <a:cubicBezTo>
                    <a:pt x="5" y="9"/>
                    <a:pt x="5" y="9"/>
                    <a:pt x="8" y="15"/>
                  </a:cubicBezTo>
                  <a:cubicBezTo>
                    <a:pt x="7" y="17"/>
                    <a:pt x="7" y="17"/>
                    <a:pt x="7" y="17"/>
                  </a:cubicBezTo>
                  <a:cubicBezTo>
                    <a:pt x="0" y="20"/>
                    <a:pt x="0" y="20"/>
                    <a:pt x="0" y="21"/>
                  </a:cubicBezTo>
                  <a:cubicBezTo>
                    <a:pt x="0" y="26"/>
                    <a:pt x="0" y="26"/>
                    <a:pt x="0" y="26"/>
                  </a:cubicBezTo>
                  <a:cubicBezTo>
                    <a:pt x="0" y="26"/>
                    <a:pt x="0" y="27"/>
                    <a:pt x="7" y="29"/>
                  </a:cubicBezTo>
                  <a:cubicBezTo>
                    <a:pt x="8" y="31"/>
                    <a:pt x="8" y="31"/>
                    <a:pt x="8" y="31"/>
                  </a:cubicBezTo>
                  <a:cubicBezTo>
                    <a:pt x="5" y="37"/>
                    <a:pt x="5" y="37"/>
                    <a:pt x="6" y="38"/>
                  </a:cubicBezTo>
                  <a:cubicBezTo>
                    <a:pt x="9" y="41"/>
                    <a:pt x="9" y="41"/>
                    <a:pt x="9" y="41"/>
                  </a:cubicBezTo>
                  <a:cubicBezTo>
                    <a:pt x="10" y="42"/>
                    <a:pt x="10" y="42"/>
                    <a:pt x="10" y="42"/>
                  </a:cubicBezTo>
                  <a:cubicBezTo>
                    <a:pt x="10" y="42"/>
                    <a:pt x="10" y="42"/>
                    <a:pt x="10" y="42"/>
                  </a:cubicBezTo>
                  <a:cubicBezTo>
                    <a:pt x="10" y="42"/>
                    <a:pt x="11" y="42"/>
                    <a:pt x="16" y="39"/>
                  </a:cubicBezTo>
                  <a:cubicBezTo>
                    <a:pt x="18" y="40"/>
                    <a:pt x="18" y="40"/>
                    <a:pt x="18" y="40"/>
                  </a:cubicBezTo>
                  <a:cubicBezTo>
                    <a:pt x="21" y="46"/>
                    <a:pt x="21" y="46"/>
                    <a:pt x="22" y="46"/>
                  </a:cubicBezTo>
                  <a:cubicBezTo>
                    <a:pt x="27" y="46"/>
                    <a:pt x="27" y="46"/>
                    <a:pt x="27" y="46"/>
                  </a:cubicBezTo>
                  <a:cubicBezTo>
                    <a:pt x="28" y="46"/>
                    <a:pt x="28" y="46"/>
                    <a:pt x="30" y="40"/>
                  </a:cubicBezTo>
                  <a:cubicBezTo>
                    <a:pt x="32" y="39"/>
                    <a:pt x="32" y="39"/>
                    <a:pt x="32" y="39"/>
                  </a:cubicBezTo>
                  <a:cubicBezTo>
                    <a:pt x="36" y="41"/>
                    <a:pt x="38" y="42"/>
                    <a:pt x="39" y="42"/>
                  </a:cubicBezTo>
                  <a:cubicBezTo>
                    <a:pt x="39" y="42"/>
                    <a:pt x="39" y="42"/>
                    <a:pt x="39" y="42"/>
                  </a:cubicBezTo>
                  <a:cubicBezTo>
                    <a:pt x="43" y="38"/>
                    <a:pt x="43" y="38"/>
                    <a:pt x="43" y="38"/>
                  </a:cubicBezTo>
                  <a:cubicBezTo>
                    <a:pt x="44" y="37"/>
                    <a:pt x="44" y="37"/>
                    <a:pt x="41" y="31"/>
                  </a:cubicBezTo>
                  <a:cubicBezTo>
                    <a:pt x="42" y="29"/>
                    <a:pt x="42" y="29"/>
                    <a:pt x="42" y="29"/>
                  </a:cubicBezTo>
                  <a:cubicBezTo>
                    <a:pt x="48" y="26"/>
                    <a:pt x="48" y="26"/>
                    <a:pt x="48" y="25"/>
                  </a:cubicBezTo>
                  <a:cubicBezTo>
                    <a:pt x="48" y="20"/>
                    <a:pt x="48" y="20"/>
                    <a:pt x="48" y="20"/>
                  </a:cubicBezTo>
                  <a:cubicBezTo>
                    <a:pt x="48" y="20"/>
                    <a:pt x="48" y="19"/>
                    <a:pt x="42" y="17"/>
                  </a:cubicBezTo>
                  <a:close/>
                  <a:moveTo>
                    <a:pt x="24" y="31"/>
                  </a:moveTo>
                  <a:cubicBezTo>
                    <a:pt x="20" y="31"/>
                    <a:pt x="16" y="28"/>
                    <a:pt x="16" y="23"/>
                  </a:cubicBezTo>
                  <a:cubicBezTo>
                    <a:pt x="16" y="18"/>
                    <a:pt x="20" y="15"/>
                    <a:pt x="24" y="15"/>
                  </a:cubicBezTo>
                  <a:cubicBezTo>
                    <a:pt x="29" y="15"/>
                    <a:pt x="33" y="18"/>
                    <a:pt x="33" y="23"/>
                  </a:cubicBezTo>
                  <a:cubicBezTo>
                    <a:pt x="33" y="28"/>
                    <a:pt x="29" y="31"/>
                    <a:pt x="24" y="31"/>
                  </a:cubicBezTo>
                  <a:close/>
                  <a:moveTo>
                    <a:pt x="24" y="31"/>
                  </a:moveTo>
                  <a:cubicBezTo>
                    <a:pt x="24" y="31"/>
                    <a:pt x="24" y="31"/>
                    <a:pt x="24" y="31"/>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0" name="Freeform 48">
              <a:extLst>
                <a:ext uri="{FF2B5EF4-FFF2-40B4-BE49-F238E27FC236}">
                  <a16:creationId xmlns:a16="http://schemas.microsoft.com/office/drawing/2014/main" id="{68FC25A5-6494-6643-AE83-752642335FD1}"/>
                </a:ext>
              </a:extLst>
            </p:cNvPr>
            <p:cNvSpPr>
              <a:spLocks noEditPoints="1"/>
            </p:cNvSpPr>
            <p:nvPr/>
          </p:nvSpPr>
          <p:spPr bwMode="auto">
            <a:xfrm>
              <a:off x="2234811" y="732050"/>
              <a:ext cx="318423" cy="288859"/>
            </a:xfrm>
            <a:custGeom>
              <a:avLst/>
              <a:gdLst>
                <a:gd name="T0" fmla="*/ 65 w 76"/>
                <a:gd name="T1" fmla="*/ 27 h 74"/>
                <a:gd name="T2" fmla="*/ 64 w 76"/>
                <a:gd name="T3" fmla="*/ 24 h 74"/>
                <a:gd name="T4" fmla="*/ 67 w 76"/>
                <a:gd name="T5" fmla="*/ 13 h 74"/>
                <a:gd name="T6" fmla="*/ 62 w 76"/>
                <a:gd name="T7" fmla="*/ 8 h 74"/>
                <a:gd name="T8" fmla="*/ 61 w 76"/>
                <a:gd name="T9" fmla="*/ 7 h 74"/>
                <a:gd name="T10" fmla="*/ 61 w 76"/>
                <a:gd name="T11" fmla="*/ 7 h 74"/>
                <a:gd name="T12" fmla="*/ 51 w 76"/>
                <a:gd name="T13" fmla="*/ 11 h 74"/>
                <a:gd name="T14" fmla="*/ 47 w 76"/>
                <a:gd name="T15" fmla="*/ 10 h 74"/>
                <a:gd name="T16" fmla="*/ 42 w 76"/>
                <a:gd name="T17" fmla="*/ 0 h 74"/>
                <a:gd name="T18" fmla="*/ 34 w 76"/>
                <a:gd name="T19" fmla="*/ 0 h 74"/>
                <a:gd name="T20" fmla="*/ 28 w 76"/>
                <a:gd name="T21" fmla="*/ 10 h 74"/>
                <a:gd name="T22" fmla="*/ 25 w 76"/>
                <a:gd name="T23" fmla="*/ 11 h 74"/>
                <a:gd name="T24" fmla="*/ 15 w 76"/>
                <a:gd name="T25" fmla="*/ 7 h 74"/>
                <a:gd name="T26" fmla="*/ 14 w 76"/>
                <a:gd name="T27" fmla="*/ 7 h 74"/>
                <a:gd name="T28" fmla="*/ 8 w 76"/>
                <a:gd name="T29" fmla="*/ 13 h 74"/>
                <a:gd name="T30" fmla="*/ 12 w 76"/>
                <a:gd name="T31" fmla="*/ 24 h 74"/>
                <a:gd name="T32" fmla="*/ 10 w 76"/>
                <a:gd name="T33" fmla="*/ 27 h 74"/>
                <a:gd name="T34" fmla="*/ 0 w 76"/>
                <a:gd name="T35" fmla="*/ 33 h 74"/>
                <a:gd name="T36" fmla="*/ 0 w 76"/>
                <a:gd name="T37" fmla="*/ 41 h 74"/>
                <a:gd name="T38" fmla="*/ 10 w 76"/>
                <a:gd name="T39" fmla="*/ 46 h 74"/>
                <a:gd name="T40" fmla="*/ 12 w 76"/>
                <a:gd name="T41" fmla="*/ 49 h 74"/>
                <a:gd name="T42" fmla="*/ 8 w 76"/>
                <a:gd name="T43" fmla="*/ 60 h 74"/>
                <a:gd name="T44" fmla="*/ 14 w 76"/>
                <a:gd name="T45" fmla="*/ 66 h 74"/>
                <a:gd name="T46" fmla="*/ 15 w 76"/>
                <a:gd name="T47" fmla="*/ 66 h 74"/>
                <a:gd name="T48" fmla="*/ 15 w 76"/>
                <a:gd name="T49" fmla="*/ 66 h 74"/>
                <a:gd name="T50" fmla="*/ 25 w 76"/>
                <a:gd name="T51" fmla="*/ 62 h 74"/>
                <a:gd name="T52" fmla="*/ 28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4 w 76"/>
                <a:gd name="T69" fmla="*/ 49 h 74"/>
                <a:gd name="T70" fmla="*/ 65 w 76"/>
                <a:gd name="T71" fmla="*/ 46 h 74"/>
                <a:gd name="T72" fmla="*/ 76 w 76"/>
                <a:gd name="T73" fmla="*/ 40 h 74"/>
                <a:gd name="T74" fmla="*/ 76 w 76"/>
                <a:gd name="T75" fmla="*/ 33 h 74"/>
                <a:gd name="T76" fmla="*/ 65 w 76"/>
                <a:gd name="T77" fmla="*/ 27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7"/>
                  </a:moveTo>
                  <a:cubicBezTo>
                    <a:pt x="64" y="24"/>
                    <a:pt x="64" y="24"/>
                    <a:pt x="64" y="24"/>
                  </a:cubicBezTo>
                  <a:cubicBezTo>
                    <a:pt x="69" y="14"/>
                    <a:pt x="68" y="14"/>
                    <a:pt x="67" y="13"/>
                  </a:cubicBezTo>
                  <a:cubicBezTo>
                    <a:pt x="62" y="8"/>
                    <a:pt x="62" y="8"/>
                    <a:pt x="62" y="8"/>
                  </a:cubicBezTo>
                  <a:cubicBezTo>
                    <a:pt x="61" y="7"/>
                    <a:pt x="61" y="7"/>
                    <a:pt x="61" y="7"/>
                  </a:cubicBezTo>
                  <a:cubicBezTo>
                    <a:pt x="61" y="7"/>
                    <a:pt x="61" y="7"/>
                    <a:pt x="61" y="7"/>
                  </a:cubicBezTo>
                  <a:cubicBezTo>
                    <a:pt x="60" y="7"/>
                    <a:pt x="59" y="7"/>
                    <a:pt x="51" y="11"/>
                  </a:cubicBezTo>
                  <a:cubicBezTo>
                    <a:pt x="47" y="10"/>
                    <a:pt x="47" y="10"/>
                    <a:pt x="47" y="10"/>
                  </a:cubicBezTo>
                  <a:cubicBezTo>
                    <a:pt x="43" y="0"/>
                    <a:pt x="43" y="0"/>
                    <a:pt x="42" y="0"/>
                  </a:cubicBezTo>
                  <a:cubicBezTo>
                    <a:pt x="34" y="0"/>
                    <a:pt x="34" y="0"/>
                    <a:pt x="34" y="0"/>
                  </a:cubicBezTo>
                  <a:cubicBezTo>
                    <a:pt x="33" y="0"/>
                    <a:pt x="32" y="0"/>
                    <a:pt x="28" y="10"/>
                  </a:cubicBezTo>
                  <a:cubicBezTo>
                    <a:pt x="25" y="11"/>
                    <a:pt x="25" y="11"/>
                    <a:pt x="25" y="11"/>
                  </a:cubicBezTo>
                  <a:cubicBezTo>
                    <a:pt x="19" y="9"/>
                    <a:pt x="16" y="7"/>
                    <a:pt x="15" y="7"/>
                  </a:cubicBezTo>
                  <a:cubicBezTo>
                    <a:pt x="14" y="7"/>
                    <a:pt x="14" y="7"/>
                    <a:pt x="14" y="7"/>
                  </a:cubicBezTo>
                  <a:cubicBezTo>
                    <a:pt x="8" y="13"/>
                    <a:pt x="8" y="13"/>
                    <a:pt x="8" y="13"/>
                  </a:cubicBezTo>
                  <a:cubicBezTo>
                    <a:pt x="7" y="14"/>
                    <a:pt x="7" y="15"/>
                    <a:pt x="12" y="24"/>
                  </a:cubicBezTo>
                  <a:cubicBezTo>
                    <a:pt x="10" y="27"/>
                    <a:pt x="10" y="27"/>
                    <a:pt x="10" y="27"/>
                  </a:cubicBezTo>
                  <a:cubicBezTo>
                    <a:pt x="0" y="31"/>
                    <a:pt x="0" y="32"/>
                    <a:pt x="0" y="33"/>
                  </a:cubicBezTo>
                  <a:cubicBezTo>
                    <a:pt x="0" y="41"/>
                    <a:pt x="0" y="41"/>
                    <a:pt x="0" y="41"/>
                  </a:cubicBezTo>
                  <a:cubicBezTo>
                    <a:pt x="0" y="42"/>
                    <a:pt x="0" y="42"/>
                    <a:pt x="10" y="46"/>
                  </a:cubicBezTo>
                  <a:cubicBezTo>
                    <a:pt x="12" y="49"/>
                    <a:pt x="12" y="49"/>
                    <a:pt x="12" y="49"/>
                  </a:cubicBezTo>
                  <a:cubicBezTo>
                    <a:pt x="7" y="59"/>
                    <a:pt x="8" y="59"/>
                    <a:pt x="8" y="60"/>
                  </a:cubicBezTo>
                  <a:cubicBezTo>
                    <a:pt x="14" y="66"/>
                    <a:pt x="14" y="66"/>
                    <a:pt x="14" y="66"/>
                  </a:cubicBezTo>
                  <a:cubicBezTo>
                    <a:pt x="15" y="66"/>
                    <a:pt x="15" y="66"/>
                    <a:pt x="15" y="66"/>
                  </a:cubicBezTo>
                  <a:cubicBezTo>
                    <a:pt x="15" y="66"/>
                    <a:pt x="15" y="66"/>
                    <a:pt x="15" y="66"/>
                  </a:cubicBezTo>
                  <a:cubicBezTo>
                    <a:pt x="16" y="66"/>
                    <a:pt x="17" y="66"/>
                    <a:pt x="25" y="62"/>
                  </a:cubicBezTo>
                  <a:cubicBezTo>
                    <a:pt x="28" y="64"/>
                    <a:pt x="28" y="64"/>
                    <a:pt x="28" y="64"/>
                  </a:cubicBezTo>
                  <a:cubicBezTo>
                    <a:pt x="32" y="74"/>
                    <a:pt x="33" y="74"/>
                    <a:pt x="34" y="74"/>
                  </a:cubicBezTo>
                  <a:cubicBezTo>
                    <a:pt x="42" y="74"/>
                    <a:pt x="42" y="74"/>
                    <a:pt x="42" y="74"/>
                  </a:cubicBezTo>
                  <a:cubicBezTo>
                    <a:pt x="43" y="74"/>
                    <a:pt x="44" y="74"/>
                    <a:pt x="48" y="64"/>
                  </a:cubicBezTo>
                  <a:cubicBezTo>
                    <a:pt x="51" y="62"/>
                    <a:pt x="51" y="62"/>
                    <a:pt x="51" y="62"/>
                  </a:cubicBezTo>
                  <a:cubicBezTo>
                    <a:pt x="56" y="65"/>
                    <a:pt x="60" y="66"/>
                    <a:pt x="61" y="66"/>
                  </a:cubicBezTo>
                  <a:cubicBezTo>
                    <a:pt x="62" y="66"/>
                    <a:pt x="62" y="66"/>
                    <a:pt x="62" y="66"/>
                  </a:cubicBezTo>
                  <a:cubicBezTo>
                    <a:pt x="68" y="60"/>
                    <a:pt x="68" y="60"/>
                    <a:pt x="68" y="60"/>
                  </a:cubicBezTo>
                  <a:cubicBezTo>
                    <a:pt x="68" y="59"/>
                    <a:pt x="69" y="59"/>
                    <a:pt x="64" y="49"/>
                  </a:cubicBezTo>
                  <a:cubicBezTo>
                    <a:pt x="65" y="46"/>
                    <a:pt x="65" y="46"/>
                    <a:pt x="65" y="46"/>
                  </a:cubicBezTo>
                  <a:cubicBezTo>
                    <a:pt x="76" y="42"/>
                    <a:pt x="76" y="42"/>
                    <a:pt x="76" y="40"/>
                  </a:cubicBezTo>
                  <a:cubicBezTo>
                    <a:pt x="76" y="33"/>
                    <a:pt x="76" y="33"/>
                    <a:pt x="76" y="33"/>
                  </a:cubicBezTo>
                  <a:cubicBezTo>
                    <a:pt x="76" y="31"/>
                    <a:pt x="76" y="31"/>
                    <a:pt x="65" y="27"/>
                  </a:cubicBezTo>
                  <a:close/>
                  <a:moveTo>
                    <a:pt x="38" y="50"/>
                  </a:moveTo>
                  <a:cubicBezTo>
                    <a:pt x="31" y="50"/>
                    <a:pt x="25" y="44"/>
                    <a:pt x="25" y="37"/>
                  </a:cubicBezTo>
                  <a:cubicBezTo>
                    <a:pt x="25" y="30"/>
                    <a:pt x="31"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1" name="Freeform 49">
              <a:extLst>
                <a:ext uri="{FF2B5EF4-FFF2-40B4-BE49-F238E27FC236}">
                  <a16:creationId xmlns:a16="http://schemas.microsoft.com/office/drawing/2014/main" id="{FB41E06D-7CC4-0445-9398-112818573D80}"/>
                </a:ext>
              </a:extLst>
            </p:cNvPr>
            <p:cNvSpPr>
              <a:spLocks noEditPoints="1"/>
            </p:cNvSpPr>
            <p:nvPr/>
          </p:nvSpPr>
          <p:spPr bwMode="auto">
            <a:xfrm>
              <a:off x="1809548" y="3238098"/>
              <a:ext cx="318423" cy="292762"/>
            </a:xfrm>
            <a:custGeom>
              <a:avLst/>
              <a:gdLst>
                <a:gd name="T0" fmla="*/ 66 w 76"/>
                <a:gd name="T1" fmla="*/ 28 h 75"/>
                <a:gd name="T2" fmla="*/ 64 w 76"/>
                <a:gd name="T3" fmla="*/ 25 h 75"/>
                <a:gd name="T4" fmla="*/ 68 w 76"/>
                <a:gd name="T5" fmla="*/ 14 h 75"/>
                <a:gd name="T6" fmla="*/ 62 w 76"/>
                <a:gd name="T7" fmla="*/ 8 h 75"/>
                <a:gd name="T8" fmla="*/ 61 w 76"/>
                <a:gd name="T9" fmla="*/ 8 h 75"/>
                <a:gd name="T10" fmla="*/ 61 w 76"/>
                <a:gd name="T11" fmla="*/ 8 h 75"/>
                <a:gd name="T12" fmla="*/ 51 w 76"/>
                <a:gd name="T13" fmla="*/ 12 h 75"/>
                <a:gd name="T14" fmla="*/ 48 w 76"/>
                <a:gd name="T15" fmla="*/ 10 h 75"/>
                <a:gd name="T16" fmla="*/ 42 w 76"/>
                <a:gd name="T17" fmla="*/ 0 h 75"/>
                <a:gd name="T18" fmla="*/ 34 w 76"/>
                <a:gd name="T19" fmla="*/ 0 h 75"/>
                <a:gd name="T20" fmla="*/ 29 w 76"/>
                <a:gd name="T21" fmla="*/ 10 h 75"/>
                <a:gd name="T22" fmla="*/ 25 w 76"/>
                <a:gd name="T23" fmla="*/ 12 h 75"/>
                <a:gd name="T24" fmla="*/ 15 w 76"/>
                <a:gd name="T25" fmla="*/ 8 h 75"/>
                <a:gd name="T26" fmla="*/ 15 w 76"/>
                <a:gd name="T27" fmla="*/ 8 h 75"/>
                <a:gd name="T28" fmla="*/ 8 w 76"/>
                <a:gd name="T29" fmla="*/ 14 h 75"/>
                <a:gd name="T30" fmla="*/ 12 w 76"/>
                <a:gd name="T31" fmla="*/ 25 h 75"/>
                <a:gd name="T32" fmla="*/ 11 w 76"/>
                <a:gd name="T33" fmla="*/ 28 h 75"/>
                <a:gd name="T34" fmla="*/ 0 w 76"/>
                <a:gd name="T35" fmla="*/ 34 h 75"/>
                <a:gd name="T36" fmla="*/ 0 w 76"/>
                <a:gd name="T37" fmla="*/ 41 h 75"/>
                <a:gd name="T38" fmla="*/ 11 w 76"/>
                <a:gd name="T39" fmla="*/ 47 h 75"/>
                <a:gd name="T40" fmla="*/ 12 w 76"/>
                <a:gd name="T41" fmla="*/ 50 h 75"/>
                <a:gd name="T42" fmla="*/ 9 w 76"/>
                <a:gd name="T43" fmla="*/ 61 h 75"/>
                <a:gd name="T44" fmla="*/ 14 w 76"/>
                <a:gd name="T45" fmla="*/ 67 h 75"/>
                <a:gd name="T46" fmla="*/ 15 w 76"/>
                <a:gd name="T47" fmla="*/ 67 h 75"/>
                <a:gd name="T48" fmla="*/ 16 w 76"/>
                <a:gd name="T49" fmla="*/ 67 h 75"/>
                <a:gd name="T50" fmla="*/ 25 w 76"/>
                <a:gd name="T51" fmla="*/ 63 h 75"/>
                <a:gd name="T52" fmla="*/ 29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6 w 76"/>
                <a:gd name="T77" fmla="*/ 28 h 75"/>
                <a:gd name="T78" fmla="*/ 38 w 76"/>
                <a:gd name="T79" fmla="*/ 50 h 75"/>
                <a:gd name="T80" fmla="*/ 25 w 76"/>
                <a:gd name="T81" fmla="*/ 37 h 75"/>
                <a:gd name="T82" fmla="*/ 38 w 76"/>
                <a:gd name="T83" fmla="*/ 24 h 75"/>
                <a:gd name="T84" fmla="*/ 51 w 76"/>
                <a:gd name="T85" fmla="*/ 37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6" y="28"/>
                  </a:moveTo>
                  <a:cubicBezTo>
                    <a:pt x="64" y="25"/>
                    <a:pt x="64" y="25"/>
                    <a:pt x="64" y="25"/>
                  </a:cubicBezTo>
                  <a:cubicBezTo>
                    <a:pt x="69" y="15"/>
                    <a:pt x="68" y="15"/>
                    <a:pt x="68" y="14"/>
                  </a:cubicBezTo>
                  <a:cubicBezTo>
                    <a:pt x="62" y="8"/>
                    <a:pt x="62" y="8"/>
                    <a:pt x="62" y="8"/>
                  </a:cubicBezTo>
                  <a:cubicBezTo>
                    <a:pt x="61" y="8"/>
                    <a:pt x="61" y="8"/>
                    <a:pt x="61" y="8"/>
                  </a:cubicBezTo>
                  <a:cubicBezTo>
                    <a:pt x="61" y="8"/>
                    <a:pt x="61" y="8"/>
                    <a:pt x="61" y="8"/>
                  </a:cubicBezTo>
                  <a:cubicBezTo>
                    <a:pt x="60" y="8"/>
                    <a:pt x="59" y="8"/>
                    <a:pt x="51" y="12"/>
                  </a:cubicBezTo>
                  <a:cubicBezTo>
                    <a:pt x="48" y="10"/>
                    <a:pt x="48" y="10"/>
                    <a:pt x="48" y="10"/>
                  </a:cubicBezTo>
                  <a:cubicBezTo>
                    <a:pt x="44" y="0"/>
                    <a:pt x="43" y="0"/>
                    <a:pt x="42" y="0"/>
                  </a:cubicBezTo>
                  <a:cubicBezTo>
                    <a:pt x="34" y="0"/>
                    <a:pt x="34" y="0"/>
                    <a:pt x="34" y="0"/>
                  </a:cubicBezTo>
                  <a:cubicBezTo>
                    <a:pt x="33" y="0"/>
                    <a:pt x="32" y="0"/>
                    <a:pt x="29" y="10"/>
                  </a:cubicBezTo>
                  <a:cubicBezTo>
                    <a:pt x="25" y="12"/>
                    <a:pt x="25" y="12"/>
                    <a:pt x="25" y="12"/>
                  </a:cubicBezTo>
                  <a:cubicBezTo>
                    <a:pt x="20" y="9"/>
                    <a:pt x="16" y="8"/>
                    <a:pt x="15" y="8"/>
                  </a:cubicBezTo>
                  <a:cubicBezTo>
                    <a:pt x="15" y="8"/>
                    <a:pt x="15" y="8"/>
                    <a:pt x="15" y="8"/>
                  </a:cubicBezTo>
                  <a:cubicBezTo>
                    <a:pt x="8" y="14"/>
                    <a:pt x="8" y="14"/>
                    <a:pt x="8" y="14"/>
                  </a:cubicBezTo>
                  <a:cubicBezTo>
                    <a:pt x="8" y="15"/>
                    <a:pt x="7" y="15"/>
                    <a:pt x="12" y="25"/>
                  </a:cubicBezTo>
                  <a:cubicBezTo>
                    <a:pt x="11" y="28"/>
                    <a:pt x="11" y="28"/>
                    <a:pt x="11" y="28"/>
                  </a:cubicBezTo>
                  <a:cubicBezTo>
                    <a:pt x="0" y="32"/>
                    <a:pt x="0" y="32"/>
                    <a:pt x="0" y="34"/>
                  </a:cubicBezTo>
                  <a:cubicBezTo>
                    <a:pt x="0" y="41"/>
                    <a:pt x="0" y="41"/>
                    <a:pt x="0" y="41"/>
                  </a:cubicBezTo>
                  <a:cubicBezTo>
                    <a:pt x="0" y="43"/>
                    <a:pt x="0" y="43"/>
                    <a:pt x="11" y="47"/>
                  </a:cubicBezTo>
                  <a:cubicBezTo>
                    <a:pt x="12" y="50"/>
                    <a:pt x="12" y="50"/>
                    <a:pt x="12" y="50"/>
                  </a:cubicBezTo>
                  <a:cubicBezTo>
                    <a:pt x="8" y="60"/>
                    <a:pt x="8" y="60"/>
                    <a:pt x="9" y="61"/>
                  </a:cubicBezTo>
                  <a:cubicBezTo>
                    <a:pt x="14" y="67"/>
                    <a:pt x="14" y="67"/>
                    <a:pt x="14" y="67"/>
                  </a:cubicBezTo>
                  <a:cubicBezTo>
                    <a:pt x="15" y="67"/>
                    <a:pt x="15" y="67"/>
                    <a:pt x="15" y="67"/>
                  </a:cubicBezTo>
                  <a:cubicBezTo>
                    <a:pt x="16" y="67"/>
                    <a:pt x="16" y="67"/>
                    <a:pt x="16" y="67"/>
                  </a:cubicBezTo>
                  <a:cubicBezTo>
                    <a:pt x="16" y="67"/>
                    <a:pt x="17" y="67"/>
                    <a:pt x="25" y="63"/>
                  </a:cubicBezTo>
                  <a:cubicBezTo>
                    <a:pt x="29" y="64"/>
                    <a:pt x="29" y="64"/>
                    <a:pt x="29"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6"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2" name="Freeform 50">
              <a:extLst>
                <a:ext uri="{FF2B5EF4-FFF2-40B4-BE49-F238E27FC236}">
                  <a16:creationId xmlns:a16="http://schemas.microsoft.com/office/drawing/2014/main" id="{7C3056E0-62BE-D343-8EB6-13E44BAA4B46}"/>
                </a:ext>
              </a:extLst>
            </p:cNvPr>
            <p:cNvSpPr>
              <a:spLocks noEditPoints="1"/>
            </p:cNvSpPr>
            <p:nvPr/>
          </p:nvSpPr>
          <p:spPr bwMode="auto">
            <a:xfrm>
              <a:off x="1415709" y="1557641"/>
              <a:ext cx="318423" cy="290812"/>
            </a:xfrm>
            <a:custGeom>
              <a:avLst/>
              <a:gdLst>
                <a:gd name="T0" fmla="*/ 66 w 76"/>
                <a:gd name="T1" fmla="*/ 27 h 74"/>
                <a:gd name="T2" fmla="*/ 64 w 76"/>
                <a:gd name="T3" fmla="*/ 24 h 74"/>
                <a:gd name="T4" fmla="*/ 68 w 76"/>
                <a:gd name="T5" fmla="*/ 13 h 74"/>
                <a:gd name="T6" fmla="*/ 62 w 76"/>
                <a:gd name="T7" fmla="*/ 7 h 74"/>
                <a:gd name="T8" fmla="*/ 62 w 76"/>
                <a:gd name="T9" fmla="*/ 7 h 74"/>
                <a:gd name="T10" fmla="*/ 61 w 76"/>
                <a:gd name="T11" fmla="*/ 7 h 74"/>
                <a:gd name="T12" fmla="*/ 51 w 76"/>
                <a:gd name="T13" fmla="*/ 11 h 74"/>
                <a:gd name="T14" fmla="*/ 48 w 76"/>
                <a:gd name="T15" fmla="*/ 10 h 74"/>
                <a:gd name="T16" fmla="*/ 42 w 76"/>
                <a:gd name="T17" fmla="*/ 0 h 74"/>
                <a:gd name="T18" fmla="*/ 34 w 76"/>
                <a:gd name="T19" fmla="*/ 0 h 74"/>
                <a:gd name="T20" fmla="*/ 29 w 76"/>
                <a:gd name="T21" fmla="*/ 10 h 74"/>
                <a:gd name="T22" fmla="*/ 26 w 76"/>
                <a:gd name="T23" fmla="*/ 11 h 74"/>
                <a:gd name="T24" fmla="*/ 15 w 76"/>
                <a:gd name="T25" fmla="*/ 7 h 74"/>
                <a:gd name="T26" fmla="*/ 15 w 76"/>
                <a:gd name="T27" fmla="*/ 7 h 74"/>
                <a:gd name="T28" fmla="*/ 9 w 76"/>
                <a:gd name="T29" fmla="*/ 13 h 74"/>
                <a:gd name="T30" fmla="*/ 12 w 76"/>
                <a:gd name="T31" fmla="*/ 24 h 74"/>
                <a:gd name="T32" fmla="*/ 11 w 76"/>
                <a:gd name="T33" fmla="*/ 27 h 74"/>
                <a:gd name="T34" fmla="*/ 0 w 76"/>
                <a:gd name="T35" fmla="*/ 33 h 74"/>
                <a:gd name="T36" fmla="*/ 0 w 76"/>
                <a:gd name="T37" fmla="*/ 41 h 74"/>
                <a:gd name="T38" fmla="*/ 11 w 76"/>
                <a:gd name="T39" fmla="*/ 46 h 74"/>
                <a:gd name="T40" fmla="*/ 12 w 76"/>
                <a:gd name="T41" fmla="*/ 49 h 74"/>
                <a:gd name="T42" fmla="*/ 9 w 76"/>
                <a:gd name="T43" fmla="*/ 60 h 74"/>
                <a:gd name="T44" fmla="*/ 14 w 76"/>
                <a:gd name="T45" fmla="*/ 66 h 74"/>
                <a:gd name="T46" fmla="*/ 15 w 76"/>
                <a:gd name="T47" fmla="*/ 66 h 74"/>
                <a:gd name="T48" fmla="*/ 16 w 76"/>
                <a:gd name="T49" fmla="*/ 66 h 74"/>
                <a:gd name="T50" fmla="*/ 26 w 76"/>
                <a:gd name="T51" fmla="*/ 62 h 74"/>
                <a:gd name="T52" fmla="*/ 29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5 w 76"/>
                <a:gd name="T69" fmla="*/ 49 h 74"/>
                <a:gd name="T70" fmla="*/ 66 w 76"/>
                <a:gd name="T71" fmla="*/ 46 h 74"/>
                <a:gd name="T72" fmla="*/ 76 w 76"/>
                <a:gd name="T73" fmla="*/ 40 h 74"/>
                <a:gd name="T74" fmla="*/ 76 w 76"/>
                <a:gd name="T75" fmla="*/ 33 h 74"/>
                <a:gd name="T76" fmla="*/ 66 w 76"/>
                <a:gd name="T77" fmla="*/ 27 h 74"/>
                <a:gd name="T78" fmla="*/ 38 w 76"/>
                <a:gd name="T79" fmla="*/ 50 h 74"/>
                <a:gd name="T80" fmla="*/ 25 w 76"/>
                <a:gd name="T81" fmla="*/ 37 h 74"/>
                <a:gd name="T82" fmla="*/ 38 w 76"/>
                <a:gd name="T83" fmla="*/ 24 h 74"/>
                <a:gd name="T84" fmla="*/ 52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6" y="27"/>
                  </a:moveTo>
                  <a:cubicBezTo>
                    <a:pt x="64" y="24"/>
                    <a:pt x="64" y="24"/>
                    <a:pt x="64" y="24"/>
                  </a:cubicBezTo>
                  <a:cubicBezTo>
                    <a:pt x="69" y="14"/>
                    <a:pt x="69" y="14"/>
                    <a:pt x="68" y="13"/>
                  </a:cubicBezTo>
                  <a:cubicBezTo>
                    <a:pt x="62" y="7"/>
                    <a:pt x="62" y="7"/>
                    <a:pt x="62" y="7"/>
                  </a:cubicBezTo>
                  <a:cubicBezTo>
                    <a:pt x="62" y="7"/>
                    <a:pt x="62" y="7"/>
                    <a:pt x="62" y="7"/>
                  </a:cubicBezTo>
                  <a:cubicBezTo>
                    <a:pt x="61" y="7"/>
                    <a:pt x="61" y="7"/>
                    <a:pt x="61" y="7"/>
                  </a:cubicBezTo>
                  <a:cubicBezTo>
                    <a:pt x="61" y="7"/>
                    <a:pt x="60" y="7"/>
                    <a:pt x="51" y="11"/>
                  </a:cubicBezTo>
                  <a:cubicBezTo>
                    <a:pt x="48" y="10"/>
                    <a:pt x="48" y="10"/>
                    <a:pt x="48" y="10"/>
                  </a:cubicBezTo>
                  <a:cubicBezTo>
                    <a:pt x="44" y="0"/>
                    <a:pt x="43" y="0"/>
                    <a:pt x="42" y="0"/>
                  </a:cubicBezTo>
                  <a:cubicBezTo>
                    <a:pt x="34" y="0"/>
                    <a:pt x="34" y="0"/>
                    <a:pt x="34" y="0"/>
                  </a:cubicBezTo>
                  <a:cubicBezTo>
                    <a:pt x="33" y="0"/>
                    <a:pt x="32" y="0"/>
                    <a:pt x="29" y="10"/>
                  </a:cubicBezTo>
                  <a:cubicBezTo>
                    <a:pt x="26" y="11"/>
                    <a:pt x="26" y="11"/>
                    <a:pt x="26" y="11"/>
                  </a:cubicBezTo>
                  <a:cubicBezTo>
                    <a:pt x="20" y="8"/>
                    <a:pt x="16" y="7"/>
                    <a:pt x="15" y="7"/>
                  </a:cubicBezTo>
                  <a:cubicBezTo>
                    <a:pt x="15" y="7"/>
                    <a:pt x="15" y="7"/>
                    <a:pt x="15" y="7"/>
                  </a:cubicBezTo>
                  <a:cubicBezTo>
                    <a:pt x="9" y="13"/>
                    <a:pt x="9" y="13"/>
                    <a:pt x="9" y="13"/>
                  </a:cubicBezTo>
                  <a:cubicBezTo>
                    <a:pt x="8" y="14"/>
                    <a:pt x="7" y="14"/>
                    <a:pt x="12" y="24"/>
                  </a:cubicBezTo>
                  <a:cubicBezTo>
                    <a:pt x="11" y="27"/>
                    <a:pt x="11" y="27"/>
                    <a:pt x="11" y="27"/>
                  </a:cubicBezTo>
                  <a:cubicBezTo>
                    <a:pt x="0" y="31"/>
                    <a:pt x="0" y="32"/>
                    <a:pt x="0" y="33"/>
                  </a:cubicBezTo>
                  <a:cubicBezTo>
                    <a:pt x="0" y="41"/>
                    <a:pt x="0" y="41"/>
                    <a:pt x="0" y="41"/>
                  </a:cubicBezTo>
                  <a:cubicBezTo>
                    <a:pt x="0" y="42"/>
                    <a:pt x="0" y="42"/>
                    <a:pt x="11" y="46"/>
                  </a:cubicBezTo>
                  <a:cubicBezTo>
                    <a:pt x="12" y="49"/>
                    <a:pt x="12" y="49"/>
                    <a:pt x="12" y="49"/>
                  </a:cubicBezTo>
                  <a:cubicBezTo>
                    <a:pt x="8" y="59"/>
                    <a:pt x="8" y="59"/>
                    <a:pt x="9" y="60"/>
                  </a:cubicBezTo>
                  <a:cubicBezTo>
                    <a:pt x="14" y="66"/>
                    <a:pt x="14" y="66"/>
                    <a:pt x="14" y="66"/>
                  </a:cubicBezTo>
                  <a:cubicBezTo>
                    <a:pt x="15" y="66"/>
                    <a:pt x="15" y="66"/>
                    <a:pt x="15" y="66"/>
                  </a:cubicBezTo>
                  <a:cubicBezTo>
                    <a:pt x="16" y="66"/>
                    <a:pt x="16" y="66"/>
                    <a:pt x="16" y="66"/>
                  </a:cubicBezTo>
                  <a:cubicBezTo>
                    <a:pt x="16" y="66"/>
                    <a:pt x="17" y="66"/>
                    <a:pt x="26" y="62"/>
                  </a:cubicBezTo>
                  <a:cubicBezTo>
                    <a:pt x="29" y="64"/>
                    <a:pt x="29" y="64"/>
                    <a:pt x="29" y="64"/>
                  </a:cubicBezTo>
                  <a:cubicBezTo>
                    <a:pt x="33" y="74"/>
                    <a:pt x="33" y="74"/>
                    <a:pt x="34" y="74"/>
                  </a:cubicBezTo>
                  <a:cubicBezTo>
                    <a:pt x="42" y="74"/>
                    <a:pt x="42" y="74"/>
                    <a:pt x="42" y="74"/>
                  </a:cubicBezTo>
                  <a:cubicBezTo>
                    <a:pt x="44" y="74"/>
                    <a:pt x="44" y="74"/>
                    <a:pt x="48" y="64"/>
                  </a:cubicBezTo>
                  <a:cubicBezTo>
                    <a:pt x="51" y="62"/>
                    <a:pt x="51" y="62"/>
                    <a:pt x="51" y="62"/>
                  </a:cubicBezTo>
                  <a:cubicBezTo>
                    <a:pt x="57" y="65"/>
                    <a:pt x="60" y="66"/>
                    <a:pt x="61" y="66"/>
                  </a:cubicBezTo>
                  <a:cubicBezTo>
                    <a:pt x="62" y="66"/>
                    <a:pt x="62" y="66"/>
                    <a:pt x="62" y="66"/>
                  </a:cubicBezTo>
                  <a:cubicBezTo>
                    <a:pt x="68" y="60"/>
                    <a:pt x="68" y="60"/>
                    <a:pt x="68" y="60"/>
                  </a:cubicBezTo>
                  <a:cubicBezTo>
                    <a:pt x="69" y="59"/>
                    <a:pt x="69" y="59"/>
                    <a:pt x="65" y="49"/>
                  </a:cubicBezTo>
                  <a:cubicBezTo>
                    <a:pt x="66" y="46"/>
                    <a:pt x="66" y="46"/>
                    <a:pt x="66" y="46"/>
                  </a:cubicBezTo>
                  <a:cubicBezTo>
                    <a:pt x="76" y="42"/>
                    <a:pt x="76" y="42"/>
                    <a:pt x="76" y="40"/>
                  </a:cubicBezTo>
                  <a:cubicBezTo>
                    <a:pt x="76" y="33"/>
                    <a:pt x="76" y="33"/>
                    <a:pt x="76" y="33"/>
                  </a:cubicBezTo>
                  <a:cubicBezTo>
                    <a:pt x="76" y="31"/>
                    <a:pt x="76" y="31"/>
                    <a:pt x="66" y="27"/>
                  </a:cubicBezTo>
                  <a:close/>
                  <a:moveTo>
                    <a:pt x="38" y="50"/>
                  </a:moveTo>
                  <a:cubicBezTo>
                    <a:pt x="31" y="50"/>
                    <a:pt x="25" y="44"/>
                    <a:pt x="25" y="37"/>
                  </a:cubicBezTo>
                  <a:cubicBezTo>
                    <a:pt x="25" y="29"/>
                    <a:pt x="31" y="24"/>
                    <a:pt x="38" y="24"/>
                  </a:cubicBezTo>
                  <a:cubicBezTo>
                    <a:pt x="46" y="24"/>
                    <a:pt x="52" y="29"/>
                    <a:pt x="52" y="37"/>
                  </a:cubicBezTo>
                  <a:cubicBezTo>
                    <a:pt x="52" y="44"/>
                    <a:pt x="46"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3" name="Freeform 51">
              <a:extLst>
                <a:ext uri="{FF2B5EF4-FFF2-40B4-BE49-F238E27FC236}">
                  <a16:creationId xmlns:a16="http://schemas.microsoft.com/office/drawing/2014/main" id="{202AE696-2065-FA48-89C0-3925DBB7B61E}"/>
                </a:ext>
              </a:extLst>
            </p:cNvPr>
            <p:cNvSpPr>
              <a:spLocks/>
            </p:cNvSpPr>
            <p:nvPr/>
          </p:nvSpPr>
          <p:spPr bwMode="auto">
            <a:xfrm>
              <a:off x="2293467" y="4869760"/>
              <a:ext cx="1619350" cy="1139822"/>
            </a:xfrm>
            <a:custGeom>
              <a:avLst/>
              <a:gdLst>
                <a:gd name="T0" fmla="*/ 364 w 386"/>
                <a:gd name="T1" fmla="*/ 105 h 291"/>
                <a:gd name="T2" fmla="*/ 386 w 386"/>
                <a:gd name="T3" fmla="*/ 83 h 291"/>
                <a:gd name="T4" fmla="*/ 364 w 386"/>
                <a:gd name="T5" fmla="*/ 61 h 291"/>
                <a:gd name="T6" fmla="*/ 363 w 386"/>
                <a:gd name="T7" fmla="*/ 61 h 291"/>
                <a:gd name="T8" fmla="*/ 363 w 386"/>
                <a:gd name="T9" fmla="*/ 45 h 291"/>
                <a:gd name="T10" fmla="*/ 364 w 386"/>
                <a:gd name="T11" fmla="*/ 45 h 291"/>
                <a:gd name="T12" fmla="*/ 386 w 386"/>
                <a:gd name="T13" fmla="*/ 23 h 291"/>
                <a:gd name="T14" fmla="*/ 364 w 386"/>
                <a:gd name="T15" fmla="*/ 1 h 291"/>
                <a:gd name="T16" fmla="*/ 344 w 386"/>
                <a:gd name="T17" fmla="*/ 1 h 291"/>
                <a:gd name="T18" fmla="*/ 336 w 386"/>
                <a:gd name="T19" fmla="*/ 0 h 291"/>
                <a:gd name="T20" fmla="*/ 50 w 386"/>
                <a:gd name="T21" fmla="*/ 0 h 291"/>
                <a:gd name="T22" fmla="*/ 42 w 386"/>
                <a:gd name="T23" fmla="*/ 1 h 291"/>
                <a:gd name="T24" fmla="*/ 22 w 386"/>
                <a:gd name="T25" fmla="*/ 1 h 291"/>
                <a:gd name="T26" fmla="*/ 0 w 386"/>
                <a:gd name="T27" fmla="*/ 23 h 291"/>
                <a:gd name="T28" fmla="*/ 22 w 386"/>
                <a:gd name="T29" fmla="*/ 45 h 291"/>
                <a:gd name="T30" fmla="*/ 23 w 386"/>
                <a:gd name="T31" fmla="*/ 45 h 291"/>
                <a:gd name="T32" fmla="*/ 23 w 386"/>
                <a:gd name="T33" fmla="*/ 61 h 291"/>
                <a:gd name="T34" fmla="*/ 22 w 386"/>
                <a:gd name="T35" fmla="*/ 61 h 291"/>
                <a:gd name="T36" fmla="*/ 0 w 386"/>
                <a:gd name="T37" fmla="*/ 83 h 291"/>
                <a:gd name="T38" fmla="*/ 22 w 386"/>
                <a:gd name="T39" fmla="*/ 105 h 291"/>
                <a:gd name="T40" fmla="*/ 23 w 386"/>
                <a:gd name="T41" fmla="*/ 105 h 291"/>
                <a:gd name="T42" fmla="*/ 23 w 386"/>
                <a:gd name="T43" fmla="*/ 121 h 291"/>
                <a:gd name="T44" fmla="*/ 22 w 386"/>
                <a:gd name="T45" fmla="*/ 121 h 291"/>
                <a:gd name="T46" fmla="*/ 0 w 386"/>
                <a:gd name="T47" fmla="*/ 143 h 291"/>
                <a:gd name="T48" fmla="*/ 22 w 386"/>
                <a:gd name="T49" fmla="*/ 165 h 291"/>
                <a:gd name="T50" fmla="*/ 23 w 386"/>
                <a:gd name="T51" fmla="*/ 165 h 291"/>
                <a:gd name="T52" fmla="*/ 23 w 386"/>
                <a:gd name="T53" fmla="*/ 183 h 291"/>
                <a:gd name="T54" fmla="*/ 50 w 386"/>
                <a:gd name="T55" fmla="*/ 210 h 291"/>
                <a:gd name="T56" fmla="*/ 171 w 386"/>
                <a:gd name="T57" fmla="*/ 291 h 291"/>
                <a:gd name="T58" fmla="*/ 192 w 386"/>
                <a:gd name="T59" fmla="*/ 291 h 291"/>
                <a:gd name="T60" fmla="*/ 193 w 386"/>
                <a:gd name="T61" fmla="*/ 291 h 291"/>
                <a:gd name="T62" fmla="*/ 195 w 386"/>
                <a:gd name="T63" fmla="*/ 291 h 291"/>
                <a:gd name="T64" fmla="*/ 215 w 386"/>
                <a:gd name="T65" fmla="*/ 291 h 291"/>
                <a:gd name="T66" fmla="*/ 336 w 386"/>
                <a:gd name="T67" fmla="*/ 210 h 291"/>
                <a:gd name="T68" fmla="*/ 363 w 386"/>
                <a:gd name="T69" fmla="*/ 183 h 291"/>
                <a:gd name="T70" fmla="*/ 363 w 386"/>
                <a:gd name="T71" fmla="*/ 165 h 291"/>
                <a:gd name="T72" fmla="*/ 364 w 386"/>
                <a:gd name="T73" fmla="*/ 165 h 291"/>
                <a:gd name="T74" fmla="*/ 386 w 386"/>
                <a:gd name="T75" fmla="*/ 143 h 291"/>
                <a:gd name="T76" fmla="*/ 364 w 386"/>
                <a:gd name="T77" fmla="*/ 121 h 291"/>
                <a:gd name="T78" fmla="*/ 363 w 386"/>
                <a:gd name="T79" fmla="*/ 121 h 291"/>
                <a:gd name="T80" fmla="*/ 363 w 386"/>
                <a:gd name="T81" fmla="*/ 105 h 291"/>
                <a:gd name="T82" fmla="*/ 364 w 386"/>
                <a:gd name="T83" fmla="*/ 10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291">
                  <a:moveTo>
                    <a:pt x="364" y="105"/>
                  </a:moveTo>
                  <a:cubicBezTo>
                    <a:pt x="376" y="105"/>
                    <a:pt x="386" y="95"/>
                    <a:pt x="386" y="83"/>
                  </a:cubicBezTo>
                  <a:cubicBezTo>
                    <a:pt x="386" y="71"/>
                    <a:pt x="376" y="61"/>
                    <a:pt x="364" y="61"/>
                  </a:cubicBezTo>
                  <a:cubicBezTo>
                    <a:pt x="363" y="61"/>
                    <a:pt x="363" y="61"/>
                    <a:pt x="363" y="61"/>
                  </a:cubicBezTo>
                  <a:cubicBezTo>
                    <a:pt x="363" y="45"/>
                    <a:pt x="363" y="45"/>
                    <a:pt x="363" y="45"/>
                  </a:cubicBezTo>
                  <a:cubicBezTo>
                    <a:pt x="364" y="45"/>
                    <a:pt x="364" y="45"/>
                    <a:pt x="364" y="45"/>
                  </a:cubicBezTo>
                  <a:cubicBezTo>
                    <a:pt x="376" y="45"/>
                    <a:pt x="386" y="35"/>
                    <a:pt x="386" y="23"/>
                  </a:cubicBezTo>
                  <a:cubicBezTo>
                    <a:pt x="386" y="11"/>
                    <a:pt x="376" y="1"/>
                    <a:pt x="364" y="1"/>
                  </a:cubicBezTo>
                  <a:cubicBezTo>
                    <a:pt x="344" y="1"/>
                    <a:pt x="344" y="1"/>
                    <a:pt x="344" y="1"/>
                  </a:cubicBezTo>
                  <a:cubicBezTo>
                    <a:pt x="341" y="0"/>
                    <a:pt x="339" y="0"/>
                    <a:pt x="336" y="0"/>
                  </a:cubicBezTo>
                  <a:cubicBezTo>
                    <a:pt x="50" y="0"/>
                    <a:pt x="50" y="0"/>
                    <a:pt x="50" y="0"/>
                  </a:cubicBezTo>
                  <a:cubicBezTo>
                    <a:pt x="48" y="0"/>
                    <a:pt x="45" y="0"/>
                    <a:pt x="42" y="1"/>
                  </a:cubicBezTo>
                  <a:cubicBezTo>
                    <a:pt x="22" y="1"/>
                    <a:pt x="22" y="1"/>
                    <a:pt x="22" y="1"/>
                  </a:cubicBezTo>
                  <a:cubicBezTo>
                    <a:pt x="10" y="1"/>
                    <a:pt x="0" y="11"/>
                    <a:pt x="0" y="23"/>
                  </a:cubicBezTo>
                  <a:cubicBezTo>
                    <a:pt x="0" y="35"/>
                    <a:pt x="10" y="45"/>
                    <a:pt x="22" y="45"/>
                  </a:cubicBezTo>
                  <a:cubicBezTo>
                    <a:pt x="23" y="45"/>
                    <a:pt x="23" y="45"/>
                    <a:pt x="23" y="45"/>
                  </a:cubicBezTo>
                  <a:cubicBezTo>
                    <a:pt x="23" y="61"/>
                    <a:pt x="23" y="61"/>
                    <a:pt x="23" y="61"/>
                  </a:cubicBezTo>
                  <a:cubicBezTo>
                    <a:pt x="22" y="61"/>
                    <a:pt x="22" y="61"/>
                    <a:pt x="22" y="61"/>
                  </a:cubicBezTo>
                  <a:cubicBezTo>
                    <a:pt x="10" y="61"/>
                    <a:pt x="0" y="71"/>
                    <a:pt x="0" y="83"/>
                  </a:cubicBezTo>
                  <a:cubicBezTo>
                    <a:pt x="0" y="95"/>
                    <a:pt x="10" y="105"/>
                    <a:pt x="22" y="105"/>
                  </a:cubicBezTo>
                  <a:cubicBezTo>
                    <a:pt x="23" y="105"/>
                    <a:pt x="23" y="105"/>
                    <a:pt x="23" y="105"/>
                  </a:cubicBezTo>
                  <a:cubicBezTo>
                    <a:pt x="23" y="121"/>
                    <a:pt x="23" y="121"/>
                    <a:pt x="23" y="121"/>
                  </a:cubicBezTo>
                  <a:cubicBezTo>
                    <a:pt x="22" y="121"/>
                    <a:pt x="22" y="121"/>
                    <a:pt x="22" y="121"/>
                  </a:cubicBezTo>
                  <a:cubicBezTo>
                    <a:pt x="10" y="121"/>
                    <a:pt x="0" y="131"/>
                    <a:pt x="0" y="143"/>
                  </a:cubicBezTo>
                  <a:cubicBezTo>
                    <a:pt x="0" y="155"/>
                    <a:pt x="10" y="165"/>
                    <a:pt x="22" y="165"/>
                  </a:cubicBezTo>
                  <a:cubicBezTo>
                    <a:pt x="23" y="165"/>
                    <a:pt x="23" y="165"/>
                    <a:pt x="23" y="165"/>
                  </a:cubicBezTo>
                  <a:cubicBezTo>
                    <a:pt x="23" y="183"/>
                    <a:pt x="23" y="183"/>
                    <a:pt x="23" y="183"/>
                  </a:cubicBezTo>
                  <a:cubicBezTo>
                    <a:pt x="23" y="198"/>
                    <a:pt x="36" y="210"/>
                    <a:pt x="50" y="210"/>
                  </a:cubicBezTo>
                  <a:cubicBezTo>
                    <a:pt x="50" y="210"/>
                    <a:pt x="139" y="291"/>
                    <a:pt x="171" y="291"/>
                  </a:cubicBezTo>
                  <a:cubicBezTo>
                    <a:pt x="182" y="291"/>
                    <a:pt x="188" y="291"/>
                    <a:pt x="192" y="291"/>
                  </a:cubicBezTo>
                  <a:cubicBezTo>
                    <a:pt x="192" y="291"/>
                    <a:pt x="193" y="291"/>
                    <a:pt x="193" y="291"/>
                  </a:cubicBezTo>
                  <a:cubicBezTo>
                    <a:pt x="194" y="291"/>
                    <a:pt x="195" y="291"/>
                    <a:pt x="195" y="291"/>
                  </a:cubicBezTo>
                  <a:cubicBezTo>
                    <a:pt x="198" y="291"/>
                    <a:pt x="204" y="291"/>
                    <a:pt x="215" y="291"/>
                  </a:cubicBezTo>
                  <a:cubicBezTo>
                    <a:pt x="248" y="291"/>
                    <a:pt x="336" y="210"/>
                    <a:pt x="336" y="210"/>
                  </a:cubicBezTo>
                  <a:cubicBezTo>
                    <a:pt x="351" y="210"/>
                    <a:pt x="363" y="198"/>
                    <a:pt x="363" y="183"/>
                  </a:cubicBezTo>
                  <a:cubicBezTo>
                    <a:pt x="363" y="165"/>
                    <a:pt x="363" y="165"/>
                    <a:pt x="363" y="165"/>
                  </a:cubicBezTo>
                  <a:cubicBezTo>
                    <a:pt x="364" y="165"/>
                    <a:pt x="364" y="165"/>
                    <a:pt x="364" y="165"/>
                  </a:cubicBezTo>
                  <a:cubicBezTo>
                    <a:pt x="376" y="165"/>
                    <a:pt x="386" y="155"/>
                    <a:pt x="386" y="143"/>
                  </a:cubicBezTo>
                  <a:cubicBezTo>
                    <a:pt x="386" y="131"/>
                    <a:pt x="376" y="121"/>
                    <a:pt x="364" y="121"/>
                  </a:cubicBezTo>
                  <a:cubicBezTo>
                    <a:pt x="363" y="121"/>
                    <a:pt x="363" y="121"/>
                    <a:pt x="363" y="121"/>
                  </a:cubicBezTo>
                  <a:cubicBezTo>
                    <a:pt x="363" y="105"/>
                    <a:pt x="363" y="105"/>
                    <a:pt x="363" y="105"/>
                  </a:cubicBezTo>
                  <a:lnTo>
                    <a:pt x="364" y="105"/>
                  </a:lnTo>
                  <a:close/>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grpSp>
      <p:sp>
        <p:nvSpPr>
          <p:cNvPr id="112" name="Rectangle 111">
            <a:extLst>
              <a:ext uri="{FF2B5EF4-FFF2-40B4-BE49-F238E27FC236}">
                <a16:creationId xmlns:a16="http://schemas.microsoft.com/office/drawing/2014/main" id="{8DFCD2D5-3253-2842-ADF7-0C402809A8CB}"/>
              </a:ext>
            </a:extLst>
          </p:cNvPr>
          <p:cNvSpPr/>
          <p:nvPr/>
        </p:nvSpPr>
        <p:spPr>
          <a:xfrm>
            <a:off x="587827" y="8816142"/>
            <a:ext cx="6718447" cy="461665"/>
          </a:xfrm>
          <a:prstGeom prst="rect">
            <a:avLst/>
          </a:prstGeom>
        </p:spPr>
        <p:txBody>
          <a:bodyPr wrap="square">
            <a:spAutoFit/>
          </a:bodyPr>
          <a:lstStyle/>
          <a:p>
            <a:pPr algn="ctr" defTabSz="1828800" hangingPunct="1">
              <a:lnSpc>
                <a:spcPct val="100000"/>
              </a:lnSpc>
              <a:spcBef>
                <a:spcPts val="0"/>
              </a:spcBef>
            </a:pPr>
            <a:r>
              <a:rPr lang="en-ID" sz="2400" i="1" kern="1200" spc="0" dirty="0">
                <a:latin typeface="Bodoni MT" panose="02070603080606020203" pitchFamily="18" charset="77"/>
              </a:rPr>
              <a:t>“Knowing is not enough; we must apply.” </a:t>
            </a:r>
            <a:endParaRPr lang="en-ID" sz="2400" i="1" kern="1200" spc="0" dirty="0">
              <a:latin typeface="Bodoni MT" panose="02070603080606020203" pitchFamily="18" charset="77"/>
              <a:ea typeface="Open Sans" panose="020B0606030504020204" pitchFamily="34" charset="0"/>
              <a:cs typeface="Open Sans" panose="020B0606030504020204" pitchFamily="34" charset="0"/>
            </a:endParaRPr>
          </a:p>
        </p:txBody>
      </p:sp>
      <p:sp>
        <p:nvSpPr>
          <p:cNvPr id="113" name="Rectangle 112">
            <a:extLst>
              <a:ext uri="{FF2B5EF4-FFF2-40B4-BE49-F238E27FC236}">
                <a16:creationId xmlns:a16="http://schemas.microsoft.com/office/drawing/2014/main" id="{88137040-E016-6040-B7FD-724ADF8590A1}"/>
              </a:ext>
            </a:extLst>
          </p:cNvPr>
          <p:cNvSpPr/>
          <p:nvPr/>
        </p:nvSpPr>
        <p:spPr>
          <a:xfrm>
            <a:off x="-20779" y="9406607"/>
            <a:ext cx="7935658" cy="338554"/>
          </a:xfrm>
          <a:prstGeom prst="rect">
            <a:avLst/>
          </a:prstGeom>
        </p:spPr>
        <p:txBody>
          <a:bodyPr wrap="square">
            <a:spAutoFit/>
          </a:bodyPr>
          <a:lstStyle/>
          <a:p>
            <a:pPr algn="ctr" defTabSz="1828800" hangingPunct="1">
              <a:spcBef>
                <a:spcPts val="0"/>
              </a:spcBef>
            </a:pPr>
            <a:r>
              <a:rPr lang="en-ID" sz="1600" kern="1200" spc="0" dirty="0">
                <a:latin typeface="Bodoni MT" panose="02070603080606020203" pitchFamily="18" charset="77"/>
              </a:rPr>
              <a:t>- Johann Wolfgang van Goethe</a:t>
            </a:r>
          </a:p>
        </p:txBody>
      </p:sp>
    </p:spTree>
    <p:custDataLst>
      <p:tags r:id="rId1"/>
    </p:custDataLst>
    <p:extLst>
      <p:ext uri="{BB962C8B-B14F-4D97-AF65-F5344CB8AC3E}">
        <p14:creationId xmlns:p14="http://schemas.microsoft.com/office/powerpoint/2010/main" val="31572355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156</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algn="l" rtl="0" fontAlgn="base"/>
            <a:r>
              <a:rPr lang="en-US" b="1" u="none" strike="noStrike" dirty="0">
                <a:solidFill>
                  <a:srgbClr val="000000"/>
                </a:solidFill>
                <a:effectLst/>
                <a:latin typeface="+mn-lt"/>
              </a:rPr>
              <a:t>Ways Support Groups Help to Promote Recovery:</a:t>
            </a:r>
            <a:r>
              <a:rPr lang="en-US" b="1"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u="none" strike="noStrike" dirty="0">
                <a:solidFill>
                  <a:srgbClr val="000000"/>
                </a:solidFill>
                <a:effectLst/>
                <a:latin typeface="+mn-lt"/>
              </a:rPr>
              <a:t>Mutual Learning</a:t>
            </a:r>
            <a:r>
              <a:rPr lang="en-US" b="0" i="1" u="none" strike="noStrike" dirty="0">
                <a:solidFill>
                  <a:srgbClr val="000000"/>
                </a:solidFill>
                <a:effectLst/>
                <a:latin typeface="+mn-lt"/>
              </a:rPr>
              <a:t>: In support groups, individuals learn from each other's experiences and coping strategies. Sharing stories and insights can provide valuable guidance and perspective.</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u="none" strike="noStrike" dirty="0">
                <a:solidFill>
                  <a:srgbClr val="000000"/>
                </a:solidFill>
                <a:effectLst/>
                <a:latin typeface="+mn-lt"/>
              </a:rPr>
              <a:t>Reduced Intensity</a:t>
            </a:r>
            <a:r>
              <a:rPr lang="en-US" b="0" i="1" u="none" strike="noStrike" dirty="0">
                <a:solidFill>
                  <a:srgbClr val="000000"/>
                </a:solidFill>
                <a:effectLst/>
                <a:latin typeface="+mn-lt"/>
              </a:rPr>
              <a:t>: Support groups are less intensive and demanding than one-on-one therapy sessions. This accessibility encourages more people to seek help and stay engaged in their recovery journey. Even if they are not prepared to speak aloud, just hearing the stories of others can have a large impact on their own recovery.</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u="none" strike="noStrike" dirty="0">
                <a:solidFill>
                  <a:srgbClr val="000000"/>
                </a:solidFill>
                <a:effectLst/>
                <a:latin typeface="+mn-lt"/>
              </a:rPr>
              <a:t>Reduced Isolation</a:t>
            </a:r>
            <a:r>
              <a:rPr lang="en-US" b="0" i="1" u="none" strike="noStrike" dirty="0">
                <a:solidFill>
                  <a:srgbClr val="000000"/>
                </a:solidFill>
                <a:effectLst/>
                <a:latin typeface="+mn-lt"/>
              </a:rPr>
              <a:t>: Participants often feel less alone in their struggles when they realize that others face similar challenges. This sense of community can be empowering. Once you realize you are not alone on an island, you begin to see the things that may be waiting for you.</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1" u="none" strike="noStrike" dirty="0">
                <a:solidFill>
                  <a:srgbClr val="000000"/>
                </a:solidFill>
                <a:effectLst/>
                <a:latin typeface="+mn-lt"/>
              </a:rPr>
              <a:t>Building on Insights</a:t>
            </a:r>
            <a:r>
              <a:rPr lang="en-US" b="0" i="1" u="none" strike="noStrike" dirty="0">
                <a:solidFill>
                  <a:srgbClr val="000000"/>
                </a:solidFill>
                <a:effectLst/>
                <a:latin typeface="+mn-lt"/>
              </a:rPr>
              <a:t>: Support groups foster a collaborative atmosphere where individual insights can build upon one another, leading to a deeper understanding of one's own issues and potential solutions</a:t>
            </a:r>
            <a:r>
              <a:rPr lang="en-US" b="0" i="0" u="none" strike="noStrike" dirty="0">
                <a:solidFill>
                  <a:srgbClr val="000000"/>
                </a:solidFill>
                <a:effectLst/>
                <a:latin typeface="+mn-lt"/>
              </a:rPr>
              <a:t>. </a:t>
            </a:r>
            <a:r>
              <a:rPr lang="en-US" b="0" i="1" u="none" strike="noStrike" dirty="0">
                <a:solidFill>
                  <a:srgbClr val="000000"/>
                </a:solidFill>
                <a:effectLst/>
                <a:latin typeface="+mn-lt"/>
              </a:rPr>
              <a:t>One person speaks, then another, and next thing you know, everyone is working together and providing perspectives you had not considered before, but that add value to your plans. </a:t>
            </a:r>
            <a:r>
              <a:rPr lang="en-US" b="0" i="0" dirty="0">
                <a:solidFill>
                  <a:srgbClr val="444444"/>
                </a:solidFill>
                <a:effectLst/>
                <a:latin typeface="+mn-lt"/>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How Do Support Groups Help?</a:t>
            </a:r>
          </a:p>
        </p:txBody>
      </p:sp>
    </p:spTree>
    <p:extLst>
      <p:ext uri="{BB962C8B-B14F-4D97-AF65-F5344CB8AC3E}">
        <p14:creationId xmlns:p14="http://schemas.microsoft.com/office/powerpoint/2010/main" val="26391821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157</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marL="342900" indent="-342900" algn="l" rtl="0" fontAlgn="base">
              <a:buFont typeface="+mj-lt"/>
              <a:buAutoNum type="arabicPeriod"/>
            </a:pPr>
            <a:r>
              <a:rPr lang="en-US" b="0" u="none" strike="noStrike" dirty="0">
                <a:solidFill>
                  <a:srgbClr val="000000"/>
                </a:solidFill>
                <a:effectLst/>
                <a:latin typeface="+mn-lt"/>
              </a:rPr>
              <a:t> </a:t>
            </a:r>
            <a:r>
              <a:rPr lang="en-US" b="1" u="none" strike="noStrike" dirty="0">
                <a:solidFill>
                  <a:srgbClr val="000000"/>
                </a:solidFill>
                <a:effectLst/>
                <a:latin typeface="+mn-lt"/>
              </a:rPr>
              <a:t>No Fixing: </a:t>
            </a:r>
            <a:r>
              <a:rPr lang="en-US" b="0" u="none" strike="noStrike" dirty="0">
                <a:solidFill>
                  <a:srgbClr val="000000"/>
                </a:solidFill>
                <a:effectLst/>
                <a:latin typeface="+mn-lt"/>
              </a:rPr>
              <a:t>Peer support specialists should refrain from attempting to solve participants' problems. Instead, they should provide a supportive environment for self-discovery and personal growth. This is done by asking questions and listening thoughtfully. Your questions will build based on their responses.</a:t>
            </a:r>
            <a:r>
              <a:rPr lang="en-US" b="0" dirty="0">
                <a:solidFill>
                  <a:srgbClr val="444444"/>
                </a:solidFill>
                <a:effectLst/>
                <a:latin typeface="+mn-lt"/>
              </a:rPr>
              <a:t>​</a:t>
            </a:r>
          </a:p>
          <a:p>
            <a:pPr marL="342900" indent="-342900" algn="l" rtl="0" fontAlgn="base">
              <a:buFont typeface="+mj-lt"/>
              <a:buAutoNum type="arabicPeriod"/>
            </a:pPr>
            <a:r>
              <a:rPr lang="en-US" b="0" u="none" strike="noStrike" dirty="0">
                <a:solidFill>
                  <a:srgbClr val="000000"/>
                </a:solidFill>
                <a:effectLst/>
                <a:latin typeface="+mn-lt"/>
              </a:rPr>
              <a:t> </a:t>
            </a:r>
            <a:r>
              <a:rPr lang="en-US" b="1" u="none" strike="noStrike" dirty="0">
                <a:solidFill>
                  <a:srgbClr val="000000"/>
                </a:solidFill>
                <a:effectLst/>
                <a:latin typeface="+mn-lt"/>
              </a:rPr>
              <a:t>No Saving: </a:t>
            </a:r>
            <a:r>
              <a:rPr lang="en-US" b="0" u="none" strike="noStrike" dirty="0">
                <a:solidFill>
                  <a:srgbClr val="000000"/>
                </a:solidFill>
                <a:effectLst/>
                <a:latin typeface="+mn-lt"/>
              </a:rPr>
              <a:t>Avoid taking on a savior role. It's essential to empower individuals to make their own decisions and choices in their recovery. Your role is to be a resource and to share resources with them, but each individual must select their own path, even if it is not the one you would have selected.</a:t>
            </a:r>
            <a:r>
              <a:rPr lang="en-US" b="0" dirty="0">
                <a:solidFill>
                  <a:srgbClr val="444444"/>
                </a:solidFill>
                <a:effectLst/>
                <a:latin typeface="+mn-lt"/>
              </a:rPr>
              <a:t>​</a:t>
            </a:r>
          </a:p>
          <a:p>
            <a:pPr marL="342900" indent="-342900" algn="l" rtl="0" fontAlgn="base">
              <a:buFont typeface="+mj-lt"/>
              <a:buAutoNum type="arabicPeriod"/>
            </a:pPr>
            <a:r>
              <a:rPr lang="en-US" b="1" u="none" strike="noStrike" dirty="0">
                <a:solidFill>
                  <a:srgbClr val="000000"/>
                </a:solidFill>
                <a:effectLst/>
                <a:latin typeface="+mn-lt"/>
              </a:rPr>
              <a:t> No Advising</a:t>
            </a:r>
            <a:r>
              <a:rPr lang="en-US" b="0" u="none" strike="noStrike" dirty="0">
                <a:solidFill>
                  <a:srgbClr val="000000"/>
                </a:solidFill>
                <a:effectLst/>
                <a:latin typeface="+mn-lt"/>
              </a:rPr>
              <a:t>: Peer support specialists should not provide unsolicited advice but rather guide participants in exploring their options and making informed decisions. This takes us back to the questions you ask. When someone asks what they should do, you counter by asking them questions, such as “What do you think is the right choice?” “How will one path affect you, that another may not?”</a:t>
            </a:r>
            <a:r>
              <a:rPr lang="en-US" b="0" dirty="0">
                <a:solidFill>
                  <a:srgbClr val="444444"/>
                </a:solidFill>
                <a:effectLst/>
                <a:latin typeface="+mn-lt"/>
              </a:rPr>
              <a:t>​</a:t>
            </a:r>
          </a:p>
          <a:p>
            <a:pPr marL="342900" indent="-342900" algn="l" rtl="0" fontAlgn="base">
              <a:buFont typeface="+mj-lt"/>
              <a:buAutoNum type="arabicPeriod"/>
            </a:pPr>
            <a:r>
              <a:rPr lang="en-US" b="0" u="none" strike="noStrike" dirty="0">
                <a:solidFill>
                  <a:srgbClr val="000000"/>
                </a:solidFill>
                <a:effectLst/>
                <a:latin typeface="+mn-lt"/>
              </a:rPr>
              <a:t> </a:t>
            </a:r>
            <a:r>
              <a:rPr lang="en-US" b="1" u="none" strike="noStrike" dirty="0">
                <a:solidFill>
                  <a:srgbClr val="000000"/>
                </a:solidFill>
                <a:effectLst/>
                <a:latin typeface="+mn-lt"/>
              </a:rPr>
              <a:t>No Setting a Person Straight</a:t>
            </a:r>
            <a:r>
              <a:rPr lang="en-US" b="0" u="none" strike="noStrike" dirty="0">
                <a:solidFill>
                  <a:srgbClr val="000000"/>
                </a:solidFill>
                <a:effectLst/>
                <a:latin typeface="+mn-lt"/>
              </a:rPr>
              <a:t>: Avoid judgmental or confrontational approaches. Encourage open dialogue and active listening. It is not your role to judge – and the path that you took, may be the wrong path for this client. They must make their own decisions – they may not always be successful. But your role is to help them up and to get them ready for the next step they choose.</a:t>
            </a:r>
            <a:r>
              <a:rPr lang="en-US" b="0" dirty="0">
                <a:solidFill>
                  <a:srgbClr val="444444"/>
                </a:solidFill>
                <a:effectLst/>
                <a:latin typeface="+mn-lt"/>
              </a:rPr>
              <a:t>​</a:t>
            </a:r>
          </a:p>
          <a:p>
            <a:pPr marL="342900" indent="-342900" algn="l" rtl="0" fontAlgn="base">
              <a:buFont typeface="+mj-lt"/>
              <a:buAutoNum type="arabicPeriod"/>
            </a:pPr>
            <a:r>
              <a:rPr lang="en-US" b="1" u="none" strike="noStrike" dirty="0">
                <a:solidFill>
                  <a:srgbClr val="000000"/>
                </a:solidFill>
                <a:effectLst/>
                <a:latin typeface="+mn-lt"/>
              </a:rPr>
              <a:t> No Judging</a:t>
            </a:r>
            <a:r>
              <a:rPr lang="en-US" b="0" u="none" strike="noStrike" dirty="0">
                <a:solidFill>
                  <a:srgbClr val="000000"/>
                </a:solidFill>
                <a:effectLst/>
                <a:latin typeface="+mn-lt"/>
              </a:rPr>
              <a:t>: It's important not to judge or stigmatize individuals based on their experiences or choices. Maintain a non-judgmental attitude and create a safe space for sharing. If you want the client to open up to you and you really want to help them, then you must accept them completely, and that means their flaws along with their victories. You are their peer resource, not their judge – continue to provide resources and be a sounding board.</a:t>
            </a:r>
            <a:r>
              <a:rPr lang="en-US" b="0" dirty="0">
                <a:solidFill>
                  <a:srgbClr val="444444"/>
                </a:solidFill>
                <a:effectLst/>
                <a:latin typeface="+mn-lt"/>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Processes to Avoid in Group</a:t>
            </a:r>
          </a:p>
        </p:txBody>
      </p:sp>
    </p:spTree>
    <p:extLst>
      <p:ext uri="{BB962C8B-B14F-4D97-AF65-F5344CB8AC3E}">
        <p14:creationId xmlns:p14="http://schemas.microsoft.com/office/powerpoint/2010/main" val="29927030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CCE66A-9CB6-EDAF-94F7-D013ED74B281}"/>
              </a:ext>
            </a:extLst>
          </p:cNvPr>
          <p:cNvSpPr>
            <a:spLocks noGrp="1"/>
          </p:cNvSpPr>
          <p:nvPr>
            <p:ph type="ftr" sz="quarter" idx="11"/>
          </p:nvPr>
        </p:nvSpPr>
        <p:spPr/>
        <p:txBody>
          <a:bodyPr/>
          <a:lstStyle/>
          <a:p>
            <a:r>
              <a:rPr lang="en-US" dirty="0"/>
              <a:t>©</a:t>
            </a:r>
          </a:p>
        </p:txBody>
      </p:sp>
      <p:sp>
        <p:nvSpPr>
          <p:cNvPr id="3" name="Slide Number Placeholder 2">
            <a:extLst>
              <a:ext uri="{FF2B5EF4-FFF2-40B4-BE49-F238E27FC236}">
                <a16:creationId xmlns:a16="http://schemas.microsoft.com/office/drawing/2014/main" id="{E6E659A6-FA8B-8C71-671F-93E7E94CBA57}"/>
              </a:ext>
            </a:extLst>
          </p:cNvPr>
          <p:cNvSpPr>
            <a:spLocks noGrp="1"/>
          </p:cNvSpPr>
          <p:nvPr>
            <p:ph type="sldNum" sz="quarter" idx="12"/>
          </p:nvPr>
        </p:nvSpPr>
        <p:spPr/>
        <p:txBody>
          <a:bodyPr/>
          <a:lstStyle/>
          <a:p>
            <a:fld id="{AA91BEA5-B99F-432C-AC2D-F9392A4662AF}" type="slidenum">
              <a:rPr lang="en-US" smtClean="0"/>
              <a:t>158</a:t>
            </a:fld>
            <a:endParaRPr lang="en-US"/>
          </a:p>
        </p:txBody>
      </p:sp>
      <p:sp>
        <p:nvSpPr>
          <p:cNvPr id="4" name="Text Placeholder 3">
            <a:extLst>
              <a:ext uri="{FF2B5EF4-FFF2-40B4-BE49-F238E27FC236}">
                <a16:creationId xmlns:a16="http://schemas.microsoft.com/office/drawing/2014/main" id="{05A734B4-9D99-D48C-A77D-83BCC43FC5F0}"/>
              </a:ext>
            </a:extLst>
          </p:cNvPr>
          <p:cNvSpPr>
            <a:spLocks noGrp="1"/>
          </p:cNvSpPr>
          <p:nvPr>
            <p:ph type="body" sz="quarter" idx="13"/>
          </p:nvPr>
        </p:nvSpPr>
        <p:spPr>
          <a:xfrm>
            <a:off x="228600" y="1173480"/>
            <a:ext cx="7315199" cy="8290559"/>
          </a:xfrm>
        </p:spPr>
        <p:txBody>
          <a:bodyPr>
            <a:noAutofit/>
          </a:bodyPr>
          <a:lstStyle/>
          <a:p>
            <a:pPr marL="342900" indent="-342900" algn="l" rtl="0" fontAlgn="base">
              <a:buFont typeface="+mj-lt"/>
              <a:buAutoNum type="arabicPeriod"/>
            </a:pPr>
            <a:r>
              <a:rPr lang="en-US" b="1" u="none" strike="noStrike" dirty="0">
                <a:solidFill>
                  <a:srgbClr val="000000"/>
                </a:solidFill>
                <a:effectLst/>
                <a:latin typeface="+mn-lt"/>
              </a:rPr>
              <a:t>Start and End on Time</a:t>
            </a:r>
            <a:r>
              <a:rPr lang="en-US" b="0" u="none" strike="noStrike" dirty="0">
                <a:solidFill>
                  <a:srgbClr val="000000"/>
                </a:solidFill>
                <a:effectLst/>
                <a:latin typeface="+mn-lt"/>
              </a:rPr>
              <a:t>: Meetings should begin, and end as scheduled to respect participants' time and commitments. Always show respect for the participants that show up in time, by starting, instead of waiting for stragglers.</a:t>
            </a:r>
            <a:r>
              <a:rPr lang="en-US" b="0" dirty="0">
                <a:solidFill>
                  <a:srgbClr val="444444"/>
                </a:solidFill>
                <a:effectLst/>
                <a:latin typeface="+mn-lt"/>
              </a:rPr>
              <a:t>​</a:t>
            </a:r>
          </a:p>
          <a:p>
            <a:pPr marL="342900" indent="-342900" algn="l" rtl="0" fontAlgn="base">
              <a:buFont typeface="+mj-lt"/>
              <a:buAutoNum type="arabicPeriod"/>
            </a:pPr>
            <a:r>
              <a:rPr lang="en-US" b="1" u="none" strike="noStrike" dirty="0">
                <a:solidFill>
                  <a:srgbClr val="000000"/>
                </a:solidFill>
                <a:effectLst/>
                <a:latin typeface="+mn-lt"/>
              </a:rPr>
              <a:t>Confidentiality</a:t>
            </a:r>
            <a:r>
              <a:rPr lang="en-US" b="0" u="none" strike="noStrike" dirty="0">
                <a:solidFill>
                  <a:srgbClr val="000000"/>
                </a:solidFill>
                <a:effectLst/>
                <a:latin typeface="+mn-lt"/>
              </a:rPr>
              <a:t>: Emphasize that what is said in the group should stay within the group to maintain trust and confidentiality. Remember that even “changing the name” in a story may still lead back to the participant if the person you are speaking to knows the location of your meetings. Confidentiality is paramount to success of a support group.</a:t>
            </a:r>
            <a:r>
              <a:rPr lang="en-US" b="0" dirty="0">
                <a:solidFill>
                  <a:srgbClr val="444444"/>
                </a:solidFill>
                <a:effectLst/>
                <a:latin typeface="+mn-lt"/>
              </a:rPr>
              <a:t>​</a:t>
            </a:r>
          </a:p>
          <a:p>
            <a:pPr marL="342900" indent="-342900" algn="l" rtl="0" fontAlgn="base">
              <a:buFont typeface="+mj-lt"/>
              <a:buAutoNum type="arabicPeriod"/>
            </a:pPr>
            <a:r>
              <a:rPr lang="en-US" b="1" u="none" strike="noStrike" dirty="0">
                <a:solidFill>
                  <a:srgbClr val="000000"/>
                </a:solidFill>
                <a:effectLst/>
                <a:latin typeface="+mn-lt"/>
              </a:rPr>
              <a:t>Equal Opportunity to Speak</a:t>
            </a:r>
            <a:r>
              <a:rPr lang="en-US" b="0" u="none" strike="noStrike" dirty="0">
                <a:solidFill>
                  <a:srgbClr val="000000"/>
                </a:solidFill>
                <a:effectLst/>
                <a:latin typeface="+mn-lt"/>
              </a:rPr>
              <a:t>: Everyone has an equal right to the allotted time, and no one should be interrupted or excluded. You may want to try gently coaxing some people to speak, but they have the right to say no. You should not force anyone to speak that is uncomfortable doing so – their participation must be their own choice.</a:t>
            </a:r>
            <a:r>
              <a:rPr lang="en-US" b="0" dirty="0">
                <a:solidFill>
                  <a:srgbClr val="444444"/>
                </a:solidFill>
                <a:effectLst/>
                <a:latin typeface="+mn-lt"/>
              </a:rPr>
              <a:t>​</a:t>
            </a:r>
          </a:p>
          <a:p>
            <a:pPr marL="342900" indent="-342900" algn="l" rtl="0" fontAlgn="base">
              <a:buFont typeface="+mj-lt"/>
              <a:buAutoNum type="arabicPeriod"/>
            </a:pPr>
            <a:r>
              <a:rPr lang="en-US" b="1" u="none" strike="noStrike" dirty="0">
                <a:solidFill>
                  <a:srgbClr val="000000"/>
                </a:solidFill>
                <a:effectLst/>
                <a:latin typeface="+mn-lt"/>
              </a:rPr>
              <a:t>Voluntary Attendance</a:t>
            </a:r>
            <a:r>
              <a:rPr lang="en-US" b="0" u="none" strike="noStrike" dirty="0">
                <a:solidFill>
                  <a:srgbClr val="000000"/>
                </a:solidFill>
                <a:effectLst/>
                <a:latin typeface="+mn-lt"/>
              </a:rPr>
              <a:t>: Members can attend as their needs change, and no one should feel obligated to attend every meeting. Do not make a big deal about someone not attending or coming back after a long time. Your role is to welcome them and that cannot be done by shaming.</a:t>
            </a:r>
            <a:r>
              <a:rPr lang="en-US" b="0" dirty="0">
                <a:solidFill>
                  <a:srgbClr val="444444"/>
                </a:solidFill>
                <a:effectLst/>
                <a:latin typeface="+mn-lt"/>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Aptos" panose="020B000402020202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endParaRPr lang="en-US" b="0" i="0" dirty="0">
              <a:solidFill>
                <a:srgbClr val="444444"/>
              </a:solidFill>
              <a:effectLst/>
              <a:latin typeface="+mn-lt"/>
            </a:endParaRPr>
          </a:p>
          <a:p>
            <a:pPr algn="l" rtl="0" fontAlgn="base"/>
            <a:endParaRPr lang="en-US" b="0" i="0" dirty="0">
              <a:solidFill>
                <a:srgbClr val="444444"/>
              </a:solidFill>
              <a:effectLst/>
              <a:highlight>
                <a:srgbClr val="F5F5F5"/>
              </a:highlight>
              <a:latin typeface="+mn-lt"/>
            </a:endParaRP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endParaRPr lang="en-US" b="0" i="0" dirty="0">
              <a:solidFill>
                <a:srgbClr val="444444"/>
              </a:solidFill>
              <a:effectLst/>
              <a:latin typeface="+mn-lt"/>
            </a:endParaRPr>
          </a:p>
          <a:p>
            <a:pPr algn="l" rtl="0" fontAlgn="base"/>
            <a:r>
              <a:rPr lang="en-US" b="0" i="0" dirty="0">
                <a:solidFill>
                  <a:srgbClr val="444444"/>
                </a:solidFill>
                <a:effectLst/>
                <a:highlight>
                  <a:srgbClr val="F5F5F5"/>
                </a:highlight>
                <a:latin typeface="+mn-lt"/>
              </a:rPr>
              <a:t>​</a:t>
            </a:r>
          </a:p>
          <a:p>
            <a:pPr algn="l" rtl="0" fontAlgn="base"/>
            <a:r>
              <a:rPr lang="en-US" b="0" i="0" dirty="0">
                <a:solidFill>
                  <a:srgbClr val="444444"/>
                </a:solidFill>
                <a:effectLst/>
                <a:highlight>
                  <a:srgbClr val="F5F5F5"/>
                </a:highlight>
                <a:latin typeface="+mn-lt"/>
              </a:rPr>
              <a:t>​</a:t>
            </a:r>
          </a:p>
        </p:txBody>
      </p:sp>
      <p:sp>
        <p:nvSpPr>
          <p:cNvPr id="5" name="Title 4">
            <a:extLst>
              <a:ext uri="{FF2B5EF4-FFF2-40B4-BE49-F238E27FC236}">
                <a16:creationId xmlns:a16="http://schemas.microsoft.com/office/drawing/2014/main" id="{275637CE-F6E6-A956-4A84-6A0B613A4BBF}"/>
              </a:ext>
            </a:extLst>
          </p:cNvPr>
          <p:cNvSpPr>
            <a:spLocks noGrp="1"/>
          </p:cNvSpPr>
          <p:nvPr>
            <p:ph type="title"/>
          </p:nvPr>
        </p:nvSpPr>
        <p:spPr/>
        <p:txBody>
          <a:bodyPr>
            <a:normAutofit/>
          </a:bodyPr>
          <a:lstStyle/>
          <a:p>
            <a:r>
              <a:rPr lang="en-US" dirty="0"/>
              <a:t>Group Meeting Guidelines</a:t>
            </a:r>
          </a:p>
        </p:txBody>
      </p:sp>
    </p:spTree>
    <p:extLst>
      <p:ext uri="{BB962C8B-B14F-4D97-AF65-F5344CB8AC3E}">
        <p14:creationId xmlns:p14="http://schemas.microsoft.com/office/powerpoint/2010/main" val="1796855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lide Number Placeholder 2">
            <a:extLst>
              <a:ext uri="{FF2B5EF4-FFF2-40B4-BE49-F238E27FC236}">
                <a16:creationId xmlns:a16="http://schemas.microsoft.com/office/drawing/2014/main" id="{E97833D0-8072-7844-A86C-F6607A0E636B}"/>
              </a:ext>
            </a:extLst>
          </p:cNvPr>
          <p:cNvSpPr>
            <a:spLocks noGrp="1"/>
          </p:cNvSpPr>
          <p:nvPr>
            <p:ph type="sldNum" sz="quarter" idx="12"/>
          </p:nvPr>
        </p:nvSpPr>
        <p:spPr/>
        <p:txBody>
          <a:bodyPr/>
          <a:lstStyle/>
          <a:p>
            <a:fld id="{9EB2E7FF-6D7B-4C76-A550-054A21B0D9A7}" type="slidenum">
              <a:rPr lang="en-US" smtClean="0"/>
              <a:t>16</a:t>
            </a:fld>
            <a:endParaRPr lang="en-US" dirty="0"/>
          </a:p>
        </p:txBody>
      </p:sp>
      <p:sp>
        <p:nvSpPr>
          <p:cNvPr id="3" name="Content Placeholder 2">
            <a:extLst>
              <a:ext uri="{FF2B5EF4-FFF2-40B4-BE49-F238E27FC236}">
                <a16:creationId xmlns:a16="http://schemas.microsoft.com/office/drawing/2014/main" id="{5A49292A-DF58-1E45-A132-89C304268F07}"/>
              </a:ext>
            </a:extLst>
          </p:cNvPr>
          <p:cNvSpPr>
            <a:spLocks noGrp="1"/>
          </p:cNvSpPr>
          <p:nvPr>
            <p:ph type="body" sz="quarter" idx="13"/>
          </p:nvPr>
        </p:nvSpPr>
        <p:spPr>
          <a:xfrm>
            <a:off x="518809" y="1242258"/>
            <a:ext cx="6702425" cy="6739313"/>
          </a:xfrm>
        </p:spPr>
        <p:txBody>
          <a:bodyPr>
            <a:noAutofit/>
          </a:bodyPr>
          <a:lstStyle/>
          <a:p>
            <a:r>
              <a:rPr lang="en-US" sz="1800" b="1" dirty="0">
                <a:latin typeface="+mj-lt"/>
              </a:rPr>
              <a:t>Core Competency 2 – Wellness Recovery Action Plan (WRAP)</a:t>
            </a:r>
          </a:p>
          <a:p>
            <a:endParaRPr lang="en-US" sz="1800" b="1" dirty="0">
              <a:latin typeface="+mj-lt"/>
            </a:endParaRPr>
          </a:p>
          <a:p>
            <a:pPr marL="285750" indent="-285750">
              <a:buFont typeface="Arial" panose="020B0604020202020204" pitchFamily="34" charset="0"/>
              <a:buChar char="•"/>
            </a:pPr>
            <a:r>
              <a:rPr lang="en-US" sz="1400" dirty="0">
                <a:latin typeface="+mn-lt"/>
              </a:rPr>
              <a:t>Participants will understand the components of WRAP. They will develop a maintenance plan and crisis plan for when things are breaking down. </a:t>
            </a:r>
          </a:p>
          <a:p>
            <a:pPr marL="285750" indent="-285750">
              <a:buFont typeface="Arial" panose="020B0604020202020204" pitchFamily="34" charset="0"/>
              <a:buChar char="•"/>
            </a:pPr>
            <a:r>
              <a:rPr lang="en-US" sz="1400" dirty="0">
                <a:latin typeface="+mn-lt"/>
              </a:rPr>
              <a:t>Participants will be able to identify triggers and early warning signs.</a:t>
            </a:r>
          </a:p>
          <a:p>
            <a:pPr marL="285750" indent="-285750">
              <a:buFont typeface="Arial" panose="020B0604020202020204" pitchFamily="34" charset="0"/>
              <a:buChar char="•"/>
            </a:pPr>
            <a:r>
              <a:rPr lang="en-US" sz="1400" dirty="0">
                <a:latin typeface="+mn-lt"/>
              </a:rPr>
              <a:t>Participants will understand the components of an Advance Directive for Mental Health Treatment (ADMHT) and will participate in the creation of one.</a:t>
            </a:r>
          </a:p>
          <a:p>
            <a:pPr marL="285750" indent="-285750">
              <a:buFont typeface="Arial" panose="020B0604020202020204" pitchFamily="34" charset="0"/>
              <a:buChar char="•"/>
            </a:pPr>
            <a:r>
              <a:rPr lang="en-US" sz="1400" dirty="0">
                <a:latin typeface="+mn-lt"/>
              </a:rPr>
              <a:t>Participants will understand the importance of behavioral self care and self wellness.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endParaRPr lang="en-US" sz="1400" dirty="0">
              <a:latin typeface="+mn-lt"/>
            </a:endParaRPr>
          </a:p>
        </p:txBody>
      </p:sp>
      <p:sp>
        <p:nvSpPr>
          <p:cNvPr id="4" name="Title 3">
            <a:extLst>
              <a:ext uri="{FF2B5EF4-FFF2-40B4-BE49-F238E27FC236}">
                <a16:creationId xmlns:a16="http://schemas.microsoft.com/office/drawing/2014/main" id="{C92D872F-0C0F-7F4B-BD22-94914B0F4360}"/>
              </a:ext>
            </a:extLst>
          </p:cNvPr>
          <p:cNvSpPr>
            <a:spLocks noGrp="1"/>
          </p:cNvSpPr>
          <p:nvPr>
            <p:ph type="title"/>
          </p:nvPr>
        </p:nvSpPr>
        <p:spPr/>
        <p:txBody>
          <a:bodyPr>
            <a:normAutofit fontScale="90000"/>
          </a:bodyPr>
          <a:lstStyle/>
          <a:p>
            <a:r>
              <a:rPr lang="en-US" dirty="0"/>
              <a:t>Core Competencies and Objectives</a:t>
            </a:r>
          </a:p>
        </p:txBody>
      </p:sp>
      <p:grpSp>
        <p:nvGrpSpPr>
          <p:cNvPr id="56" name="Group 55">
            <a:extLst>
              <a:ext uri="{FF2B5EF4-FFF2-40B4-BE49-F238E27FC236}">
                <a16:creationId xmlns:a16="http://schemas.microsoft.com/office/drawing/2014/main" id="{F5962AF8-430C-AC44-A81A-4985AD4DF488}"/>
              </a:ext>
            </a:extLst>
          </p:cNvPr>
          <p:cNvGrpSpPr/>
          <p:nvPr/>
        </p:nvGrpSpPr>
        <p:grpSpPr>
          <a:xfrm flipH="1">
            <a:off x="2717828" y="4702787"/>
            <a:ext cx="2336743" cy="3515075"/>
            <a:chOff x="1273256" y="564201"/>
            <a:chExt cx="3619967" cy="5445381"/>
          </a:xfrm>
        </p:grpSpPr>
        <p:sp>
          <p:nvSpPr>
            <p:cNvPr id="57" name="Freeform 56">
              <a:extLst>
                <a:ext uri="{FF2B5EF4-FFF2-40B4-BE49-F238E27FC236}">
                  <a16:creationId xmlns:a16="http://schemas.microsoft.com/office/drawing/2014/main" id="{D3F41D45-2152-C14A-85AF-A9A48B6BD2F3}"/>
                </a:ext>
              </a:extLst>
            </p:cNvPr>
            <p:cNvSpPr>
              <a:spLocks noEditPoints="1"/>
            </p:cNvSpPr>
            <p:nvPr/>
          </p:nvSpPr>
          <p:spPr bwMode="auto">
            <a:xfrm>
              <a:off x="4436537" y="2383231"/>
              <a:ext cx="406408" cy="376689"/>
            </a:xfrm>
            <a:custGeom>
              <a:avLst/>
              <a:gdLst>
                <a:gd name="T0" fmla="*/ 84 w 97"/>
                <a:gd name="T1" fmla="*/ 36 h 96"/>
                <a:gd name="T2" fmla="*/ 82 w 97"/>
                <a:gd name="T3" fmla="*/ 32 h 96"/>
                <a:gd name="T4" fmla="*/ 87 w 97"/>
                <a:gd name="T5" fmla="*/ 17 h 96"/>
                <a:gd name="T6" fmla="*/ 79 w 97"/>
                <a:gd name="T7" fmla="*/ 10 h 96"/>
                <a:gd name="T8" fmla="*/ 79 w 97"/>
                <a:gd name="T9" fmla="*/ 10 h 96"/>
                <a:gd name="T10" fmla="*/ 78 w 97"/>
                <a:gd name="T11" fmla="*/ 10 h 96"/>
                <a:gd name="T12" fmla="*/ 65 w 97"/>
                <a:gd name="T13" fmla="*/ 15 h 96"/>
                <a:gd name="T14" fmla="*/ 61 w 97"/>
                <a:gd name="T15" fmla="*/ 13 h 96"/>
                <a:gd name="T16" fmla="*/ 53 w 97"/>
                <a:gd name="T17" fmla="*/ 0 h 96"/>
                <a:gd name="T18" fmla="*/ 43 w 97"/>
                <a:gd name="T19" fmla="*/ 0 h 96"/>
                <a:gd name="T20" fmla="*/ 36 w 97"/>
                <a:gd name="T21" fmla="*/ 13 h 96"/>
                <a:gd name="T22" fmla="*/ 32 w 97"/>
                <a:gd name="T23" fmla="*/ 15 h 96"/>
                <a:gd name="T24" fmla="*/ 19 w 97"/>
                <a:gd name="T25" fmla="*/ 10 h 96"/>
                <a:gd name="T26" fmla="*/ 18 w 97"/>
                <a:gd name="T27" fmla="*/ 10 h 96"/>
                <a:gd name="T28" fmla="*/ 10 w 97"/>
                <a:gd name="T29" fmla="*/ 18 h 96"/>
                <a:gd name="T30" fmla="*/ 15 w 97"/>
                <a:gd name="T31" fmla="*/ 32 h 96"/>
                <a:gd name="T32" fmla="*/ 13 w 97"/>
                <a:gd name="T33" fmla="*/ 36 h 96"/>
                <a:gd name="T34" fmla="*/ 0 w 97"/>
                <a:gd name="T35" fmla="*/ 43 h 96"/>
                <a:gd name="T36" fmla="*/ 0 w 97"/>
                <a:gd name="T37" fmla="*/ 53 h 96"/>
                <a:gd name="T38" fmla="*/ 13 w 97"/>
                <a:gd name="T39" fmla="*/ 60 h 96"/>
                <a:gd name="T40" fmla="*/ 15 w 97"/>
                <a:gd name="T41" fmla="*/ 64 h 96"/>
                <a:gd name="T42" fmla="*/ 10 w 97"/>
                <a:gd name="T43" fmla="*/ 78 h 96"/>
                <a:gd name="T44" fmla="*/ 18 w 97"/>
                <a:gd name="T45" fmla="*/ 85 h 96"/>
                <a:gd name="T46" fmla="*/ 18 w 97"/>
                <a:gd name="T47" fmla="*/ 86 h 96"/>
                <a:gd name="T48" fmla="*/ 19 w 97"/>
                <a:gd name="T49" fmla="*/ 86 h 96"/>
                <a:gd name="T50" fmla="*/ 32 w 97"/>
                <a:gd name="T51" fmla="*/ 81 h 96"/>
                <a:gd name="T52" fmla="*/ 36 w 97"/>
                <a:gd name="T53" fmla="*/ 83 h 96"/>
                <a:gd name="T54" fmla="*/ 44 w 97"/>
                <a:gd name="T55" fmla="*/ 96 h 96"/>
                <a:gd name="T56" fmla="*/ 54 w 97"/>
                <a:gd name="T57" fmla="*/ 96 h 96"/>
                <a:gd name="T58" fmla="*/ 61 w 97"/>
                <a:gd name="T59" fmla="*/ 83 h 96"/>
                <a:gd name="T60" fmla="*/ 65 w 97"/>
                <a:gd name="T61" fmla="*/ 81 h 96"/>
                <a:gd name="T62" fmla="*/ 78 w 97"/>
                <a:gd name="T63" fmla="*/ 86 h 96"/>
                <a:gd name="T64" fmla="*/ 79 w 97"/>
                <a:gd name="T65" fmla="*/ 86 h 96"/>
                <a:gd name="T66" fmla="*/ 87 w 97"/>
                <a:gd name="T67" fmla="*/ 78 h 96"/>
                <a:gd name="T68" fmla="*/ 82 w 97"/>
                <a:gd name="T69" fmla="*/ 64 h 96"/>
                <a:gd name="T70" fmla="*/ 84 w 97"/>
                <a:gd name="T71" fmla="*/ 60 h 96"/>
                <a:gd name="T72" fmla="*/ 97 w 97"/>
                <a:gd name="T73" fmla="*/ 53 h 96"/>
                <a:gd name="T74" fmla="*/ 97 w 97"/>
                <a:gd name="T75" fmla="*/ 43 h 96"/>
                <a:gd name="T76" fmla="*/ 84 w 97"/>
                <a:gd name="T77" fmla="*/ 36 h 96"/>
                <a:gd name="T78" fmla="*/ 48 w 97"/>
                <a:gd name="T79" fmla="*/ 65 h 96"/>
                <a:gd name="T80" fmla="*/ 31 w 97"/>
                <a:gd name="T81" fmla="*/ 48 h 96"/>
                <a:gd name="T82" fmla="*/ 48 w 97"/>
                <a:gd name="T83" fmla="*/ 31 h 96"/>
                <a:gd name="T84" fmla="*/ 66 w 97"/>
                <a:gd name="T85" fmla="*/ 48 h 96"/>
                <a:gd name="T86" fmla="*/ 48 w 97"/>
                <a:gd name="T87" fmla="*/ 65 h 96"/>
                <a:gd name="T88" fmla="*/ 48 w 97"/>
                <a:gd name="T89" fmla="*/ 65 h 96"/>
                <a:gd name="T90" fmla="*/ 48 w 97"/>
                <a:gd name="T9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4" y="36"/>
                  </a:moveTo>
                  <a:cubicBezTo>
                    <a:pt x="82" y="32"/>
                    <a:pt x="82" y="32"/>
                    <a:pt x="82" y="32"/>
                  </a:cubicBezTo>
                  <a:cubicBezTo>
                    <a:pt x="88" y="19"/>
                    <a:pt x="88" y="18"/>
                    <a:pt x="87" y="17"/>
                  </a:cubicBezTo>
                  <a:cubicBezTo>
                    <a:pt x="79" y="10"/>
                    <a:pt x="79" y="10"/>
                    <a:pt x="79" y="10"/>
                  </a:cubicBezTo>
                  <a:cubicBezTo>
                    <a:pt x="79" y="10"/>
                    <a:pt x="79" y="10"/>
                    <a:pt x="79" y="10"/>
                  </a:cubicBezTo>
                  <a:cubicBezTo>
                    <a:pt x="78" y="10"/>
                    <a:pt x="78" y="10"/>
                    <a:pt x="78" y="10"/>
                  </a:cubicBezTo>
                  <a:cubicBezTo>
                    <a:pt x="77" y="10"/>
                    <a:pt x="76" y="10"/>
                    <a:pt x="65" y="15"/>
                  </a:cubicBezTo>
                  <a:cubicBezTo>
                    <a:pt x="61" y="13"/>
                    <a:pt x="61" y="13"/>
                    <a:pt x="61" y="13"/>
                  </a:cubicBezTo>
                  <a:cubicBezTo>
                    <a:pt x="55" y="0"/>
                    <a:pt x="55" y="0"/>
                    <a:pt x="53" y="0"/>
                  </a:cubicBezTo>
                  <a:cubicBezTo>
                    <a:pt x="43" y="0"/>
                    <a:pt x="43" y="0"/>
                    <a:pt x="43" y="0"/>
                  </a:cubicBezTo>
                  <a:cubicBezTo>
                    <a:pt x="42" y="0"/>
                    <a:pt x="41" y="0"/>
                    <a:pt x="36" y="13"/>
                  </a:cubicBezTo>
                  <a:cubicBezTo>
                    <a:pt x="32" y="15"/>
                    <a:pt x="32" y="15"/>
                    <a:pt x="32" y="15"/>
                  </a:cubicBezTo>
                  <a:cubicBezTo>
                    <a:pt x="25" y="11"/>
                    <a:pt x="20" y="10"/>
                    <a:pt x="19" y="10"/>
                  </a:cubicBezTo>
                  <a:cubicBezTo>
                    <a:pt x="18" y="10"/>
                    <a:pt x="18" y="10"/>
                    <a:pt x="18" y="10"/>
                  </a:cubicBezTo>
                  <a:cubicBezTo>
                    <a:pt x="10" y="18"/>
                    <a:pt x="10" y="18"/>
                    <a:pt x="10" y="18"/>
                  </a:cubicBezTo>
                  <a:cubicBezTo>
                    <a:pt x="9" y="19"/>
                    <a:pt x="8" y="19"/>
                    <a:pt x="15" y="32"/>
                  </a:cubicBezTo>
                  <a:cubicBezTo>
                    <a:pt x="13" y="36"/>
                    <a:pt x="13" y="36"/>
                    <a:pt x="13" y="36"/>
                  </a:cubicBezTo>
                  <a:cubicBezTo>
                    <a:pt x="0" y="41"/>
                    <a:pt x="0" y="41"/>
                    <a:pt x="0" y="43"/>
                  </a:cubicBezTo>
                  <a:cubicBezTo>
                    <a:pt x="0" y="53"/>
                    <a:pt x="0" y="53"/>
                    <a:pt x="0" y="53"/>
                  </a:cubicBezTo>
                  <a:cubicBezTo>
                    <a:pt x="0" y="55"/>
                    <a:pt x="0" y="55"/>
                    <a:pt x="13" y="60"/>
                  </a:cubicBezTo>
                  <a:cubicBezTo>
                    <a:pt x="15" y="64"/>
                    <a:pt x="15" y="64"/>
                    <a:pt x="15" y="64"/>
                  </a:cubicBezTo>
                  <a:cubicBezTo>
                    <a:pt x="9" y="77"/>
                    <a:pt x="9" y="77"/>
                    <a:pt x="10" y="78"/>
                  </a:cubicBezTo>
                  <a:cubicBezTo>
                    <a:pt x="18" y="85"/>
                    <a:pt x="18" y="85"/>
                    <a:pt x="18" y="85"/>
                  </a:cubicBezTo>
                  <a:cubicBezTo>
                    <a:pt x="18" y="86"/>
                    <a:pt x="18" y="86"/>
                    <a:pt x="18" y="86"/>
                  </a:cubicBezTo>
                  <a:cubicBezTo>
                    <a:pt x="19" y="86"/>
                    <a:pt x="19" y="86"/>
                    <a:pt x="19" y="86"/>
                  </a:cubicBezTo>
                  <a:cubicBezTo>
                    <a:pt x="20" y="86"/>
                    <a:pt x="21" y="86"/>
                    <a:pt x="32" y="81"/>
                  </a:cubicBezTo>
                  <a:cubicBezTo>
                    <a:pt x="36" y="83"/>
                    <a:pt x="36" y="83"/>
                    <a:pt x="36" y="83"/>
                  </a:cubicBezTo>
                  <a:cubicBezTo>
                    <a:pt x="41" y="96"/>
                    <a:pt x="42" y="96"/>
                    <a:pt x="44" y="96"/>
                  </a:cubicBezTo>
                  <a:cubicBezTo>
                    <a:pt x="54" y="96"/>
                    <a:pt x="54" y="96"/>
                    <a:pt x="54" y="96"/>
                  </a:cubicBezTo>
                  <a:cubicBezTo>
                    <a:pt x="55" y="96"/>
                    <a:pt x="56" y="96"/>
                    <a:pt x="61" y="83"/>
                  </a:cubicBezTo>
                  <a:cubicBezTo>
                    <a:pt x="65" y="81"/>
                    <a:pt x="65" y="81"/>
                    <a:pt x="65" y="81"/>
                  </a:cubicBezTo>
                  <a:cubicBezTo>
                    <a:pt x="72" y="84"/>
                    <a:pt x="77" y="86"/>
                    <a:pt x="78" y="86"/>
                  </a:cubicBezTo>
                  <a:cubicBezTo>
                    <a:pt x="79" y="86"/>
                    <a:pt x="79" y="86"/>
                    <a:pt x="79" y="86"/>
                  </a:cubicBezTo>
                  <a:cubicBezTo>
                    <a:pt x="87" y="78"/>
                    <a:pt x="87" y="78"/>
                    <a:pt x="87" y="78"/>
                  </a:cubicBezTo>
                  <a:cubicBezTo>
                    <a:pt x="88" y="77"/>
                    <a:pt x="88" y="76"/>
                    <a:pt x="82" y="64"/>
                  </a:cubicBezTo>
                  <a:cubicBezTo>
                    <a:pt x="84" y="60"/>
                    <a:pt x="84" y="60"/>
                    <a:pt x="84" y="60"/>
                  </a:cubicBezTo>
                  <a:cubicBezTo>
                    <a:pt x="97" y="55"/>
                    <a:pt x="97" y="54"/>
                    <a:pt x="97" y="53"/>
                  </a:cubicBezTo>
                  <a:cubicBezTo>
                    <a:pt x="97" y="43"/>
                    <a:pt x="97" y="43"/>
                    <a:pt x="97" y="43"/>
                  </a:cubicBezTo>
                  <a:cubicBezTo>
                    <a:pt x="97" y="41"/>
                    <a:pt x="97" y="40"/>
                    <a:pt x="84" y="36"/>
                  </a:cubicBezTo>
                  <a:close/>
                  <a:moveTo>
                    <a:pt x="48" y="65"/>
                  </a:moveTo>
                  <a:cubicBezTo>
                    <a:pt x="39" y="65"/>
                    <a:pt x="31" y="57"/>
                    <a:pt x="31" y="48"/>
                  </a:cubicBezTo>
                  <a:cubicBezTo>
                    <a:pt x="31" y="39"/>
                    <a:pt x="39" y="31"/>
                    <a:pt x="48" y="31"/>
                  </a:cubicBezTo>
                  <a:cubicBezTo>
                    <a:pt x="58" y="31"/>
                    <a:pt x="66" y="39"/>
                    <a:pt x="66" y="48"/>
                  </a:cubicBezTo>
                  <a:cubicBezTo>
                    <a:pt x="66" y="57"/>
                    <a:pt x="58" y="65"/>
                    <a:pt x="48" y="65"/>
                  </a:cubicBezTo>
                  <a:close/>
                  <a:moveTo>
                    <a:pt x="48" y="65"/>
                  </a:moveTo>
                  <a:cubicBezTo>
                    <a:pt x="48" y="65"/>
                    <a:pt x="48" y="65"/>
                    <a:pt x="48" y="6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8" name="Freeform 6">
              <a:extLst>
                <a:ext uri="{FF2B5EF4-FFF2-40B4-BE49-F238E27FC236}">
                  <a16:creationId xmlns:a16="http://schemas.microsoft.com/office/drawing/2014/main" id="{30CDEDDA-72ED-CA42-A3C0-005182D7A6F7}"/>
                </a:ext>
              </a:extLst>
            </p:cNvPr>
            <p:cNvSpPr>
              <a:spLocks noEditPoints="1"/>
            </p:cNvSpPr>
            <p:nvPr/>
          </p:nvSpPr>
          <p:spPr bwMode="auto">
            <a:xfrm>
              <a:off x="4566420" y="1506897"/>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2"/>
                    <a:pt x="5" y="12"/>
                    <a:pt x="5" y="12"/>
                  </a:cubicBezTo>
                  <a:cubicBezTo>
                    <a:pt x="0" y="14"/>
                    <a:pt x="0" y="15"/>
                    <a:pt x="0" y="15"/>
                  </a:cubicBezTo>
                  <a:cubicBezTo>
                    <a:pt x="0" y="19"/>
                    <a:pt x="0" y="19"/>
                    <a:pt x="0" y="19"/>
                  </a:cubicBezTo>
                  <a:cubicBezTo>
                    <a:pt x="0" y="19"/>
                    <a:pt x="0" y="19"/>
                    <a:pt x="5" y="21"/>
                  </a:cubicBezTo>
                  <a:cubicBezTo>
                    <a:pt x="5" y="22"/>
                    <a:pt x="5" y="22"/>
                    <a:pt x="5" y="22"/>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0"/>
                    <a:pt x="28" y="30"/>
                  </a:cubicBezTo>
                  <a:cubicBezTo>
                    <a:pt x="28" y="30"/>
                    <a:pt x="28" y="30"/>
                    <a:pt x="28" y="30"/>
                  </a:cubicBezTo>
                  <a:cubicBezTo>
                    <a:pt x="31" y="27"/>
                    <a:pt x="31" y="27"/>
                    <a:pt x="31" y="27"/>
                  </a:cubicBezTo>
                  <a:cubicBezTo>
                    <a:pt x="31" y="27"/>
                    <a:pt x="32"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4" y="13"/>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9" name="Freeform 7">
              <a:extLst>
                <a:ext uri="{FF2B5EF4-FFF2-40B4-BE49-F238E27FC236}">
                  <a16:creationId xmlns:a16="http://schemas.microsoft.com/office/drawing/2014/main" id="{A18EDEAC-3296-2849-A977-115C7400F0BB}"/>
                </a:ext>
              </a:extLst>
            </p:cNvPr>
            <p:cNvSpPr>
              <a:spLocks noEditPoints="1"/>
            </p:cNvSpPr>
            <p:nvPr/>
          </p:nvSpPr>
          <p:spPr bwMode="auto">
            <a:xfrm>
              <a:off x="4746581" y="222318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3"/>
                    <a:pt x="7" y="3"/>
                  </a:cubicBezTo>
                  <a:cubicBezTo>
                    <a:pt x="7" y="3"/>
                    <a:pt x="7" y="3"/>
                    <a:pt x="7" y="3"/>
                  </a:cubicBezTo>
                  <a:cubicBezTo>
                    <a:pt x="4" y="6"/>
                    <a:pt x="4" y="6"/>
                    <a:pt x="4" y="6"/>
                  </a:cubicBezTo>
                  <a:cubicBezTo>
                    <a:pt x="4" y="7"/>
                    <a:pt x="4" y="7"/>
                    <a:pt x="6" y="11"/>
                  </a:cubicBezTo>
                  <a:cubicBezTo>
                    <a:pt x="5" y="13"/>
                    <a:pt x="5" y="13"/>
                    <a:pt x="5" y="13"/>
                  </a:cubicBezTo>
                  <a:cubicBezTo>
                    <a:pt x="0" y="14"/>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0" name="Freeform 8">
              <a:extLst>
                <a:ext uri="{FF2B5EF4-FFF2-40B4-BE49-F238E27FC236}">
                  <a16:creationId xmlns:a16="http://schemas.microsoft.com/office/drawing/2014/main" id="{4F71C26D-8990-C443-A46A-E20362F0A589}"/>
                </a:ext>
              </a:extLst>
            </p:cNvPr>
            <p:cNvSpPr>
              <a:spLocks noEditPoints="1"/>
            </p:cNvSpPr>
            <p:nvPr/>
          </p:nvSpPr>
          <p:spPr bwMode="auto">
            <a:xfrm>
              <a:off x="4604129" y="2814569"/>
              <a:ext cx="142452" cy="132719"/>
            </a:xfrm>
            <a:custGeom>
              <a:avLst/>
              <a:gdLst>
                <a:gd name="T0" fmla="*/ 30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5"/>
                  </a:cubicBezTo>
                  <a:cubicBezTo>
                    <a:pt x="11" y="5"/>
                    <a:pt x="11" y="5"/>
                    <a:pt x="11" y="5"/>
                  </a:cubicBezTo>
                  <a:cubicBezTo>
                    <a:pt x="8"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1" name="Freeform 9">
              <a:extLst>
                <a:ext uri="{FF2B5EF4-FFF2-40B4-BE49-F238E27FC236}">
                  <a16:creationId xmlns:a16="http://schemas.microsoft.com/office/drawing/2014/main" id="{DEF6E43D-3764-8940-9F3E-021944026E9B}"/>
                </a:ext>
              </a:extLst>
            </p:cNvPr>
            <p:cNvSpPr>
              <a:spLocks noEditPoints="1"/>
            </p:cNvSpPr>
            <p:nvPr/>
          </p:nvSpPr>
          <p:spPr bwMode="auto">
            <a:xfrm>
              <a:off x="4403019" y="3193208"/>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5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2" name="Freeform 10">
              <a:extLst>
                <a:ext uri="{FF2B5EF4-FFF2-40B4-BE49-F238E27FC236}">
                  <a16:creationId xmlns:a16="http://schemas.microsoft.com/office/drawing/2014/main" id="{3077518B-54C1-AD4E-AF15-54BCC04CB2E9}"/>
                </a:ext>
              </a:extLst>
            </p:cNvPr>
            <p:cNvSpPr>
              <a:spLocks noEditPoints="1"/>
            </p:cNvSpPr>
            <p:nvPr/>
          </p:nvSpPr>
          <p:spPr bwMode="auto">
            <a:xfrm>
              <a:off x="2863277" y="2207573"/>
              <a:ext cx="1686386" cy="1541883"/>
            </a:xfrm>
            <a:custGeom>
              <a:avLst/>
              <a:gdLst>
                <a:gd name="T0" fmla="*/ 346 w 402"/>
                <a:gd name="T1" fmla="*/ 147 h 394"/>
                <a:gd name="T2" fmla="*/ 340 w 402"/>
                <a:gd name="T3" fmla="*/ 131 h 394"/>
                <a:gd name="T4" fmla="*/ 357 w 402"/>
                <a:gd name="T5" fmla="*/ 72 h 394"/>
                <a:gd name="T6" fmla="*/ 327 w 402"/>
                <a:gd name="T7" fmla="*/ 43 h 394"/>
                <a:gd name="T8" fmla="*/ 324 w 402"/>
                <a:gd name="T9" fmla="*/ 40 h 394"/>
                <a:gd name="T10" fmla="*/ 321 w 402"/>
                <a:gd name="T11" fmla="*/ 40 h 394"/>
                <a:gd name="T12" fmla="*/ 268 w 402"/>
                <a:gd name="T13" fmla="*/ 61 h 394"/>
                <a:gd name="T14" fmla="*/ 251 w 402"/>
                <a:gd name="T15" fmla="*/ 54 h 394"/>
                <a:gd name="T16" fmla="*/ 221 w 402"/>
                <a:gd name="T17" fmla="*/ 0 h 394"/>
                <a:gd name="T18" fmla="*/ 178 w 402"/>
                <a:gd name="T19" fmla="*/ 0 h 394"/>
                <a:gd name="T20" fmla="*/ 150 w 402"/>
                <a:gd name="T21" fmla="*/ 54 h 394"/>
                <a:gd name="T22" fmla="*/ 133 w 402"/>
                <a:gd name="T23" fmla="*/ 61 h 394"/>
                <a:gd name="T24" fmla="*/ 79 w 402"/>
                <a:gd name="T25" fmla="*/ 41 h 394"/>
                <a:gd name="T26" fmla="*/ 75 w 402"/>
                <a:gd name="T27" fmla="*/ 41 h 394"/>
                <a:gd name="T28" fmla="*/ 43 w 402"/>
                <a:gd name="T29" fmla="*/ 73 h 394"/>
                <a:gd name="T30" fmla="*/ 61 w 402"/>
                <a:gd name="T31" fmla="*/ 131 h 394"/>
                <a:gd name="T32" fmla="*/ 54 w 402"/>
                <a:gd name="T33" fmla="*/ 148 h 394"/>
                <a:gd name="T34" fmla="*/ 0 w 402"/>
                <a:gd name="T35" fmla="*/ 177 h 394"/>
                <a:gd name="T36" fmla="*/ 0 w 402"/>
                <a:gd name="T37" fmla="*/ 219 h 394"/>
                <a:gd name="T38" fmla="*/ 55 w 402"/>
                <a:gd name="T39" fmla="*/ 247 h 394"/>
                <a:gd name="T40" fmla="*/ 61 w 402"/>
                <a:gd name="T41" fmla="*/ 263 h 394"/>
                <a:gd name="T42" fmla="*/ 44 w 402"/>
                <a:gd name="T43" fmla="*/ 323 h 394"/>
                <a:gd name="T44" fmla="*/ 74 w 402"/>
                <a:gd name="T45" fmla="*/ 352 h 394"/>
                <a:gd name="T46" fmla="*/ 77 w 402"/>
                <a:gd name="T47" fmla="*/ 354 h 394"/>
                <a:gd name="T48" fmla="*/ 80 w 402"/>
                <a:gd name="T49" fmla="*/ 354 h 394"/>
                <a:gd name="T50" fmla="*/ 133 w 402"/>
                <a:gd name="T51" fmla="*/ 334 h 394"/>
                <a:gd name="T52" fmla="*/ 150 w 402"/>
                <a:gd name="T53" fmla="*/ 341 h 394"/>
                <a:gd name="T54" fmla="*/ 180 w 402"/>
                <a:gd name="T55" fmla="*/ 394 h 394"/>
                <a:gd name="T56" fmla="*/ 223 w 402"/>
                <a:gd name="T57" fmla="*/ 394 h 394"/>
                <a:gd name="T58" fmla="*/ 251 w 402"/>
                <a:gd name="T59" fmla="*/ 340 h 394"/>
                <a:gd name="T60" fmla="*/ 268 w 402"/>
                <a:gd name="T61" fmla="*/ 334 h 394"/>
                <a:gd name="T62" fmla="*/ 322 w 402"/>
                <a:gd name="T63" fmla="*/ 353 h 394"/>
                <a:gd name="T64" fmla="*/ 326 w 402"/>
                <a:gd name="T65" fmla="*/ 353 h 394"/>
                <a:gd name="T66" fmla="*/ 358 w 402"/>
                <a:gd name="T67" fmla="*/ 321 h 394"/>
                <a:gd name="T68" fmla="*/ 340 w 402"/>
                <a:gd name="T69" fmla="*/ 263 h 394"/>
                <a:gd name="T70" fmla="*/ 347 w 402"/>
                <a:gd name="T71" fmla="*/ 247 h 394"/>
                <a:gd name="T72" fmla="*/ 402 w 402"/>
                <a:gd name="T73" fmla="*/ 217 h 394"/>
                <a:gd name="T74" fmla="*/ 402 w 402"/>
                <a:gd name="T75" fmla="*/ 176 h 394"/>
                <a:gd name="T76" fmla="*/ 346 w 402"/>
                <a:gd name="T77" fmla="*/ 147 h 394"/>
                <a:gd name="T78" fmla="*/ 201 w 402"/>
                <a:gd name="T79" fmla="*/ 266 h 394"/>
                <a:gd name="T80" fmla="*/ 130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6" y="147"/>
                  </a:moveTo>
                  <a:cubicBezTo>
                    <a:pt x="340" y="131"/>
                    <a:pt x="340" y="131"/>
                    <a:pt x="340" y="131"/>
                  </a:cubicBezTo>
                  <a:cubicBezTo>
                    <a:pt x="363" y="78"/>
                    <a:pt x="362" y="76"/>
                    <a:pt x="357" y="72"/>
                  </a:cubicBezTo>
                  <a:cubicBezTo>
                    <a:pt x="327" y="43"/>
                    <a:pt x="327" y="43"/>
                    <a:pt x="327" y="43"/>
                  </a:cubicBezTo>
                  <a:cubicBezTo>
                    <a:pt x="324" y="40"/>
                    <a:pt x="324" y="40"/>
                    <a:pt x="324" y="40"/>
                  </a:cubicBezTo>
                  <a:cubicBezTo>
                    <a:pt x="321" y="40"/>
                    <a:pt x="321" y="40"/>
                    <a:pt x="321" y="40"/>
                  </a:cubicBezTo>
                  <a:cubicBezTo>
                    <a:pt x="319" y="40"/>
                    <a:pt x="313" y="40"/>
                    <a:pt x="268" y="61"/>
                  </a:cubicBezTo>
                  <a:cubicBezTo>
                    <a:pt x="251" y="54"/>
                    <a:pt x="251" y="54"/>
                    <a:pt x="251" y="54"/>
                  </a:cubicBezTo>
                  <a:cubicBezTo>
                    <a:pt x="229" y="0"/>
                    <a:pt x="227" y="0"/>
                    <a:pt x="221" y="0"/>
                  </a:cubicBezTo>
                  <a:cubicBezTo>
                    <a:pt x="178" y="0"/>
                    <a:pt x="178" y="0"/>
                    <a:pt x="178" y="0"/>
                  </a:cubicBezTo>
                  <a:cubicBezTo>
                    <a:pt x="172" y="0"/>
                    <a:pt x="170" y="0"/>
                    <a:pt x="150" y="54"/>
                  </a:cubicBezTo>
                  <a:cubicBezTo>
                    <a:pt x="133" y="61"/>
                    <a:pt x="133" y="61"/>
                    <a:pt x="133" y="61"/>
                  </a:cubicBezTo>
                  <a:cubicBezTo>
                    <a:pt x="102" y="48"/>
                    <a:pt x="84" y="41"/>
                    <a:pt x="79" y="41"/>
                  </a:cubicBezTo>
                  <a:cubicBezTo>
                    <a:pt x="75" y="41"/>
                    <a:pt x="75" y="41"/>
                    <a:pt x="75" y="41"/>
                  </a:cubicBezTo>
                  <a:cubicBezTo>
                    <a:pt x="43" y="73"/>
                    <a:pt x="43" y="73"/>
                    <a:pt x="43" y="73"/>
                  </a:cubicBezTo>
                  <a:cubicBezTo>
                    <a:pt x="38" y="78"/>
                    <a:pt x="36" y="79"/>
                    <a:pt x="61" y="131"/>
                  </a:cubicBezTo>
                  <a:cubicBezTo>
                    <a:pt x="54" y="148"/>
                    <a:pt x="54" y="148"/>
                    <a:pt x="54" y="148"/>
                  </a:cubicBezTo>
                  <a:cubicBezTo>
                    <a:pt x="0" y="169"/>
                    <a:pt x="0" y="171"/>
                    <a:pt x="0" y="177"/>
                  </a:cubicBezTo>
                  <a:cubicBezTo>
                    <a:pt x="0" y="219"/>
                    <a:pt x="0" y="219"/>
                    <a:pt x="0" y="219"/>
                  </a:cubicBezTo>
                  <a:cubicBezTo>
                    <a:pt x="0" y="225"/>
                    <a:pt x="0" y="228"/>
                    <a:pt x="55" y="247"/>
                  </a:cubicBezTo>
                  <a:cubicBezTo>
                    <a:pt x="61" y="263"/>
                    <a:pt x="61" y="263"/>
                    <a:pt x="61" y="263"/>
                  </a:cubicBezTo>
                  <a:cubicBezTo>
                    <a:pt x="38" y="316"/>
                    <a:pt x="39" y="318"/>
                    <a:pt x="44" y="323"/>
                  </a:cubicBezTo>
                  <a:cubicBezTo>
                    <a:pt x="74" y="352"/>
                    <a:pt x="74" y="352"/>
                    <a:pt x="74" y="352"/>
                  </a:cubicBezTo>
                  <a:cubicBezTo>
                    <a:pt x="77" y="354"/>
                    <a:pt x="77" y="354"/>
                    <a:pt x="77" y="354"/>
                  </a:cubicBezTo>
                  <a:cubicBezTo>
                    <a:pt x="80" y="354"/>
                    <a:pt x="80" y="354"/>
                    <a:pt x="80" y="354"/>
                  </a:cubicBezTo>
                  <a:cubicBezTo>
                    <a:pt x="82" y="354"/>
                    <a:pt x="88" y="354"/>
                    <a:pt x="133" y="334"/>
                  </a:cubicBezTo>
                  <a:cubicBezTo>
                    <a:pt x="150" y="341"/>
                    <a:pt x="150" y="341"/>
                    <a:pt x="150" y="341"/>
                  </a:cubicBezTo>
                  <a:cubicBezTo>
                    <a:pt x="172" y="394"/>
                    <a:pt x="174" y="394"/>
                    <a:pt x="180" y="394"/>
                  </a:cubicBezTo>
                  <a:cubicBezTo>
                    <a:pt x="223" y="394"/>
                    <a:pt x="223" y="394"/>
                    <a:pt x="223" y="394"/>
                  </a:cubicBezTo>
                  <a:cubicBezTo>
                    <a:pt x="229" y="394"/>
                    <a:pt x="231" y="394"/>
                    <a:pt x="251" y="340"/>
                  </a:cubicBezTo>
                  <a:cubicBezTo>
                    <a:pt x="268" y="334"/>
                    <a:pt x="268" y="334"/>
                    <a:pt x="268" y="334"/>
                  </a:cubicBezTo>
                  <a:cubicBezTo>
                    <a:pt x="299" y="347"/>
                    <a:pt x="317" y="353"/>
                    <a:pt x="322" y="353"/>
                  </a:cubicBezTo>
                  <a:cubicBezTo>
                    <a:pt x="326" y="353"/>
                    <a:pt x="326" y="353"/>
                    <a:pt x="326" y="353"/>
                  </a:cubicBezTo>
                  <a:cubicBezTo>
                    <a:pt x="358" y="321"/>
                    <a:pt x="358" y="321"/>
                    <a:pt x="358" y="321"/>
                  </a:cubicBezTo>
                  <a:cubicBezTo>
                    <a:pt x="363" y="317"/>
                    <a:pt x="365" y="315"/>
                    <a:pt x="340" y="263"/>
                  </a:cubicBezTo>
                  <a:cubicBezTo>
                    <a:pt x="347" y="247"/>
                    <a:pt x="347" y="247"/>
                    <a:pt x="347" y="247"/>
                  </a:cubicBezTo>
                  <a:cubicBezTo>
                    <a:pt x="402" y="226"/>
                    <a:pt x="402" y="223"/>
                    <a:pt x="402" y="217"/>
                  </a:cubicBezTo>
                  <a:cubicBezTo>
                    <a:pt x="402" y="176"/>
                    <a:pt x="402" y="176"/>
                    <a:pt x="402" y="176"/>
                  </a:cubicBezTo>
                  <a:cubicBezTo>
                    <a:pt x="402" y="169"/>
                    <a:pt x="402" y="167"/>
                    <a:pt x="346" y="147"/>
                  </a:cubicBezTo>
                  <a:close/>
                  <a:moveTo>
                    <a:pt x="201" y="266"/>
                  </a:moveTo>
                  <a:cubicBezTo>
                    <a:pt x="162" y="266"/>
                    <a:pt x="130" y="235"/>
                    <a:pt x="130" y="197"/>
                  </a:cubicBezTo>
                  <a:cubicBezTo>
                    <a:pt x="130" y="159"/>
                    <a:pt x="162" y="128"/>
                    <a:pt x="201" y="128"/>
                  </a:cubicBezTo>
                  <a:cubicBezTo>
                    <a:pt x="239" y="128"/>
                    <a:pt x="271" y="159"/>
                    <a:pt x="271" y="197"/>
                  </a:cubicBezTo>
                  <a:cubicBezTo>
                    <a:pt x="271" y="235"/>
                    <a:pt x="239" y="266"/>
                    <a:pt x="201" y="266"/>
                  </a:cubicBezTo>
                  <a:close/>
                  <a:moveTo>
                    <a:pt x="201" y="266"/>
                  </a:moveTo>
                  <a:cubicBezTo>
                    <a:pt x="201" y="266"/>
                    <a:pt x="201" y="266"/>
                    <a:pt x="201" y="266"/>
                  </a:cubicBezTo>
                </a:path>
              </a:pathLst>
            </a:custGeom>
            <a:solidFill>
              <a:srgbClr val="97C4C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3" name="Freeform 11">
              <a:extLst>
                <a:ext uri="{FF2B5EF4-FFF2-40B4-BE49-F238E27FC236}">
                  <a16:creationId xmlns:a16="http://schemas.microsoft.com/office/drawing/2014/main" id="{02B284DB-7B6A-3244-8630-7226572EDF38}"/>
                </a:ext>
              </a:extLst>
            </p:cNvPr>
            <p:cNvSpPr>
              <a:spLocks noEditPoints="1"/>
            </p:cNvSpPr>
            <p:nvPr/>
          </p:nvSpPr>
          <p:spPr bwMode="auto">
            <a:xfrm>
              <a:off x="2507147" y="591525"/>
              <a:ext cx="1686386" cy="1541883"/>
            </a:xfrm>
            <a:custGeom>
              <a:avLst/>
              <a:gdLst>
                <a:gd name="T0" fmla="*/ 347 w 402"/>
                <a:gd name="T1" fmla="*/ 147 h 394"/>
                <a:gd name="T2" fmla="*/ 341 w 402"/>
                <a:gd name="T3" fmla="*/ 130 h 394"/>
                <a:gd name="T4" fmla="*/ 358 w 402"/>
                <a:gd name="T5" fmla="*/ 71 h 394"/>
                <a:gd name="T6" fmla="*/ 328 w 402"/>
                <a:gd name="T7" fmla="*/ 42 h 394"/>
                <a:gd name="T8" fmla="*/ 325 w 402"/>
                <a:gd name="T9" fmla="*/ 40 h 394"/>
                <a:gd name="T10" fmla="*/ 321 w 402"/>
                <a:gd name="T11" fmla="*/ 40 h 394"/>
                <a:gd name="T12" fmla="*/ 269 w 402"/>
                <a:gd name="T13" fmla="*/ 60 h 394"/>
                <a:gd name="T14" fmla="*/ 252 w 402"/>
                <a:gd name="T15" fmla="*/ 53 h 394"/>
                <a:gd name="T16" fmla="*/ 222 w 402"/>
                <a:gd name="T17" fmla="*/ 0 h 394"/>
                <a:gd name="T18" fmla="*/ 179 w 402"/>
                <a:gd name="T19" fmla="*/ 0 h 394"/>
                <a:gd name="T20" fmla="*/ 151 w 402"/>
                <a:gd name="T21" fmla="*/ 54 h 394"/>
                <a:gd name="T22" fmla="*/ 134 w 402"/>
                <a:gd name="T23" fmla="*/ 60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8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3 w 402"/>
                <a:gd name="T63" fmla="*/ 353 h 394"/>
                <a:gd name="T64" fmla="*/ 327 w 402"/>
                <a:gd name="T65" fmla="*/ 353 h 394"/>
                <a:gd name="T66" fmla="*/ 359 w 402"/>
                <a:gd name="T67" fmla="*/ 321 h 394"/>
                <a:gd name="T68" fmla="*/ 341 w 402"/>
                <a:gd name="T69" fmla="*/ 263 h 394"/>
                <a:gd name="T70" fmla="*/ 348 w 402"/>
                <a:gd name="T71" fmla="*/ 246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2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1" y="130"/>
                    <a:pt x="341" y="130"/>
                    <a:pt x="341" y="130"/>
                  </a:cubicBezTo>
                  <a:cubicBezTo>
                    <a:pt x="364" y="77"/>
                    <a:pt x="362" y="76"/>
                    <a:pt x="358" y="71"/>
                  </a:cubicBezTo>
                  <a:cubicBezTo>
                    <a:pt x="328" y="42"/>
                    <a:pt x="328" y="42"/>
                    <a:pt x="328" y="42"/>
                  </a:cubicBezTo>
                  <a:cubicBezTo>
                    <a:pt x="325" y="40"/>
                    <a:pt x="325" y="40"/>
                    <a:pt x="325" y="40"/>
                  </a:cubicBezTo>
                  <a:cubicBezTo>
                    <a:pt x="321" y="40"/>
                    <a:pt x="321" y="40"/>
                    <a:pt x="321" y="40"/>
                  </a:cubicBezTo>
                  <a:cubicBezTo>
                    <a:pt x="320" y="40"/>
                    <a:pt x="314" y="40"/>
                    <a:pt x="269" y="60"/>
                  </a:cubicBezTo>
                  <a:cubicBezTo>
                    <a:pt x="252" y="53"/>
                    <a:pt x="252" y="53"/>
                    <a:pt x="252" y="53"/>
                  </a:cubicBezTo>
                  <a:cubicBezTo>
                    <a:pt x="230" y="0"/>
                    <a:pt x="228" y="0"/>
                    <a:pt x="222" y="0"/>
                  </a:cubicBezTo>
                  <a:cubicBezTo>
                    <a:pt x="179" y="0"/>
                    <a:pt x="179" y="0"/>
                    <a:pt x="179" y="0"/>
                  </a:cubicBezTo>
                  <a:cubicBezTo>
                    <a:pt x="173" y="0"/>
                    <a:pt x="171" y="0"/>
                    <a:pt x="151" y="54"/>
                  </a:cubicBezTo>
                  <a:cubicBezTo>
                    <a:pt x="134" y="60"/>
                    <a:pt x="134" y="60"/>
                    <a:pt x="134" y="60"/>
                  </a:cubicBezTo>
                  <a:cubicBezTo>
                    <a:pt x="103" y="47"/>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9" y="316"/>
                    <a:pt x="40" y="318"/>
                    <a:pt x="45" y="322"/>
                  </a:cubicBezTo>
                  <a:cubicBezTo>
                    <a:pt x="75" y="351"/>
                    <a:pt x="75" y="351"/>
                    <a:pt x="75" y="351"/>
                  </a:cubicBezTo>
                  <a:cubicBezTo>
                    <a:pt x="78" y="354"/>
                    <a:pt x="78" y="354"/>
                    <a:pt x="78" y="354"/>
                  </a:cubicBezTo>
                  <a:cubicBezTo>
                    <a:pt x="81" y="354"/>
                    <a:pt x="81" y="354"/>
                    <a:pt x="81" y="354"/>
                  </a:cubicBezTo>
                  <a:cubicBezTo>
                    <a:pt x="83" y="354"/>
                    <a:pt x="89" y="354"/>
                    <a:pt x="134" y="333"/>
                  </a:cubicBezTo>
                  <a:cubicBezTo>
                    <a:pt x="151" y="340"/>
                    <a:pt x="151" y="340"/>
                    <a:pt x="151" y="340"/>
                  </a:cubicBezTo>
                  <a:cubicBezTo>
                    <a:pt x="173"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3" y="353"/>
                  </a:cubicBezTo>
                  <a:cubicBezTo>
                    <a:pt x="327" y="353"/>
                    <a:pt x="327" y="353"/>
                    <a:pt x="327" y="353"/>
                  </a:cubicBezTo>
                  <a:cubicBezTo>
                    <a:pt x="359" y="321"/>
                    <a:pt x="359" y="321"/>
                    <a:pt x="359" y="321"/>
                  </a:cubicBezTo>
                  <a:cubicBezTo>
                    <a:pt x="364" y="316"/>
                    <a:pt x="365" y="314"/>
                    <a:pt x="341" y="263"/>
                  </a:cubicBezTo>
                  <a:cubicBezTo>
                    <a:pt x="348" y="246"/>
                    <a:pt x="348" y="246"/>
                    <a:pt x="348" y="246"/>
                  </a:cubicBezTo>
                  <a:cubicBezTo>
                    <a:pt x="402" y="225"/>
                    <a:pt x="402" y="223"/>
                    <a:pt x="402" y="217"/>
                  </a:cubicBezTo>
                  <a:cubicBezTo>
                    <a:pt x="402" y="175"/>
                    <a:pt x="402" y="175"/>
                    <a:pt x="402" y="175"/>
                  </a:cubicBezTo>
                  <a:cubicBezTo>
                    <a:pt x="402" y="169"/>
                    <a:pt x="402" y="166"/>
                    <a:pt x="347" y="147"/>
                  </a:cubicBezTo>
                  <a:close/>
                  <a:moveTo>
                    <a:pt x="201" y="266"/>
                  </a:moveTo>
                  <a:cubicBezTo>
                    <a:pt x="163" y="266"/>
                    <a:pt x="131" y="235"/>
                    <a:pt x="131" y="197"/>
                  </a:cubicBezTo>
                  <a:cubicBezTo>
                    <a:pt x="131" y="159"/>
                    <a:pt x="163" y="128"/>
                    <a:pt x="201" y="128"/>
                  </a:cubicBezTo>
                  <a:cubicBezTo>
                    <a:pt x="240" y="128"/>
                    <a:pt x="272" y="159"/>
                    <a:pt x="272" y="197"/>
                  </a:cubicBezTo>
                  <a:cubicBezTo>
                    <a:pt x="272" y="235"/>
                    <a:pt x="240" y="266"/>
                    <a:pt x="201" y="266"/>
                  </a:cubicBezTo>
                  <a:close/>
                  <a:moveTo>
                    <a:pt x="201" y="266"/>
                  </a:moveTo>
                  <a:cubicBezTo>
                    <a:pt x="201" y="266"/>
                    <a:pt x="201" y="266"/>
                    <a:pt x="201" y="266"/>
                  </a:cubicBezTo>
                </a:path>
              </a:pathLst>
            </a:custGeom>
            <a:solidFill>
              <a:srgbClr val="5EA4A7"/>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4" name="Freeform 12">
              <a:extLst>
                <a:ext uri="{FF2B5EF4-FFF2-40B4-BE49-F238E27FC236}">
                  <a16:creationId xmlns:a16="http://schemas.microsoft.com/office/drawing/2014/main" id="{11580121-17C0-CD45-9791-51A839DAF5AA}"/>
                </a:ext>
              </a:extLst>
            </p:cNvPr>
            <p:cNvSpPr>
              <a:spLocks noEditPoints="1"/>
            </p:cNvSpPr>
            <p:nvPr/>
          </p:nvSpPr>
          <p:spPr bwMode="auto">
            <a:xfrm>
              <a:off x="1323534" y="1772334"/>
              <a:ext cx="1539743" cy="1409164"/>
            </a:xfrm>
            <a:custGeom>
              <a:avLst/>
              <a:gdLst>
                <a:gd name="T0" fmla="*/ 317 w 367"/>
                <a:gd name="T1" fmla="*/ 135 h 360"/>
                <a:gd name="T2" fmla="*/ 311 w 367"/>
                <a:gd name="T3" fmla="*/ 120 h 360"/>
                <a:gd name="T4" fmla="*/ 327 w 367"/>
                <a:gd name="T5" fmla="*/ 66 h 360"/>
                <a:gd name="T6" fmla="*/ 299 w 367"/>
                <a:gd name="T7" fmla="*/ 39 h 360"/>
                <a:gd name="T8" fmla="*/ 297 w 367"/>
                <a:gd name="T9" fmla="*/ 37 h 360"/>
                <a:gd name="T10" fmla="*/ 293 w 367"/>
                <a:gd name="T11" fmla="*/ 37 h 360"/>
                <a:gd name="T12" fmla="*/ 245 w 367"/>
                <a:gd name="T13" fmla="*/ 56 h 360"/>
                <a:gd name="T14" fmla="*/ 230 w 367"/>
                <a:gd name="T15" fmla="*/ 50 h 360"/>
                <a:gd name="T16" fmla="*/ 202 w 367"/>
                <a:gd name="T17" fmla="*/ 0 h 360"/>
                <a:gd name="T18" fmla="*/ 164 w 367"/>
                <a:gd name="T19" fmla="*/ 0 h 360"/>
                <a:gd name="T20" fmla="*/ 137 w 367"/>
                <a:gd name="T21" fmla="*/ 50 h 360"/>
                <a:gd name="T22" fmla="*/ 122 w 367"/>
                <a:gd name="T23" fmla="*/ 56 h 360"/>
                <a:gd name="T24" fmla="*/ 73 w 367"/>
                <a:gd name="T25" fmla="*/ 38 h 360"/>
                <a:gd name="T26" fmla="*/ 69 w 367"/>
                <a:gd name="T27" fmla="*/ 38 h 360"/>
                <a:gd name="T28" fmla="*/ 40 w 367"/>
                <a:gd name="T29" fmla="*/ 67 h 360"/>
                <a:gd name="T30" fmla="*/ 57 w 367"/>
                <a:gd name="T31" fmla="*/ 120 h 360"/>
                <a:gd name="T32" fmla="*/ 50 w 367"/>
                <a:gd name="T33" fmla="*/ 135 h 360"/>
                <a:gd name="T34" fmla="*/ 0 w 367"/>
                <a:gd name="T35" fmla="*/ 162 h 360"/>
                <a:gd name="T36" fmla="*/ 0 w 367"/>
                <a:gd name="T37" fmla="*/ 200 h 360"/>
                <a:gd name="T38" fmla="*/ 51 w 367"/>
                <a:gd name="T39" fmla="*/ 226 h 360"/>
                <a:gd name="T40" fmla="*/ 57 w 367"/>
                <a:gd name="T41" fmla="*/ 241 h 360"/>
                <a:gd name="T42" fmla="*/ 41 w 367"/>
                <a:gd name="T43" fmla="*/ 295 h 360"/>
                <a:gd name="T44" fmla="*/ 68 w 367"/>
                <a:gd name="T45" fmla="*/ 322 h 360"/>
                <a:gd name="T46" fmla="*/ 71 w 367"/>
                <a:gd name="T47" fmla="*/ 324 h 360"/>
                <a:gd name="T48" fmla="*/ 74 w 367"/>
                <a:gd name="T49" fmla="*/ 324 h 360"/>
                <a:gd name="T50" fmla="*/ 122 w 367"/>
                <a:gd name="T51" fmla="*/ 305 h 360"/>
                <a:gd name="T52" fmla="*/ 138 w 367"/>
                <a:gd name="T53" fmla="*/ 311 h 360"/>
                <a:gd name="T54" fmla="*/ 165 w 367"/>
                <a:gd name="T55" fmla="*/ 360 h 360"/>
                <a:gd name="T56" fmla="*/ 204 w 367"/>
                <a:gd name="T57" fmla="*/ 360 h 360"/>
                <a:gd name="T58" fmla="*/ 230 w 367"/>
                <a:gd name="T59" fmla="*/ 311 h 360"/>
                <a:gd name="T60" fmla="*/ 246 w 367"/>
                <a:gd name="T61" fmla="*/ 305 h 360"/>
                <a:gd name="T62" fmla="*/ 294 w 367"/>
                <a:gd name="T63" fmla="*/ 323 h 360"/>
                <a:gd name="T64" fmla="*/ 298 w 367"/>
                <a:gd name="T65" fmla="*/ 323 h 360"/>
                <a:gd name="T66" fmla="*/ 328 w 367"/>
                <a:gd name="T67" fmla="*/ 294 h 360"/>
                <a:gd name="T68" fmla="*/ 311 w 367"/>
                <a:gd name="T69" fmla="*/ 240 h 360"/>
                <a:gd name="T70" fmla="*/ 317 w 367"/>
                <a:gd name="T71" fmla="*/ 226 h 360"/>
                <a:gd name="T72" fmla="*/ 367 w 367"/>
                <a:gd name="T73" fmla="*/ 198 h 360"/>
                <a:gd name="T74" fmla="*/ 367 w 367"/>
                <a:gd name="T75" fmla="*/ 161 h 360"/>
                <a:gd name="T76" fmla="*/ 317 w 367"/>
                <a:gd name="T77" fmla="*/ 135 h 360"/>
                <a:gd name="T78" fmla="*/ 184 w 367"/>
                <a:gd name="T79" fmla="*/ 243 h 360"/>
                <a:gd name="T80" fmla="*/ 120 w 367"/>
                <a:gd name="T81" fmla="*/ 180 h 360"/>
                <a:gd name="T82" fmla="*/ 184 w 367"/>
                <a:gd name="T83" fmla="*/ 117 h 360"/>
                <a:gd name="T84" fmla="*/ 248 w 367"/>
                <a:gd name="T85" fmla="*/ 180 h 360"/>
                <a:gd name="T86" fmla="*/ 184 w 367"/>
                <a:gd name="T87" fmla="*/ 243 h 360"/>
                <a:gd name="T88" fmla="*/ 184 w 367"/>
                <a:gd name="T89" fmla="*/ 243 h 360"/>
                <a:gd name="T90" fmla="*/ 184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5"/>
                  </a:moveTo>
                  <a:cubicBezTo>
                    <a:pt x="311" y="120"/>
                    <a:pt x="311" y="120"/>
                    <a:pt x="311" y="120"/>
                  </a:cubicBezTo>
                  <a:cubicBezTo>
                    <a:pt x="332" y="71"/>
                    <a:pt x="331" y="70"/>
                    <a:pt x="327" y="66"/>
                  </a:cubicBezTo>
                  <a:cubicBezTo>
                    <a:pt x="299" y="39"/>
                    <a:pt x="299" y="39"/>
                    <a:pt x="299" y="39"/>
                  </a:cubicBezTo>
                  <a:cubicBezTo>
                    <a:pt x="297" y="37"/>
                    <a:pt x="297" y="37"/>
                    <a:pt x="297" y="37"/>
                  </a:cubicBezTo>
                  <a:cubicBezTo>
                    <a:pt x="293" y="37"/>
                    <a:pt x="293" y="37"/>
                    <a:pt x="293" y="37"/>
                  </a:cubicBezTo>
                  <a:cubicBezTo>
                    <a:pt x="292" y="37"/>
                    <a:pt x="287" y="37"/>
                    <a:pt x="245" y="56"/>
                  </a:cubicBezTo>
                  <a:cubicBezTo>
                    <a:pt x="230" y="50"/>
                    <a:pt x="230" y="50"/>
                    <a:pt x="230" y="50"/>
                  </a:cubicBezTo>
                  <a:cubicBezTo>
                    <a:pt x="210" y="0"/>
                    <a:pt x="208" y="0"/>
                    <a:pt x="202" y="0"/>
                  </a:cubicBezTo>
                  <a:cubicBezTo>
                    <a:pt x="164" y="0"/>
                    <a:pt x="164" y="0"/>
                    <a:pt x="164" y="0"/>
                  </a:cubicBezTo>
                  <a:cubicBezTo>
                    <a:pt x="158" y="0"/>
                    <a:pt x="156" y="0"/>
                    <a:pt x="137" y="50"/>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3"/>
                    <a:pt x="57" y="120"/>
                  </a:cubicBezTo>
                  <a:cubicBezTo>
                    <a:pt x="50" y="135"/>
                    <a:pt x="50" y="135"/>
                    <a:pt x="50" y="135"/>
                  </a:cubicBezTo>
                  <a:cubicBezTo>
                    <a:pt x="0" y="154"/>
                    <a:pt x="0" y="156"/>
                    <a:pt x="0" y="162"/>
                  </a:cubicBezTo>
                  <a:cubicBezTo>
                    <a:pt x="0" y="200"/>
                    <a:pt x="0" y="200"/>
                    <a:pt x="0" y="200"/>
                  </a:cubicBezTo>
                  <a:cubicBezTo>
                    <a:pt x="0" y="206"/>
                    <a:pt x="0" y="208"/>
                    <a:pt x="51" y="226"/>
                  </a:cubicBezTo>
                  <a:cubicBezTo>
                    <a:pt x="57" y="241"/>
                    <a:pt x="57" y="241"/>
                    <a:pt x="57" y="241"/>
                  </a:cubicBezTo>
                  <a:cubicBezTo>
                    <a:pt x="35" y="289"/>
                    <a:pt x="37" y="291"/>
                    <a:pt x="41" y="295"/>
                  </a:cubicBezTo>
                  <a:cubicBezTo>
                    <a:pt x="68" y="322"/>
                    <a:pt x="68" y="322"/>
                    <a:pt x="68" y="322"/>
                  </a:cubicBezTo>
                  <a:cubicBezTo>
                    <a:pt x="71" y="324"/>
                    <a:pt x="71" y="324"/>
                    <a:pt x="71" y="324"/>
                  </a:cubicBezTo>
                  <a:cubicBezTo>
                    <a:pt x="74" y="324"/>
                    <a:pt x="74" y="324"/>
                    <a:pt x="74" y="324"/>
                  </a:cubicBezTo>
                  <a:cubicBezTo>
                    <a:pt x="76" y="324"/>
                    <a:pt x="81" y="324"/>
                    <a:pt x="122" y="305"/>
                  </a:cubicBezTo>
                  <a:cubicBezTo>
                    <a:pt x="138" y="311"/>
                    <a:pt x="138" y="311"/>
                    <a:pt x="138" y="311"/>
                  </a:cubicBezTo>
                  <a:cubicBezTo>
                    <a:pt x="157" y="360"/>
                    <a:pt x="159" y="360"/>
                    <a:pt x="165" y="360"/>
                  </a:cubicBezTo>
                  <a:cubicBezTo>
                    <a:pt x="204" y="360"/>
                    <a:pt x="204" y="360"/>
                    <a:pt x="204" y="360"/>
                  </a:cubicBezTo>
                  <a:cubicBezTo>
                    <a:pt x="210" y="360"/>
                    <a:pt x="212" y="360"/>
                    <a:pt x="230" y="311"/>
                  </a:cubicBezTo>
                  <a:cubicBezTo>
                    <a:pt x="246" y="305"/>
                    <a:pt x="246" y="305"/>
                    <a:pt x="246" y="305"/>
                  </a:cubicBezTo>
                  <a:cubicBezTo>
                    <a:pt x="274" y="317"/>
                    <a:pt x="290" y="323"/>
                    <a:pt x="294" y="323"/>
                  </a:cubicBezTo>
                  <a:cubicBezTo>
                    <a:pt x="298" y="323"/>
                    <a:pt x="298" y="323"/>
                    <a:pt x="298" y="323"/>
                  </a:cubicBezTo>
                  <a:cubicBezTo>
                    <a:pt x="328" y="294"/>
                    <a:pt x="328" y="294"/>
                    <a:pt x="328" y="294"/>
                  </a:cubicBezTo>
                  <a:cubicBezTo>
                    <a:pt x="332" y="289"/>
                    <a:pt x="333" y="288"/>
                    <a:pt x="311" y="240"/>
                  </a:cubicBezTo>
                  <a:cubicBezTo>
                    <a:pt x="317" y="226"/>
                    <a:pt x="317" y="226"/>
                    <a:pt x="317" y="226"/>
                  </a:cubicBezTo>
                  <a:cubicBezTo>
                    <a:pt x="367" y="206"/>
                    <a:pt x="367" y="204"/>
                    <a:pt x="367" y="198"/>
                  </a:cubicBezTo>
                  <a:cubicBezTo>
                    <a:pt x="367" y="161"/>
                    <a:pt x="367" y="161"/>
                    <a:pt x="367" y="161"/>
                  </a:cubicBezTo>
                  <a:cubicBezTo>
                    <a:pt x="367" y="155"/>
                    <a:pt x="367" y="153"/>
                    <a:pt x="317" y="135"/>
                  </a:cubicBezTo>
                  <a:close/>
                  <a:moveTo>
                    <a:pt x="184" y="243"/>
                  </a:moveTo>
                  <a:cubicBezTo>
                    <a:pt x="148" y="243"/>
                    <a:pt x="120" y="215"/>
                    <a:pt x="120" y="180"/>
                  </a:cubicBezTo>
                  <a:cubicBezTo>
                    <a:pt x="120" y="146"/>
                    <a:pt x="148" y="117"/>
                    <a:pt x="184" y="117"/>
                  </a:cubicBezTo>
                  <a:cubicBezTo>
                    <a:pt x="219" y="117"/>
                    <a:pt x="248" y="146"/>
                    <a:pt x="248" y="180"/>
                  </a:cubicBezTo>
                  <a:cubicBezTo>
                    <a:pt x="248" y="215"/>
                    <a:pt x="219" y="243"/>
                    <a:pt x="184" y="243"/>
                  </a:cubicBezTo>
                  <a:close/>
                  <a:moveTo>
                    <a:pt x="184" y="243"/>
                  </a:moveTo>
                  <a:cubicBezTo>
                    <a:pt x="184" y="243"/>
                    <a:pt x="184" y="243"/>
                    <a:pt x="184" y="243"/>
                  </a:cubicBezTo>
                </a:path>
              </a:pathLst>
            </a:custGeom>
            <a:solidFill>
              <a:srgbClr val="C3C3C3"/>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5" name="Freeform 13">
              <a:extLst>
                <a:ext uri="{FF2B5EF4-FFF2-40B4-BE49-F238E27FC236}">
                  <a16:creationId xmlns:a16="http://schemas.microsoft.com/office/drawing/2014/main" id="{A5809585-907B-F446-ABEE-5FFE33302B4B}"/>
                </a:ext>
              </a:extLst>
            </p:cNvPr>
            <p:cNvSpPr>
              <a:spLocks noEditPoints="1"/>
            </p:cNvSpPr>
            <p:nvPr/>
          </p:nvSpPr>
          <p:spPr bwMode="auto">
            <a:xfrm>
              <a:off x="2023226" y="3312263"/>
              <a:ext cx="965745" cy="880239"/>
            </a:xfrm>
            <a:custGeom>
              <a:avLst/>
              <a:gdLst>
                <a:gd name="T0" fmla="*/ 199 w 230"/>
                <a:gd name="T1" fmla="*/ 84 h 225"/>
                <a:gd name="T2" fmla="*/ 195 w 230"/>
                <a:gd name="T3" fmla="*/ 74 h 225"/>
                <a:gd name="T4" fmla="*/ 205 w 230"/>
                <a:gd name="T5" fmla="*/ 41 h 225"/>
                <a:gd name="T6" fmla="*/ 188 w 230"/>
                <a:gd name="T7" fmla="*/ 24 h 225"/>
                <a:gd name="T8" fmla="*/ 186 w 230"/>
                <a:gd name="T9" fmla="*/ 22 h 225"/>
                <a:gd name="T10" fmla="*/ 184 w 230"/>
                <a:gd name="T11" fmla="*/ 22 h 225"/>
                <a:gd name="T12" fmla="*/ 154 w 230"/>
                <a:gd name="T13" fmla="*/ 34 h 225"/>
                <a:gd name="T14" fmla="*/ 144 w 230"/>
                <a:gd name="T15" fmla="*/ 30 h 225"/>
                <a:gd name="T16" fmla="*/ 127 w 230"/>
                <a:gd name="T17" fmla="*/ 0 h 225"/>
                <a:gd name="T18" fmla="*/ 103 w 230"/>
                <a:gd name="T19" fmla="*/ 0 h 225"/>
                <a:gd name="T20" fmla="*/ 86 w 230"/>
                <a:gd name="T21" fmla="*/ 30 h 225"/>
                <a:gd name="T22" fmla="*/ 77 w 230"/>
                <a:gd name="T23" fmla="*/ 34 h 225"/>
                <a:gd name="T24" fmla="*/ 46 w 230"/>
                <a:gd name="T25" fmla="*/ 23 h 225"/>
                <a:gd name="T26" fmla="*/ 44 w 230"/>
                <a:gd name="T27" fmla="*/ 23 h 225"/>
                <a:gd name="T28" fmla="*/ 25 w 230"/>
                <a:gd name="T29" fmla="*/ 41 h 225"/>
                <a:gd name="T30" fmla="*/ 36 w 230"/>
                <a:gd name="T31" fmla="*/ 75 h 225"/>
                <a:gd name="T32" fmla="*/ 32 w 230"/>
                <a:gd name="T33" fmla="*/ 84 h 225"/>
                <a:gd name="T34" fmla="*/ 0 w 230"/>
                <a:gd name="T35" fmla="*/ 101 h 225"/>
                <a:gd name="T36" fmla="*/ 0 w 230"/>
                <a:gd name="T37" fmla="*/ 125 h 225"/>
                <a:gd name="T38" fmla="*/ 32 w 230"/>
                <a:gd name="T39" fmla="*/ 141 h 225"/>
                <a:gd name="T40" fmla="*/ 36 w 230"/>
                <a:gd name="T41" fmla="*/ 150 h 225"/>
                <a:gd name="T42" fmla="*/ 26 w 230"/>
                <a:gd name="T43" fmla="*/ 184 h 225"/>
                <a:gd name="T44" fmla="*/ 43 w 230"/>
                <a:gd name="T45" fmla="*/ 201 h 225"/>
                <a:gd name="T46" fmla="*/ 45 w 230"/>
                <a:gd name="T47" fmla="*/ 202 h 225"/>
                <a:gd name="T48" fmla="*/ 47 w 230"/>
                <a:gd name="T49" fmla="*/ 202 h 225"/>
                <a:gd name="T50" fmla="*/ 77 w 230"/>
                <a:gd name="T51" fmla="*/ 190 h 225"/>
                <a:gd name="T52" fmla="*/ 87 w 230"/>
                <a:gd name="T53" fmla="*/ 194 h 225"/>
                <a:gd name="T54" fmla="*/ 104 w 230"/>
                <a:gd name="T55" fmla="*/ 225 h 225"/>
                <a:gd name="T56" fmla="*/ 128 w 230"/>
                <a:gd name="T57" fmla="*/ 225 h 225"/>
                <a:gd name="T58" fmla="*/ 145 w 230"/>
                <a:gd name="T59" fmla="*/ 194 h 225"/>
                <a:gd name="T60" fmla="*/ 154 w 230"/>
                <a:gd name="T61" fmla="*/ 190 h 225"/>
                <a:gd name="T62" fmla="*/ 185 w 230"/>
                <a:gd name="T63" fmla="*/ 201 h 225"/>
                <a:gd name="T64" fmla="*/ 187 w 230"/>
                <a:gd name="T65" fmla="*/ 201 h 225"/>
                <a:gd name="T66" fmla="*/ 206 w 230"/>
                <a:gd name="T67" fmla="*/ 183 h 225"/>
                <a:gd name="T68" fmla="*/ 195 w 230"/>
                <a:gd name="T69" fmla="*/ 150 h 225"/>
                <a:gd name="T70" fmla="*/ 199 w 230"/>
                <a:gd name="T71" fmla="*/ 141 h 225"/>
                <a:gd name="T72" fmla="*/ 230 w 230"/>
                <a:gd name="T73" fmla="*/ 124 h 225"/>
                <a:gd name="T74" fmla="*/ 230 w 230"/>
                <a:gd name="T75" fmla="*/ 100 h 225"/>
                <a:gd name="T76" fmla="*/ 199 w 230"/>
                <a:gd name="T77" fmla="*/ 84 h 225"/>
                <a:gd name="T78" fmla="*/ 115 w 230"/>
                <a:gd name="T79" fmla="*/ 152 h 225"/>
                <a:gd name="T80" fmla="*/ 75 w 230"/>
                <a:gd name="T81" fmla="*/ 112 h 225"/>
                <a:gd name="T82" fmla="*/ 115 w 230"/>
                <a:gd name="T83" fmla="*/ 73 h 225"/>
                <a:gd name="T84" fmla="*/ 156 w 230"/>
                <a:gd name="T85" fmla="*/ 112 h 225"/>
                <a:gd name="T86" fmla="*/ 115 w 230"/>
                <a:gd name="T87" fmla="*/ 152 h 225"/>
                <a:gd name="T88" fmla="*/ 115 w 230"/>
                <a:gd name="T89" fmla="*/ 152 h 225"/>
                <a:gd name="T90" fmla="*/ 115 w 230"/>
                <a:gd name="T91" fmla="*/ 15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5">
                  <a:moveTo>
                    <a:pt x="199" y="84"/>
                  </a:moveTo>
                  <a:cubicBezTo>
                    <a:pt x="195" y="74"/>
                    <a:pt x="195" y="74"/>
                    <a:pt x="195" y="74"/>
                  </a:cubicBezTo>
                  <a:cubicBezTo>
                    <a:pt x="208" y="44"/>
                    <a:pt x="207" y="43"/>
                    <a:pt x="205" y="41"/>
                  </a:cubicBezTo>
                  <a:cubicBezTo>
                    <a:pt x="188" y="24"/>
                    <a:pt x="188" y="24"/>
                    <a:pt x="188" y="24"/>
                  </a:cubicBezTo>
                  <a:cubicBezTo>
                    <a:pt x="186" y="22"/>
                    <a:pt x="186" y="22"/>
                    <a:pt x="186" y="22"/>
                  </a:cubicBezTo>
                  <a:cubicBezTo>
                    <a:pt x="184" y="22"/>
                    <a:pt x="184" y="22"/>
                    <a:pt x="184" y="22"/>
                  </a:cubicBezTo>
                  <a:cubicBezTo>
                    <a:pt x="183" y="22"/>
                    <a:pt x="180" y="22"/>
                    <a:pt x="154" y="34"/>
                  </a:cubicBezTo>
                  <a:cubicBezTo>
                    <a:pt x="144" y="30"/>
                    <a:pt x="144" y="30"/>
                    <a:pt x="144" y="30"/>
                  </a:cubicBezTo>
                  <a:cubicBezTo>
                    <a:pt x="132" y="0"/>
                    <a:pt x="131" y="0"/>
                    <a:pt x="127" y="0"/>
                  </a:cubicBezTo>
                  <a:cubicBezTo>
                    <a:pt x="103" y="0"/>
                    <a:pt x="103" y="0"/>
                    <a:pt x="103" y="0"/>
                  </a:cubicBezTo>
                  <a:cubicBezTo>
                    <a:pt x="99" y="0"/>
                    <a:pt x="98" y="0"/>
                    <a:pt x="86" y="30"/>
                  </a:cubicBezTo>
                  <a:cubicBezTo>
                    <a:pt x="77" y="34"/>
                    <a:pt x="77" y="34"/>
                    <a:pt x="77" y="34"/>
                  </a:cubicBezTo>
                  <a:cubicBezTo>
                    <a:pt x="59" y="27"/>
                    <a:pt x="49" y="23"/>
                    <a:pt x="46" y="23"/>
                  </a:cubicBezTo>
                  <a:cubicBezTo>
                    <a:pt x="44" y="23"/>
                    <a:pt x="44" y="23"/>
                    <a:pt x="44" y="23"/>
                  </a:cubicBezTo>
                  <a:cubicBezTo>
                    <a:pt x="25" y="41"/>
                    <a:pt x="25" y="41"/>
                    <a:pt x="25" y="41"/>
                  </a:cubicBezTo>
                  <a:cubicBezTo>
                    <a:pt x="23" y="44"/>
                    <a:pt x="22" y="45"/>
                    <a:pt x="36" y="75"/>
                  </a:cubicBezTo>
                  <a:cubicBezTo>
                    <a:pt x="32" y="84"/>
                    <a:pt x="32" y="84"/>
                    <a:pt x="32" y="84"/>
                  </a:cubicBezTo>
                  <a:cubicBezTo>
                    <a:pt x="0" y="96"/>
                    <a:pt x="0" y="97"/>
                    <a:pt x="0" y="101"/>
                  </a:cubicBezTo>
                  <a:cubicBezTo>
                    <a:pt x="0" y="125"/>
                    <a:pt x="0" y="125"/>
                    <a:pt x="0" y="125"/>
                  </a:cubicBezTo>
                  <a:cubicBezTo>
                    <a:pt x="0" y="128"/>
                    <a:pt x="0" y="130"/>
                    <a:pt x="32" y="141"/>
                  </a:cubicBezTo>
                  <a:cubicBezTo>
                    <a:pt x="36" y="150"/>
                    <a:pt x="36" y="150"/>
                    <a:pt x="36" y="150"/>
                  </a:cubicBezTo>
                  <a:cubicBezTo>
                    <a:pt x="22" y="180"/>
                    <a:pt x="23" y="181"/>
                    <a:pt x="26" y="184"/>
                  </a:cubicBezTo>
                  <a:cubicBezTo>
                    <a:pt x="43" y="201"/>
                    <a:pt x="43" y="201"/>
                    <a:pt x="43" y="201"/>
                  </a:cubicBezTo>
                  <a:cubicBezTo>
                    <a:pt x="45" y="202"/>
                    <a:pt x="45" y="202"/>
                    <a:pt x="45" y="202"/>
                  </a:cubicBezTo>
                  <a:cubicBezTo>
                    <a:pt x="47" y="202"/>
                    <a:pt x="47" y="202"/>
                    <a:pt x="47" y="202"/>
                  </a:cubicBezTo>
                  <a:cubicBezTo>
                    <a:pt x="48" y="202"/>
                    <a:pt x="51" y="202"/>
                    <a:pt x="77" y="190"/>
                  </a:cubicBezTo>
                  <a:cubicBezTo>
                    <a:pt x="87" y="194"/>
                    <a:pt x="87" y="194"/>
                    <a:pt x="87" y="194"/>
                  </a:cubicBezTo>
                  <a:cubicBezTo>
                    <a:pt x="99" y="225"/>
                    <a:pt x="100" y="225"/>
                    <a:pt x="104" y="225"/>
                  </a:cubicBezTo>
                  <a:cubicBezTo>
                    <a:pt x="128" y="225"/>
                    <a:pt x="128" y="225"/>
                    <a:pt x="128" y="225"/>
                  </a:cubicBezTo>
                  <a:cubicBezTo>
                    <a:pt x="132" y="225"/>
                    <a:pt x="133" y="225"/>
                    <a:pt x="145" y="194"/>
                  </a:cubicBezTo>
                  <a:cubicBezTo>
                    <a:pt x="154" y="190"/>
                    <a:pt x="154" y="190"/>
                    <a:pt x="154" y="190"/>
                  </a:cubicBezTo>
                  <a:cubicBezTo>
                    <a:pt x="172" y="198"/>
                    <a:pt x="182" y="201"/>
                    <a:pt x="185" y="201"/>
                  </a:cubicBezTo>
                  <a:cubicBezTo>
                    <a:pt x="187" y="201"/>
                    <a:pt x="187" y="201"/>
                    <a:pt x="187" y="201"/>
                  </a:cubicBezTo>
                  <a:cubicBezTo>
                    <a:pt x="206" y="183"/>
                    <a:pt x="206" y="183"/>
                    <a:pt x="206" y="183"/>
                  </a:cubicBezTo>
                  <a:cubicBezTo>
                    <a:pt x="208" y="180"/>
                    <a:pt x="209" y="180"/>
                    <a:pt x="195" y="150"/>
                  </a:cubicBezTo>
                  <a:cubicBezTo>
                    <a:pt x="199" y="141"/>
                    <a:pt x="199" y="141"/>
                    <a:pt x="199" y="141"/>
                  </a:cubicBezTo>
                  <a:cubicBezTo>
                    <a:pt x="230" y="128"/>
                    <a:pt x="230" y="127"/>
                    <a:pt x="230" y="124"/>
                  </a:cubicBezTo>
                  <a:cubicBezTo>
                    <a:pt x="230" y="100"/>
                    <a:pt x="230" y="100"/>
                    <a:pt x="230" y="100"/>
                  </a:cubicBezTo>
                  <a:cubicBezTo>
                    <a:pt x="230" y="96"/>
                    <a:pt x="230" y="95"/>
                    <a:pt x="199" y="84"/>
                  </a:cubicBezTo>
                  <a:close/>
                  <a:moveTo>
                    <a:pt x="115" y="152"/>
                  </a:moveTo>
                  <a:cubicBezTo>
                    <a:pt x="93" y="152"/>
                    <a:pt x="75" y="134"/>
                    <a:pt x="75" y="112"/>
                  </a:cubicBezTo>
                  <a:cubicBezTo>
                    <a:pt x="75" y="90"/>
                    <a:pt x="93" y="73"/>
                    <a:pt x="115" y="73"/>
                  </a:cubicBezTo>
                  <a:cubicBezTo>
                    <a:pt x="138" y="73"/>
                    <a:pt x="156" y="90"/>
                    <a:pt x="156" y="112"/>
                  </a:cubicBezTo>
                  <a:cubicBezTo>
                    <a:pt x="156" y="134"/>
                    <a:pt x="138" y="152"/>
                    <a:pt x="115" y="152"/>
                  </a:cubicBezTo>
                  <a:close/>
                  <a:moveTo>
                    <a:pt x="115" y="152"/>
                  </a:moveTo>
                  <a:cubicBezTo>
                    <a:pt x="115" y="152"/>
                    <a:pt x="115" y="152"/>
                    <a:pt x="115" y="152"/>
                  </a:cubicBezTo>
                </a:path>
              </a:pathLst>
            </a:custGeom>
            <a:solidFill>
              <a:srgbClr val="545454"/>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6" name="Freeform 14">
              <a:extLst>
                <a:ext uri="{FF2B5EF4-FFF2-40B4-BE49-F238E27FC236}">
                  <a16:creationId xmlns:a16="http://schemas.microsoft.com/office/drawing/2014/main" id="{B7AE18C5-BEA8-5A47-89D8-8C97B8954F19}"/>
                </a:ext>
              </a:extLst>
            </p:cNvPr>
            <p:cNvSpPr>
              <a:spLocks noEditPoints="1"/>
            </p:cNvSpPr>
            <p:nvPr/>
          </p:nvSpPr>
          <p:spPr bwMode="auto">
            <a:xfrm>
              <a:off x="4046889" y="1608387"/>
              <a:ext cx="775109" cy="704582"/>
            </a:xfrm>
            <a:custGeom>
              <a:avLst/>
              <a:gdLst>
                <a:gd name="T0" fmla="*/ 159 w 185"/>
                <a:gd name="T1" fmla="*/ 67 h 180"/>
                <a:gd name="T2" fmla="*/ 156 w 185"/>
                <a:gd name="T3" fmla="*/ 60 h 180"/>
                <a:gd name="T4" fmla="*/ 164 w 185"/>
                <a:gd name="T5" fmla="*/ 32 h 180"/>
                <a:gd name="T6" fmla="*/ 150 w 185"/>
                <a:gd name="T7" fmla="*/ 19 h 180"/>
                <a:gd name="T8" fmla="*/ 149 w 185"/>
                <a:gd name="T9" fmla="*/ 18 h 180"/>
                <a:gd name="T10" fmla="*/ 148 w 185"/>
                <a:gd name="T11" fmla="*/ 18 h 180"/>
                <a:gd name="T12" fmla="*/ 123 w 185"/>
                <a:gd name="T13" fmla="*/ 27 h 180"/>
                <a:gd name="T14" fmla="*/ 116 w 185"/>
                <a:gd name="T15" fmla="*/ 24 h 180"/>
                <a:gd name="T16" fmla="*/ 102 w 185"/>
                <a:gd name="T17" fmla="*/ 0 h 180"/>
                <a:gd name="T18" fmla="*/ 82 w 185"/>
                <a:gd name="T19" fmla="*/ 0 h 180"/>
                <a:gd name="T20" fmla="*/ 69 w 185"/>
                <a:gd name="T21" fmla="*/ 24 h 180"/>
                <a:gd name="T22" fmla="*/ 62 w 185"/>
                <a:gd name="T23" fmla="*/ 27 h 180"/>
                <a:gd name="T24" fmla="*/ 37 w 185"/>
                <a:gd name="T25" fmla="*/ 18 h 180"/>
                <a:gd name="T26" fmla="*/ 35 w 185"/>
                <a:gd name="T27" fmla="*/ 18 h 180"/>
                <a:gd name="T28" fmla="*/ 20 w 185"/>
                <a:gd name="T29" fmla="*/ 33 h 180"/>
                <a:gd name="T30" fmla="*/ 29 w 185"/>
                <a:gd name="T31" fmla="*/ 60 h 180"/>
                <a:gd name="T32" fmla="*/ 25 w 185"/>
                <a:gd name="T33" fmla="*/ 67 h 180"/>
                <a:gd name="T34" fmla="*/ 0 w 185"/>
                <a:gd name="T35" fmla="*/ 81 h 180"/>
                <a:gd name="T36" fmla="*/ 0 w 185"/>
                <a:gd name="T37" fmla="*/ 100 h 180"/>
                <a:gd name="T38" fmla="*/ 26 w 185"/>
                <a:gd name="T39" fmla="*/ 113 h 180"/>
                <a:gd name="T40" fmla="*/ 29 w 185"/>
                <a:gd name="T41" fmla="*/ 120 h 180"/>
                <a:gd name="T42" fmla="*/ 21 w 185"/>
                <a:gd name="T43" fmla="*/ 147 h 180"/>
                <a:gd name="T44" fmla="*/ 35 w 185"/>
                <a:gd name="T45" fmla="*/ 161 h 180"/>
                <a:gd name="T46" fmla="*/ 36 w 185"/>
                <a:gd name="T47" fmla="*/ 162 h 180"/>
                <a:gd name="T48" fmla="*/ 37 w 185"/>
                <a:gd name="T49" fmla="*/ 162 h 180"/>
                <a:gd name="T50" fmla="*/ 62 w 185"/>
                <a:gd name="T51" fmla="*/ 152 h 180"/>
                <a:gd name="T52" fmla="*/ 69 w 185"/>
                <a:gd name="T53" fmla="*/ 156 h 180"/>
                <a:gd name="T54" fmla="*/ 83 w 185"/>
                <a:gd name="T55" fmla="*/ 180 h 180"/>
                <a:gd name="T56" fmla="*/ 103 w 185"/>
                <a:gd name="T57" fmla="*/ 180 h 180"/>
                <a:gd name="T58" fmla="*/ 116 w 185"/>
                <a:gd name="T59" fmla="*/ 156 h 180"/>
                <a:gd name="T60" fmla="*/ 124 w 185"/>
                <a:gd name="T61" fmla="*/ 152 h 180"/>
                <a:gd name="T62" fmla="*/ 148 w 185"/>
                <a:gd name="T63" fmla="*/ 161 h 180"/>
                <a:gd name="T64" fmla="*/ 150 w 185"/>
                <a:gd name="T65" fmla="*/ 161 h 180"/>
                <a:gd name="T66" fmla="*/ 165 w 185"/>
                <a:gd name="T67" fmla="*/ 147 h 180"/>
                <a:gd name="T68" fmla="*/ 156 w 185"/>
                <a:gd name="T69" fmla="*/ 120 h 180"/>
                <a:gd name="T70" fmla="*/ 159 w 185"/>
                <a:gd name="T71" fmla="*/ 113 h 180"/>
                <a:gd name="T72" fmla="*/ 185 w 185"/>
                <a:gd name="T73" fmla="*/ 99 h 180"/>
                <a:gd name="T74" fmla="*/ 185 w 185"/>
                <a:gd name="T75" fmla="*/ 80 h 180"/>
                <a:gd name="T76" fmla="*/ 159 w 185"/>
                <a:gd name="T77" fmla="*/ 67 h 180"/>
                <a:gd name="T78" fmla="*/ 93 w 185"/>
                <a:gd name="T79" fmla="*/ 121 h 180"/>
                <a:gd name="T80" fmla="*/ 60 w 185"/>
                <a:gd name="T81" fmla="*/ 90 h 180"/>
                <a:gd name="T82" fmla="*/ 93 w 185"/>
                <a:gd name="T83" fmla="*/ 58 h 180"/>
                <a:gd name="T84" fmla="*/ 125 w 185"/>
                <a:gd name="T85" fmla="*/ 90 h 180"/>
                <a:gd name="T86" fmla="*/ 93 w 185"/>
                <a:gd name="T87" fmla="*/ 121 h 180"/>
                <a:gd name="T88" fmla="*/ 93 w 185"/>
                <a:gd name="T89" fmla="*/ 121 h 180"/>
                <a:gd name="T90" fmla="*/ 93 w 185"/>
                <a:gd name="T91" fmla="*/ 1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 h="180">
                  <a:moveTo>
                    <a:pt x="159" y="67"/>
                  </a:moveTo>
                  <a:cubicBezTo>
                    <a:pt x="156" y="60"/>
                    <a:pt x="156" y="60"/>
                    <a:pt x="156" y="60"/>
                  </a:cubicBezTo>
                  <a:cubicBezTo>
                    <a:pt x="167" y="35"/>
                    <a:pt x="166" y="34"/>
                    <a:pt x="164" y="32"/>
                  </a:cubicBezTo>
                  <a:cubicBezTo>
                    <a:pt x="150" y="19"/>
                    <a:pt x="150" y="19"/>
                    <a:pt x="150" y="19"/>
                  </a:cubicBezTo>
                  <a:cubicBezTo>
                    <a:pt x="149" y="18"/>
                    <a:pt x="149" y="18"/>
                    <a:pt x="149" y="18"/>
                  </a:cubicBezTo>
                  <a:cubicBezTo>
                    <a:pt x="148" y="18"/>
                    <a:pt x="148" y="18"/>
                    <a:pt x="148" y="18"/>
                  </a:cubicBezTo>
                  <a:cubicBezTo>
                    <a:pt x="147" y="18"/>
                    <a:pt x="144" y="18"/>
                    <a:pt x="123" y="27"/>
                  </a:cubicBezTo>
                  <a:cubicBezTo>
                    <a:pt x="116" y="24"/>
                    <a:pt x="116" y="24"/>
                    <a:pt x="116" y="24"/>
                  </a:cubicBezTo>
                  <a:cubicBezTo>
                    <a:pt x="106" y="0"/>
                    <a:pt x="105" y="0"/>
                    <a:pt x="102" y="0"/>
                  </a:cubicBezTo>
                  <a:cubicBezTo>
                    <a:pt x="82" y="0"/>
                    <a:pt x="82" y="0"/>
                    <a:pt x="82" y="0"/>
                  </a:cubicBezTo>
                  <a:cubicBezTo>
                    <a:pt x="79" y="0"/>
                    <a:pt x="78" y="0"/>
                    <a:pt x="69" y="24"/>
                  </a:cubicBezTo>
                  <a:cubicBezTo>
                    <a:pt x="62" y="27"/>
                    <a:pt x="62" y="27"/>
                    <a:pt x="62" y="27"/>
                  </a:cubicBezTo>
                  <a:cubicBezTo>
                    <a:pt x="47" y="21"/>
                    <a:pt x="39" y="18"/>
                    <a:pt x="37" y="18"/>
                  </a:cubicBezTo>
                  <a:cubicBezTo>
                    <a:pt x="35" y="18"/>
                    <a:pt x="35" y="18"/>
                    <a:pt x="35" y="18"/>
                  </a:cubicBezTo>
                  <a:cubicBezTo>
                    <a:pt x="20" y="33"/>
                    <a:pt x="20" y="33"/>
                    <a:pt x="20" y="33"/>
                  </a:cubicBezTo>
                  <a:cubicBezTo>
                    <a:pt x="18" y="35"/>
                    <a:pt x="17" y="36"/>
                    <a:pt x="29" y="60"/>
                  </a:cubicBezTo>
                  <a:cubicBezTo>
                    <a:pt x="25" y="67"/>
                    <a:pt x="25" y="67"/>
                    <a:pt x="25" y="67"/>
                  </a:cubicBezTo>
                  <a:cubicBezTo>
                    <a:pt x="0" y="77"/>
                    <a:pt x="0" y="78"/>
                    <a:pt x="0" y="81"/>
                  </a:cubicBezTo>
                  <a:cubicBezTo>
                    <a:pt x="0" y="100"/>
                    <a:pt x="0" y="100"/>
                    <a:pt x="0" y="100"/>
                  </a:cubicBezTo>
                  <a:cubicBezTo>
                    <a:pt x="0" y="103"/>
                    <a:pt x="0" y="104"/>
                    <a:pt x="26" y="113"/>
                  </a:cubicBezTo>
                  <a:cubicBezTo>
                    <a:pt x="29" y="120"/>
                    <a:pt x="29" y="120"/>
                    <a:pt x="29" y="120"/>
                  </a:cubicBezTo>
                  <a:cubicBezTo>
                    <a:pt x="18" y="145"/>
                    <a:pt x="19" y="145"/>
                    <a:pt x="21" y="147"/>
                  </a:cubicBezTo>
                  <a:cubicBezTo>
                    <a:pt x="35" y="161"/>
                    <a:pt x="35" y="161"/>
                    <a:pt x="35" y="161"/>
                  </a:cubicBezTo>
                  <a:cubicBezTo>
                    <a:pt x="36" y="162"/>
                    <a:pt x="36" y="162"/>
                    <a:pt x="36" y="162"/>
                  </a:cubicBezTo>
                  <a:cubicBezTo>
                    <a:pt x="37" y="162"/>
                    <a:pt x="37" y="162"/>
                    <a:pt x="37" y="162"/>
                  </a:cubicBezTo>
                  <a:cubicBezTo>
                    <a:pt x="38" y="162"/>
                    <a:pt x="41" y="162"/>
                    <a:pt x="62" y="152"/>
                  </a:cubicBezTo>
                  <a:cubicBezTo>
                    <a:pt x="69" y="156"/>
                    <a:pt x="69" y="156"/>
                    <a:pt x="69" y="156"/>
                  </a:cubicBezTo>
                  <a:cubicBezTo>
                    <a:pt x="79" y="180"/>
                    <a:pt x="80" y="180"/>
                    <a:pt x="83" y="180"/>
                  </a:cubicBezTo>
                  <a:cubicBezTo>
                    <a:pt x="103" y="180"/>
                    <a:pt x="103" y="180"/>
                    <a:pt x="103" y="180"/>
                  </a:cubicBezTo>
                  <a:cubicBezTo>
                    <a:pt x="106" y="180"/>
                    <a:pt x="107" y="180"/>
                    <a:pt x="116" y="156"/>
                  </a:cubicBezTo>
                  <a:cubicBezTo>
                    <a:pt x="124" y="152"/>
                    <a:pt x="124" y="152"/>
                    <a:pt x="124" y="152"/>
                  </a:cubicBezTo>
                  <a:cubicBezTo>
                    <a:pt x="138" y="158"/>
                    <a:pt x="146" y="161"/>
                    <a:pt x="148" y="161"/>
                  </a:cubicBezTo>
                  <a:cubicBezTo>
                    <a:pt x="150" y="161"/>
                    <a:pt x="150" y="161"/>
                    <a:pt x="150" y="161"/>
                  </a:cubicBezTo>
                  <a:cubicBezTo>
                    <a:pt x="165" y="147"/>
                    <a:pt x="165" y="147"/>
                    <a:pt x="165" y="147"/>
                  </a:cubicBezTo>
                  <a:cubicBezTo>
                    <a:pt x="167" y="145"/>
                    <a:pt x="168" y="144"/>
                    <a:pt x="156" y="120"/>
                  </a:cubicBezTo>
                  <a:cubicBezTo>
                    <a:pt x="159" y="113"/>
                    <a:pt x="159" y="113"/>
                    <a:pt x="159" y="113"/>
                  </a:cubicBezTo>
                  <a:cubicBezTo>
                    <a:pt x="185" y="103"/>
                    <a:pt x="185" y="102"/>
                    <a:pt x="185" y="99"/>
                  </a:cubicBezTo>
                  <a:cubicBezTo>
                    <a:pt x="185" y="80"/>
                    <a:pt x="185" y="80"/>
                    <a:pt x="185" y="80"/>
                  </a:cubicBezTo>
                  <a:cubicBezTo>
                    <a:pt x="185" y="77"/>
                    <a:pt x="185" y="76"/>
                    <a:pt x="159" y="67"/>
                  </a:cubicBezTo>
                  <a:close/>
                  <a:moveTo>
                    <a:pt x="93" y="121"/>
                  </a:moveTo>
                  <a:cubicBezTo>
                    <a:pt x="75" y="121"/>
                    <a:pt x="60" y="107"/>
                    <a:pt x="60" y="90"/>
                  </a:cubicBezTo>
                  <a:cubicBezTo>
                    <a:pt x="60" y="72"/>
                    <a:pt x="75" y="58"/>
                    <a:pt x="93" y="58"/>
                  </a:cubicBezTo>
                  <a:cubicBezTo>
                    <a:pt x="110" y="58"/>
                    <a:pt x="125" y="72"/>
                    <a:pt x="125" y="90"/>
                  </a:cubicBezTo>
                  <a:cubicBezTo>
                    <a:pt x="125" y="107"/>
                    <a:pt x="110" y="121"/>
                    <a:pt x="93" y="121"/>
                  </a:cubicBezTo>
                  <a:close/>
                  <a:moveTo>
                    <a:pt x="93" y="121"/>
                  </a:moveTo>
                  <a:cubicBezTo>
                    <a:pt x="93" y="121"/>
                    <a:pt x="93" y="121"/>
                    <a:pt x="93" y="121"/>
                  </a:cubicBezTo>
                </a:path>
              </a:pathLst>
            </a:custGeom>
            <a:solidFill>
              <a:srgbClr val="AEABAB"/>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7" name="Freeform 15">
              <a:extLst>
                <a:ext uri="{FF2B5EF4-FFF2-40B4-BE49-F238E27FC236}">
                  <a16:creationId xmlns:a16="http://schemas.microsoft.com/office/drawing/2014/main" id="{C14863F5-C932-F74F-960F-67B3826A40A9}"/>
                </a:ext>
              </a:extLst>
            </p:cNvPr>
            <p:cNvSpPr>
              <a:spLocks noEditPoints="1"/>
            </p:cNvSpPr>
            <p:nvPr/>
          </p:nvSpPr>
          <p:spPr bwMode="auto">
            <a:xfrm>
              <a:off x="1692234" y="1020910"/>
              <a:ext cx="743686" cy="681161"/>
            </a:xfrm>
            <a:custGeom>
              <a:avLst/>
              <a:gdLst>
                <a:gd name="T0" fmla="*/ 153 w 177"/>
                <a:gd name="T1" fmla="*/ 65 h 174"/>
                <a:gd name="T2" fmla="*/ 150 w 177"/>
                <a:gd name="T3" fmla="*/ 57 h 174"/>
                <a:gd name="T4" fmla="*/ 158 w 177"/>
                <a:gd name="T5" fmla="*/ 31 h 174"/>
                <a:gd name="T6" fmla="*/ 145 w 177"/>
                <a:gd name="T7" fmla="*/ 18 h 174"/>
                <a:gd name="T8" fmla="*/ 143 w 177"/>
                <a:gd name="T9" fmla="*/ 17 h 174"/>
                <a:gd name="T10" fmla="*/ 142 w 177"/>
                <a:gd name="T11" fmla="*/ 17 h 174"/>
                <a:gd name="T12" fmla="*/ 118 w 177"/>
                <a:gd name="T13" fmla="*/ 26 h 174"/>
                <a:gd name="T14" fmla="*/ 111 w 177"/>
                <a:gd name="T15" fmla="*/ 24 h 174"/>
                <a:gd name="T16" fmla="*/ 98 w 177"/>
                <a:gd name="T17" fmla="*/ 0 h 174"/>
                <a:gd name="T18" fmla="*/ 79 w 177"/>
                <a:gd name="T19" fmla="*/ 0 h 174"/>
                <a:gd name="T20" fmla="*/ 66 w 177"/>
                <a:gd name="T21" fmla="*/ 24 h 174"/>
                <a:gd name="T22" fmla="*/ 59 w 177"/>
                <a:gd name="T23" fmla="*/ 27 h 174"/>
                <a:gd name="T24" fmla="*/ 35 w 177"/>
                <a:gd name="T25" fmla="*/ 18 h 174"/>
                <a:gd name="T26" fmla="*/ 34 w 177"/>
                <a:gd name="T27" fmla="*/ 18 h 174"/>
                <a:gd name="T28" fmla="*/ 19 w 177"/>
                <a:gd name="T29" fmla="*/ 32 h 174"/>
                <a:gd name="T30" fmla="*/ 27 w 177"/>
                <a:gd name="T31" fmla="*/ 58 h 174"/>
                <a:gd name="T32" fmla="*/ 24 w 177"/>
                <a:gd name="T33" fmla="*/ 65 h 174"/>
                <a:gd name="T34" fmla="*/ 0 w 177"/>
                <a:gd name="T35" fmla="*/ 78 h 174"/>
                <a:gd name="T36" fmla="*/ 0 w 177"/>
                <a:gd name="T37" fmla="*/ 96 h 174"/>
                <a:gd name="T38" fmla="*/ 24 w 177"/>
                <a:gd name="T39" fmla="*/ 109 h 174"/>
                <a:gd name="T40" fmla="*/ 27 w 177"/>
                <a:gd name="T41" fmla="*/ 116 h 174"/>
                <a:gd name="T42" fmla="*/ 20 w 177"/>
                <a:gd name="T43" fmla="*/ 142 h 174"/>
                <a:gd name="T44" fmla="*/ 33 w 177"/>
                <a:gd name="T45" fmla="*/ 155 h 174"/>
                <a:gd name="T46" fmla="*/ 34 w 177"/>
                <a:gd name="T47" fmla="*/ 156 h 174"/>
                <a:gd name="T48" fmla="*/ 36 w 177"/>
                <a:gd name="T49" fmla="*/ 156 h 174"/>
                <a:gd name="T50" fmla="*/ 59 w 177"/>
                <a:gd name="T51" fmla="*/ 147 h 174"/>
                <a:gd name="T52" fmla="*/ 66 w 177"/>
                <a:gd name="T53" fmla="*/ 150 h 174"/>
                <a:gd name="T54" fmla="*/ 80 w 177"/>
                <a:gd name="T55" fmla="*/ 174 h 174"/>
                <a:gd name="T56" fmla="*/ 98 w 177"/>
                <a:gd name="T57" fmla="*/ 174 h 174"/>
                <a:gd name="T58" fmla="*/ 111 w 177"/>
                <a:gd name="T59" fmla="*/ 150 h 174"/>
                <a:gd name="T60" fmla="*/ 119 w 177"/>
                <a:gd name="T61" fmla="*/ 147 h 174"/>
                <a:gd name="T62" fmla="*/ 142 w 177"/>
                <a:gd name="T63" fmla="*/ 155 h 174"/>
                <a:gd name="T64" fmla="*/ 144 w 177"/>
                <a:gd name="T65" fmla="*/ 155 h 174"/>
                <a:gd name="T66" fmla="*/ 158 w 177"/>
                <a:gd name="T67" fmla="*/ 141 h 174"/>
                <a:gd name="T68" fmla="*/ 150 w 177"/>
                <a:gd name="T69" fmla="*/ 116 h 174"/>
                <a:gd name="T70" fmla="*/ 153 w 177"/>
                <a:gd name="T71" fmla="*/ 109 h 174"/>
                <a:gd name="T72" fmla="*/ 177 w 177"/>
                <a:gd name="T73" fmla="*/ 95 h 174"/>
                <a:gd name="T74" fmla="*/ 177 w 177"/>
                <a:gd name="T75" fmla="*/ 77 h 174"/>
                <a:gd name="T76" fmla="*/ 153 w 177"/>
                <a:gd name="T77" fmla="*/ 65 h 174"/>
                <a:gd name="T78" fmla="*/ 89 w 177"/>
                <a:gd name="T79" fmla="*/ 117 h 174"/>
                <a:gd name="T80" fmla="*/ 58 w 177"/>
                <a:gd name="T81" fmla="*/ 87 h 174"/>
                <a:gd name="T82" fmla="*/ 89 w 177"/>
                <a:gd name="T83" fmla="*/ 56 h 174"/>
                <a:gd name="T84" fmla="*/ 120 w 177"/>
                <a:gd name="T85" fmla="*/ 87 h 174"/>
                <a:gd name="T86" fmla="*/ 89 w 177"/>
                <a:gd name="T87" fmla="*/ 117 h 174"/>
                <a:gd name="T88" fmla="*/ 89 w 177"/>
                <a:gd name="T89" fmla="*/ 117 h 174"/>
                <a:gd name="T90" fmla="*/ 89 w 177"/>
                <a:gd name="T91"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4">
                  <a:moveTo>
                    <a:pt x="153" y="65"/>
                  </a:moveTo>
                  <a:cubicBezTo>
                    <a:pt x="150" y="57"/>
                    <a:pt x="150" y="57"/>
                    <a:pt x="150" y="57"/>
                  </a:cubicBezTo>
                  <a:cubicBezTo>
                    <a:pt x="160" y="34"/>
                    <a:pt x="160" y="33"/>
                    <a:pt x="158" y="31"/>
                  </a:cubicBezTo>
                  <a:cubicBezTo>
                    <a:pt x="145" y="18"/>
                    <a:pt x="145" y="18"/>
                    <a:pt x="145" y="18"/>
                  </a:cubicBezTo>
                  <a:cubicBezTo>
                    <a:pt x="143" y="17"/>
                    <a:pt x="143" y="17"/>
                    <a:pt x="143" y="17"/>
                  </a:cubicBezTo>
                  <a:cubicBezTo>
                    <a:pt x="142" y="17"/>
                    <a:pt x="142" y="17"/>
                    <a:pt x="142" y="17"/>
                  </a:cubicBezTo>
                  <a:cubicBezTo>
                    <a:pt x="141" y="17"/>
                    <a:pt x="138" y="17"/>
                    <a:pt x="118" y="26"/>
                  </a:cubicBezTo>
                  <a:cubicBezTo>
                    <a:pt x="111" y="24"/>
                    <a:pt x="111" y="24"/>
                    <a:pt x="111" y="24"/>
                  </a:cubicBezTo>
                  <a:cubicBezTo>
                    <a:pt x="101" y="0"/>
                    <a:pt x="100" y="0"/>
                    <a:pt x="98" y="0"/>
                  </a:cubicBezTo>
                  <a:cubicBezTo>
                    <a:pt x="79" y="0"/>
                    <a:pt x="79" y="0"/>
                    <a:pt x="79" y="0"/>
                  </a:cubicBezTo>
                  <a:cubicBezTo>
                    <a:pt x="76" y="0"/>
                    <a:pt x="75" y="0"/>
                    <a:pt x="66" y="24"/>
                  </a:cubicBezTo>
                  <a:cubicBezTo>
                    <a:pt x="59" y="27"/>
                    <a:pt x="59" y="27"/>
                    <a:pt x="59" y="27"/>
                  </a:cubicBezTo>
                  <a:cubicBezTo>
                    <a:pt x="45" y="21"/>
                    <a:pt x="37" y="18"/>
                    <a:pt x="35" y="18"/>
                  </a:cubicBezTo>
                  <a:cubicBezTo>
                    <a:pt x="34" y="18"/>
                    <a:pt x="34" y="18"/>
                    <a:pt x="34" y="18"/>
                  </a:cubicBezTo>
                  <a:cubicBezTo>
                    <a:pt x="19" y="32"/>
                    <a:pt x="19" y="32"/>
                    <a:pt x="19" y="32"/>
                  </a:cubicBezTo>
                  <a:cubicBezTo>
                    <a:pt x="17" y="34"/>
                    <a:pt x="16" y="35"/>
                    <a:pt x="27" y="58"/>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8" y="140"/>
                    <a:pt x="20" y="142"/>
                  </a:cubicBezTo>
                  <a:cubicBezTo>
                    <a:pt x="33" y="155"/>
                    <a:pt x="33" y="155"/>
                    <a:pt x="33" y="155"/>
                  </a:cubicBezTo>
                  <a:cubicBezTo>
                    <a:pt x="34" y="156"/>
                    <a:pt x="34" y="156"/>
                    <a:pt x="34" y="156"/>
                  </a:cubicBezTo>
                  <a:cubicBezTo>
                    <a:pt x="36" y="156"/>
                    <a:pt x="36" y="156"/>
                    <a:pt x="36" y="156"/>
                  </a:cubicBezTo>
                  <a:cubicBezTo>
                    <a:pt x="37" y="156"/>
                    <a:pt x="39" y="156"/>
                    <a:pt x="59" y="147"/>
                  </a:cubicBezTo>
                  <a:cubicBezTo>
                    <a:pt x="66" y="150"/>
                    <a:pt x="66" y="150"/>
                    <a:pt x="66" y="150"/>
                  </a:cubicBezTo>
                  <a:cubicBezTo>
                    <a:pt x="76" y="174"/>
                    <a:pt x="77" y="174"/>
                    <a:pt x="80" y="174"/>
                  </a:cubicBezTo>
                  <a:cubicBezTo>
                    <a:pt x="98" y="174"/>
                    <a:pt x="98" y="174"/>
                    <a:pt x="98" y="174"/>
                  </a:cubicBezTo>
                  <a:cubicBezTo>
                    <a:pt x="101" y="174"/>
                    <a:pt x="102" y="174"/>
                    <a:pt x="111" y="150"/>
                  </a:cubicBezTo>
                  <a:cubicBezTo>
                    <a:pt x="119" y="147"/>
                    <a:pt x="119" y="147"/>
                    <a:pt x="119" y="147"/>
                  </a:cubicBezTo>
                  <a:cubicBezTo>
                    <a:pt x="132" y="153"/>
                    <a:pt x="140" y="155"/>
                    <a:pt x="142" y="155"/>
                  </a:cubicBezTo>
                  <a:cubicBezTo>
                    <a:pt x="144" y="155"/>
                    <a:pt x="144" y="155"/>
                    <a:pt x="144" y="155"/>
                  </a:cubicBezTo>
                  <a:cubicBezTo>
                    <a:pt x="158" y="141"/>
                    <a:pt x="158" y="141"/>
                    <a:pt x="158" y="141"/>
                  </a:cubicBezTo>
                  <a:cubicBezTo>
                    <a:pt x="160" y="139"/>
                    <a:pt x="161" y="139"/>
                    <a:pt x="150" y="116"/>
                  </a:cubicBezTo>
                  <a:cubicBezTo>
                    <a:pt x="153" y="109"/>
                    <a:pt x="153" y="109"/>
                    <a:pt x="153" y="109"/>
                  </a:cubicBezTo>
                  <a:cubicBezTo>
                    <a:pt x="177" y="99"/>
                    <a:pt x="177" y="98"/>
                    <a:pt x="177" y="95"/>
                  </a:cubicBezTo>
                  <a:cubicBezTo>
                    <a:pt x="177" y="77"/>
                    <a:pt x="177" y="77"/>
                    <a:pt x="177" y="77"/>
                  </a:cubicBezTo>
                  <a:cubicBezTo>
                    <a:pt x="177" y="74"/>
                    <a:pt x="177" y="73"/>
                    <a:pt x="153" y="65"/>
                  </a:cubicBezTo>
                  <a:close/>
                  <a:moveTo>
                    <a:pt x="89" y="117"/>
                  </a:moveTo>
                  <a:cubicBezTo>
                    <a:pt x="72" y="117"/>
                    <a:pt x="58" y="103"/>
                    <a:pt x="58" y="87"/>
                  </a:cubicBezTo>
                  <a:cubicBezTo>
                    <a:pt x="58" y="70"/>
                    <a:pt x="72" y="56"/>
                    <a:pt x="89" y="56"/>
                  </a:cubicBezTo>
                  <a:cubicBezTo>
                    <a:pt x="106" y="56"/>
                    <a:pt x="120" y="70"/>
                    <a:pt x="120" y="87"/>
                  </a:cubicBezTo>
                  <a:cubicBezTo>
                    <a:pt x="120" y="103"/>
                    <a:pt x="106" y="117"/>
                    <a:pt x="89" y="117"/>
                  </a:cubicBezTo>
                  <a:close/>
                  <a:moveTo>
                    <a:pt x="89" y="117"/>
                  </a:moveTo>
                  <a:cubicBezTo>
                    <a:pt x="89" y="117"/>
                    <a:pt x="89" y="117"/>
                    <a:pt x="89" y="117"/>
                  </a:cubicBezTo>
                </a:path>
              </a:pathLst>
            </a:custGeom>
            <a:solidFill>
              <a:srgbClr val="CFD5D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8" name="Freeform 16">
              <a:extLst>
                <a:ext uri="{FF2B5EF4-FFF2-40B4-BE49-F238E27FC236}">
                  <a16:creationId xmlns:a16="http://schemas.microsoft.com/office/drawing/2014/main" id="{3A31B362-2AC7-3941-A95C-A93A13D8AACA}"/>
                </a:ext>
              </a:extLst>
            </p:cNvPr>
            <p:cNvSpPr>
              <a:spLocks noEditPoints="1"/>
            </p:cNvSpPr>
            <p:nvPr/>
          </p:nvSpPr>
          <p:spPr bwMode="auto">
            <a:xfrm>
              <a:off x="2930313" y="3827527"/>
              <a:ext cx="1036971" cy="948550"/>
            </a:xfrm>
            <a:custGeom>
              <a:avLst/>
              <a:gdLst>
                <a:gd name="T0" fmla="*/ 213 w 247"/>
                <a:gd name="T1" fmla="*/ 90 h 242"/>
                <a:gd name="T2" fmla="*/ 209 w 247"/>
                <a:gd name="T3" fmla="*/ 80 h 242"/>
                <a:gd name="T4" fmla="*/ 219 w 247"/>
                <a:gd name="T5" fmla="*/ 44 h 242"/>
                <a:gd name="T6" fmla="*/ 201 w 247"/>
                <a:gd name="T7" fmla="*/ 26 h 242"/>
                <a:gd name="T8" fmla="*/ 199 w 247"/>
                <a:gd name="T9" fmla="*/ 24 h 242"/>
                <a:gd name="T10" fmla="*/ 197 w 247"/>
                <a:gd name="T11" fmla="*/ 24 h 242"/>
                <a:gd name="T12" fmla="*/ 165 w 247"/>
                <a:gd name="T13" fmla="*/ 37 h 242"/>
                <a:gd name="T14" fmla="*/ 154 w 247"/>
                <a:gd name="T15" fmla="*/ 33 h 242"/>
                <a:gd name="T16" fmla="*/ 136 w 247"/>
                <a:gd name="T17" fmla="*/ 0 h 242"/>
                <a:gd name="T18" fmla="*/ 110 w 247"/>
                <a:gd name="T19" fmla="*/ 0 h 242"/>
                <a:gd name="T20" fmla="*/ 92 w 247"/>
                <a:gd name="T21" fmla="*/ 33 h 242"/>
                <a:gd name="T22" fmla="*/ 82 w 247"/>
                <a:gd name="T23" fmla="*/ 37 h 242"/>
                <a:gd name="T24" fmla="*/ 49 w 247"/>
                <a:gd name="T25" fmla="*/ 25 h 242"/>
                <a:gd name="T26" fmla="*/ 46 w 247"/>
                <a:gd name="T27" fmla="*/ 25 h 242"/>
                <a:gd name="T28" fmla="*/ 26 w 247"/>
                <a:gd name="T29" fmla="*/ 45 h 242"/>
                <a:gd name="T30" fmla="*/ 37 w 247"/>
                <a:gd name="T31" fmla="*/ 80 h 242"/>
                <a:gd name="T32" fmla="*/ 33 w 247"/>
                <a:gd name="T33" fmla="*/ 90 h 242"/>
                <a:gd name="T34" fmla="*/ 0 w 247"/>
                <a:gd name="T35" fmla="*/ 109 h 242"/>
                <a:gd name="T36" fmla="*/ 0 w 247"/>
                <a:gd name="T37" fmla="*/ 134 h 242"/>
                <a:gd name="T38" fmla="*/ 33 w 247"/>
                <a:gd name="T39" fmla="*/ 152 h 242"/>
                <a:gd name="T40" fmla="*/ 38 w 247"/>
                <a:gd name="T41" fmla="*/ 162 h 242"/>
                <a:gd name="T42" fmla="*/ 27 w 247"/>
                <a:gd name="T43" fmla="*/ 198 h 242"/>
                <a:gd name="T44" fmla="*/ 45 w 247"/>
                <a:gd name="T45" fmla="*/ 216 h 242"/>
                <a:gd name="T46" fmla="*/ 47 w 247"/>
                <a:gd name="T47" fmla="*/ 218 h 242"/>
                <a:gd name="T48" fmla="*/ 49 w 247"/>
                <a:gd name="T49" fmla="*/ 218 h 242"/>
                <a:gd name="T50" fmla="*/ 82 w 247"/>
                <a:gd name="T51" fmla="*/ 205 h 242"/>
                <a:gd name="T52" fmla="*/ 92 w 247"/>
                <a:gd name="T53" fmla="*/ 209 h 242"/>
                <a:gd name="T54" fmla="*/ 111 w 247"/>
                <a:gd name="T55" fmla="*/ 242 h 242"/>
                <a:gd name="T56" fmla="*/ 137 w 247"/>
                <a:gd name="T57" fmla="*/ 242 h 242"/>
                <a:gd name="T58" fmla="*/ 155 w 247"/>
                <a:gd name="T59" fmla="*/ 209 h 242"/>
                <a:gd name="T60" fmla="*/ 165 w 247"/>
                <a:gd name="T61" fmla="*/ 205 h 242"/>
                <a:gd name="T62" fmla="*/ 198 w 247"/>
                <a:gd name="T63" fmla="*/ 217 h 242"/>
                <a:gd name="T64" fmla="*/ 200 w 247"/>
                <a:gd name="T65" fmla="*/ 217 h 242"/>
                <a:gd name="T66" fmla="*/ 220 w 247"/>
                <a:gd name="T67" fmla="*/ 197 h 242"/>
                <a:gd name="T68" fmla="*/ 209 w 247"/>
                <a:gd name="T69" fmla="*/ 161 h 242"/>
                <a:gd name="T70" fmla="*/ 213 w 247"/>
                <a:gd name="T71" fmla="*/ 151 h 242"/>
                <a:gd name="T72" fmla="*/ 247 w 247"/>
                <a:gd name="T73" fmla="*/ 133 h 242"/>
                <a:gd name="T74" fmla="*/ 247 w 247"/>
                <a:gd name="T75" fmla="*/ 108 h 242"/>
                <a:gd name="T76" fmla="*/ 213 w 247"/>
                <a:gd name="T77" fmla="*/ 90 h 242"/>
                <a:gd name="T78" fmla="*/ 123 w 247"/>
                <a:gd name="T79" fmla="*/ 163 h 242"/>
                <a:gd name="T80" fmla="*/ 80 w 247"/>
                <a:gd name="T81" fmla="*/ 121 h 242"/>
                <a:gd name="T82" fmla="*/ 123 w 247"/>
                <a:gd name="T83" fmla="*/ 79 h 242"/>
                <a:gd name="T84" fmla="*/ 166 w 247"/>
                <a:gd name="T85" fmla="*/ 121 h 242"/>
                <a:gd name="T86" fmla="*/ 123 w 247"/>
                <a:gd name="T87" fmla="*/ 163 h 242"/>
                <a:gd name="T88" fmla="*/ 123 w 247"/>
                <a:gd name="T89" fmla="*/ 163 h 242"/>
                <a:gd name="T90" fmla="*/ 123 w 247"/>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242">
                  <a:moveTo>
                    <a:pt x="213" y="90"/>
                  </a:moveTo>
                  <a:cubicBezTo>
                    <a:pt x="209" y="80"/>
                    <a:pt x="209" y="80"/>
                    <a:pt x="209" y="80"/>
                  </a:cubicBezTo>
                  <a:cubicBezTo>
                    <a:pt x="223" y="48"/>
                    <a:pt x="222" y="47"/>
                    <a:pt x="219" y="44"/>
                  </a:cubicBezTo>
                  <a:cubicBezTo>
                    <a:pt x="201" y="26"/>
                    <a:pt x="201" y="26"/>
                    <a:pt x="201" y="26"/>
                  </a:cubicBezTo>
                  <a:cubicBezTo>
                    <a:pt x="199" y="24"/>
                    <a:pt x="199" y="24"/>
                    <a:pt x="199" y="24"/>
                  </a:cubicBezTo>
                  <a:cubicBezTo>
                    <a:pt x="197" y="24"/>
                    <a:pt x="197" y="24"/>
                    <a:pt x="197" y="24"/>
                  </a:cubicBezTo>
                  <a:cubicBezTo>
                    <a:pt x="196" y="24"/>
                    <a:pt x="193" y="24"/>
                    <a:pt x="165" y="37"/>
                  </a:cubicBezTo>
                  <a:cubicBezTo>
                    <a:pt x="154" y="33"/>
                    <a:pt x="154" y="33"/>
                    <a:pt x="154" y="33"/>
                  </a:cubicBezTo>
                  <a:cubicBezTo>
                    <a:pt x="141" y="0"/>
                    <a:pt x="140" y="0"/>
                    <a:pt x="136" y="0"/>
                  </a:cubicBezTo>
                  <a:cubicBezTo>
                    <a:pt x="110" y="0"/>
                    <a:pt x="110" y="0"/>
                    <a:pt x="110" y="0"/>
                  </a:cubicBezTo>
                  <a:cubicBezTo>
                    <a:pt x="106" y="0"/>
                    <a:pt x="104" y="0"/>
                    <a:pt x="92" y="33"/>
                  </a:cubicBezTo>
                  <a:cubicBezTo>
                    <a:pt x="82" y="37"/>
                    <a:pt x="82" y="37"/>
                    <a:pt x="82" y="37"/>
                  </a:cubicBezTo>
                  <a:cubicBezTo>
                    <a:pt x="63" y="29"/>
                    <a:pt x="52" y="25"/>
                    <a:pt x="49" y="25"/>
                  </a:cubicBezTo>
                  <a:cubicBezTo>
                    <a:pt x="46" y="25"/>
                    <a:pt x="46" y="25"/>
                    <a:pt x="46" y="25"/>
                  </a:cubicBezTo>
                  <a:cubicBezTo>
                    <a:pt x="26" y="45"/>
                    <a:pt x="26" y="45"/>
                    <a:pt x="26" y="45"/>
                  </a:cubicBezTo>
                  <a:cubicBezTo>
                    <a:pt x="23" y="47"/>
                    <a:pt x="22" y="48"/>
                    <a:pt x="37" y="80"/>
                  </a:cubicBezTo>
                  <a:cubicBezTo>
                    <a:pt x="33" y="90"/>
                    <a:pt x="33" y="90"/>
                    <a:pt x="33" y="90"/>
                  </a:cubicBezTo>
                  <a:cubicBezTo>
                    <a:pt x="0" y="103"/>
                    <a:pt x="0" y="105"/>
                    <a:pt x="0" y="109"/>
                  </a:cubicBezTo>
                  <a:cubicBezTo>
                    <a:pt x="0" y="134"/>
                    <a:pt x="0" y="134"/>
                    <a:pt x="0" y="134"/>
                  </a:cubicBezTo>
                  <a:cubicBezTo>
                    <a:pt x="0" y="138"/>
                    <a:pt x="0" y="140"/>
                    <a:pt x="33" y="152"/>
                  </a:cubicBezTo>
                  <a:cubicBezTo>
                    <a:pt x="38" y="162"/>
                    <a:pt x="38" y="162"/>
                    <a:pt x="38" y="162"/>
                  </a:cubicBezTo>
                  <a:cubicBezTo>
                    <a:pt x="23" y="194"/>
                    <a:pt x="24" y="195"/>
                    <a:pt x="27" y="198"/>
                  </a:cubicBezTo>
                  <a:cubicBezTo>
                    <a:pt x="45" y="216"/>
                    <a:pt x="45" y="216"/>
                    <a:pt x="45" y="216"/>
                  </a:cubicBezTo>
                  <a:cubicBezTo>
                    <a:pt x="47" y="218"/>
                    <a:pt x="47" y="218"/>
                    <a:pt x="47" y="218"/>
                  </a:cubicBezTo>
                  <a:cubicBezTo>
                    <a:pt x="49" y="218"/>
                    <a:pt x="49" y="218"/>
                    <a:pt x="49" y="218"/>
                  </a:cubicBezTo>
                  <a:cubicBezTo>
                    <a:pt x="50" y="218"/>
                    <a:pt x="54" y="218"/>
                    <a:pt x="82" y="205"/>
                  </a:cubicBezTo>
                  <a:cubicBezTo>
                    <a:pt x="92" y="209"/>
                    <a:pt x="92" y="209"/>
                    <a:pt x="92" y="209"/>
                  </a:cubicBezTo>
                  <a:cubicBezTo>
                    <a:pt x="105" y="242"/>
                    <a:pt x="107" y="242"/>
                    <a:pt x="111" y="242"/>
                  </a:cubicBezTo>
                  <a:cubicBezTo>
                    <a:pt x="137" y="242"/>
                    <a:pt x="137" y="242"/>
                    <a:pt x="137" y="242"/>
                  </a:cubicBezTo>
                  <a:cubicBezTo>
                    <a:pt x="141" y="242"/>
                    <a:pt x="142" y="242"/>
                    <a:pt x="155" y="209"/>
                  </a:cubicBezTo>
                  <a:cubicBezTo>
                    <a:pt x="165" y="205"/>
                    <a:pt x="165" y="205"/>
                    <a:pt x="165" y="205"/>
                  </a:cubicBezTo>
                  <a:cubicBezTo>
                    <a:pt x="184" y="213"/>
                    <a:pt x="195" y="217"/>
                    <a:pt x="198" y="217"/>
                  </a:cubicBezTo>
                  <a:cubicBezTo>
                    <a:pt x="200" y="217"/>
                    <a:pt x="200" y="217"/>
                    <a:pt x="200" y="217"/>
                  </a:cubicBezTo>
                  <a:cubicBezTo>
                    <a:pt x="220" y="197"/>
                    <a:pt x="220" y="197"/>
                    <a:pt x="220" y="197"/>
                  </a:cubicBezTo>
                  <a:cubicBezTo>
                    <a:pt x="223" y="194"/>
                    <a:pt x="224" y="193"/>
                    <a:pt x="209" y="161"/>
                  </a:cubicBezTo>
                  <a:cubicBezTo>
                    <a:pt x="213" y="151"/>
                    <a:pt x="213" y="151"/>
                    <a:pt x="213" y="151"/>
                  </a:cubicBezTo>
                  <a:cubicBezTo>
                    <a:pt x="247" y="138"/>
                    <a:pt x="247" y="137"/>
                    <a:pt x="247" y="133"/>
                  </a:cubicBezTo>
                  <a:cubicBezTo>
                    <a:pt x="247" y="108"/>
                    <a:pt x="247" y="108"/>
                    <a:pt x="247" y="108"/>
                  </a:cubicBezTo>
                  <a:cubicBezTo>
                    <a:pt x="247" y="104"/>
                    <a:pt x="247" y="102"/>
                    <a:pt x="213" y="90"/>
                  </a:cubicBezTo>
                  <a:close/>
                  <a:moveTo>
                    <a:pt x="123" y="163"/>
                  </a:moveTo>
                  <a:cubicBezTo>
                    <a:pt x="99" y="163"/>
                    <a:pt x="80" y="144"/>
                    <a:pt x="80" y="121"/>
                  </a:cubicBezTo>
                  <a:cubicBezTo>
                    <a:pt x="80" y="98"/>
                    <a:pt x="99" y="79"/>
                    <a:pt x="123" y="79"/>
                  </a:cubicBezTo>
                  <a:cubicBezTo>
                    <a:pt x="147" y="79"/>
                    <a:pt x="166" y="98"/>
                    <a:pt x="166" y="121"/>
                  </a:cubicBezTo>
                  <a:cubicBezTo>
                    <a:pt x="166" y="144"/>
                    <a:pt x="147" y="163"/>
                    <a:pt x="123" y="163"/>
                  </a:cubicBezTo>
                  <a:close/>
                  <a:moveTo>
                    <a:pt x="123" y="163"/>
                  </a:moveTo>
                  <a:cubicBezTo>
                    <a:pt x="123" y="163"/>
                    <a:pt x="123" y="163"/>
                    <a:pt x="123" y="16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9" name="Freeform 17">
              <a:extLst>
                <a:ext uri="{FF2B5EF4-FFF2-40B4-BE49-F238E27FC236}">
                  <a16:creationId xmlns:a16="http://schemas.microsoft.com/office/drawing/2014/main" id="{B4B36B0B-08FB-C248-9517-8FF098A4DC1B}"/>
                </a:ext>
              </a:extLst>
            </p:cNvPr>
            <p:cNvSpPr>
              <a:spLocks noEditPoints="1"/>
            </p:cNvSpPr>
            <p:nvPr/>
          </p:nvSpPr>
          <p:spPr bwMode="auto">
            <a:xfrm>
              <a:off x="2255760" y="4333030"/>
              <a:ext cx="502773" cy="462565"/>
            </a:xfrm>
            <a:custGeom>
              <a:avLst/>
              <a:gdLst>
                <a:gd name="T0" fmla="*/ 104 w 120"/>
                <a:gd name="T1" fmla="*/ 44 h 118"/>
                <a:gd name="T2" fmla="*/ 102 w 120"/>
                <a:gd name="T3" fmla="*/ 39 h 118"/>
                <a:gd name="T4" fmla="*/ 107 w 120"/>
                <a:gd name="T5" fmla="*/ 22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4 w 120"/>
                <a:gd name="T19" fmla="*/ 0 h 118"/>
                <a:gd name="T20" fmla="*/ 45 w 120"/>
                <a:gd name="T21" fmla="*/ 16 h 118"/>
                <a:gd name="T22" fmla="*/ 40 w 120"/>
                <a:gd name="T23" fmla="*/ 18 h 118"/>
                <a:gd name="T24" fmla="*/ 24 w 120"/>
                <a:gd name="T25" fmla="*/ 12 h 118"/>
                <a:gd name="T26" fmla="*/ 23 w 120"/>
                <a:gd name="T27" fmla="*/ 13 h 118"/>
                <a:gd name="T28" fmla="*/ 13 w 120"/>
                <a:gd name="T29" fmla="*/ 22 h 118"/>
                <a:gd name="T30" fmla="*/ 19 w 120"/>
                <a:gd name="T31" fmla="*/ 39 h 118"/>
                <a:gd name="T32" fmla="*/ 17 w 120"/>
                <a:gd name="T33" fmla="*/ 44 h 118"/>
                <a:gd name="T34" fmla="*/ 0 w 120"/>
                <a:gd name="T35" fmla="*/ 53 h 118"/>
                <a:gd name="T36" fmla="*/ 0 w 120"/>
                <a:gd name="T37" fmla="*/ 65 h 118"/>
                <a:gd name="T38" fmla="*/ 17 w 120"/>
                <a:gd name="T39" fmla="*/ 74 h 118"/>
                <a:gd name="T40" fmla="*/ 19 w 120"/>
                <a:gd name="T41" fmla="*/ 79 h 118"/>
                <a:gd name="T42" fmla="*/ 14 w 120"/>
                <a:gd name="T43" fmla="*/ 96 h 118"/>
                <a:gd name="T44" fmla="*/ 23 w 120"/>
                <a:gd name="T45" fmla="*/ 105 h 118"/>
                <a:gd name="T46" fmla="*/ 24 w 120"/>
                <a:gd name="T47" fmla="*/ 106 h 118"/>
                <a:gd name="T48" fmla="*/ 25 w 120"/>
                <a:gd name="T49" fmla="*/ 106 h 118"/>
                <a:gd name="T50" fmla="*/ 40 w 120"/>
                <a:gd name="T51" fmla="*/ 100 h 118"/>
                <a:gd name="T52" fmla="*/ 45 w 120"/>
                <a:gd name="T53" fmla="*/ 102 h 118"/>
                <a:gd name="T54" fmla="*/ 54 w 120"/>
                <a:gd name="T55" fmla="*/ 118 h 118"/>
                <a:gd name="T56" fmla="*/ 67 w 120"/>
                <a:gd name="T57" fmla="*/ 118 h 118"/>
                <a:gd name="T58" fmla="*/ 76 w 120"/>
                <a:gd name="T59" fmla="*/ 102 h 118"/>
                <a:gd name="T60" fmla="*/ 81 w 120"/>
                <a:gd name="T61" fmla="*/ 100 h 118"/>
                <a:gd name="T62" fmla="*/ 97 w 120"/>
                <a:gd name="T63" fmla="*/ 106 h 118"/>
                <a:gd name="T64" fmla="*/ 98 w 120"/>
                <a:gd name="T65" fmla="*/ 106 h 118"/>
                <a:gd name="T66" fmla="*/ 107 w 120"/>
                <a:gd name="T67" fmla="*/ 96 h 118"/>
                <a:gd name="T68" fmla="*/ 102 w 120"/>
                <a:gd name="T69" fmla="*/ 79 h 118"/>
                <a:gd name="T70" fmla="*/ 104 w 120"/>
                <a:gd name="T71" fmla="*/ 74 h 118"/>
                <a:gd name="T72" fmla="*/ 120 w 120"/>
                <a:gd name="T73" fmla="*/ 65 h 118"/>
                <a:gd name="T74" fmla="*/ 120 w 120"/>
                <a:gd name="T75" fmla="*/ 53 h 118"/>
                <a:gd name="T76" fmla="*/ 104 w 120"/>
                <a:gd name="T77" fmla="*/ 44 h 118"/>
                <a:gd name="T78" fmla="*/ 60 w 120"/>
                <a:gd name="T79" fmla="*/ 80 h 118"/>
                <a:gd name="T80" fmla="*/ 39 w 120"/>
                <a:gd name="T81" fmla="*/ 59 h 118"/>
                <a:gd name="T82" fmla="*/ 60 w 120"/>
                <a:gd name="T83" fmla="*/ 38 h 118"/>
                <a:gd name="T84" fmla="*/ 81 w 120"/>
                <a:gd name="T85" fmla="*/ 59 h 118"/>
                <a:gd name="T86" fmla="*/ 60 w 120"/>
                <a:gd name="T87" fmla="*/ 80 h 118"/>
                <a:gd name="T88" fmla="*/ 60 w 120"/>
                <a:gd name="T89" fmla="*/ 80 h 118"/>
                <a:gd name="T90" fmla="*/ 60 w 120"/>
                <a:gd name="T91" fmla="*/ 8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2"/>
                  </a:cubicBezTo>
                  <a:cubicBezTo>
                    <a:pt x="98" y="13"/>
                    <a:pt x="98" y="13"/>
                    <a:pt x="98" y="13"/>
                  </a:cubicBezTo>
                  <a:cubicBezTo>
                    <a:pt x="97" y="12"/>
                    <a:pt x="97" y="12"/>
                    <a:pt x="97" y="12"/>
                  </a:cubicBezTo>
                  <a:cubicBezTo>
                    <a:pt x="96" y="12"/>
                    <a:pt x="96" y="12"/>
                    <a:pt x="96" y="12"/>
                  </a:cubicBezTo>
                  <a:cubicBezTo>
                    <a:pt x="96" y="12"/>
                    <a:pt x="94" y="12"/>
                    <a:pt x="80" y="18"/>
                  </a:cubicBezTo>
                  <a:cubicBezTo>
                    <a:pt x="75" y="16"/>
                    <a:pt x="75" y="16"/>
                    <a:pt x="75" y="16"/>
                  </a:cubicBezTo>
                  <a:cubicBezTo>
                    <a:pt x="69" y="0"/>
                    <a:pt x="68" y="0"/>
                    <a:pt x="66" y="0"/>
                  </a:cubicBezTo>
                  <a:cubicBezTo>
                    <a:pt x="54" y="0"/>
                    <a:pt x="54" y="0"/>
                    <a:pt x="54" y="0"/>
                  </a:cubicBezTo>
                  <a:cubicBezTo>
                    <a:pt x="52" y="0"/>
                    <a:pt x="51" y="0"/>
                    <a:pt x="45" y="16"/>
                  </a:cubicBezTo>
                  <a:cubicBezTo>
                    <a:pt x="40" y="18"/>
                    <a:pt x="40" y="18"/>
                    <a:pt x="40" y="18"/>
                  </a:cubicBezTo>
                  <a:cubicBezTo>
                    <a:pt x="31" y="14"/>
                    <a:pt x="26" y="12"/>
                    <a:pt x="24" y="12"/>
                  </a:cubicBezTo>
                  <a:cubicBezTo>
                    <a:pt x="23" y="13"/>
                    <a:pt x="23" y="13"/>
                    <a:pt x="23" y="13"/>
                  </a:cubicBezTo>
                  <a:cubicBezTo>
                    <a:pt x="13" y="22"/>
                    <a:pt x="13" y="22"/>
                    <a:pt x="13" y="22"/>
                  </a:cubicBezTo>
                  <a:cubicBezTo>
                    <a:pt x="12" y="23"/>
                    <a:pt x="11" y="24"/>
                    <a:pt x="19" y="39"/>
                  </a:cubicBezTo>
                  <a:cubicBezTo>
                    <a:pt x="17" y="44"/>
                    <a:pt x="17" y="44"/>
                    <a:pt x="17" y="44"/>
                  </a:cubicBezTo>
                  <a:cubicBezTo>
                    <a:pt x="0" y="51"/>
                    <a:pt x="0" y="51"/>
                    <a:pt x="0" y="53"/>
                  </a:cubicBezTo>
                  <a:cubicBezTo>
                    <a:pt x="0" y="65"/>
                    <a:pt x="0" y="65"/>
                    <a:pt x="0" y="65"/>
                  </a:cubicBezTo>
                  <a:cubicBezTo>
                    <a:pt x="0" y="67"/>
                    <a:pt x="0" y="68"/>
                    <a:pt x="17" y="74"/>
                  </a:cubicBezTo>
                  <a:cubicBezTo>
                    <a:pt x="19" y="79"/>
                    <a:pt x="19" y="79"/>
                    <a:pt x="19" y="79"/>
                  </a:cubicBezTo>
                  <a:cubicBezTo>
                    <a:pt x="12" y="95"/>
                    <a:pt x="12" y="95"/>
                    <a:pt x="14" y="96"/>
                  </a:cubicBezTo>
                  <a:cubicBezTo>
                    <a:pt x="23" y="105"/>
                    <a:pt x="23" y="105"/>
                    <a:pt x="23" y="105"/>
                  </a:cubicBezTo>
                  <a:cubicBezTo>
                    <a:pt x="24" y="106"/>
                    <a:pt x="24" y="106"/>
                    <a:pt x="24" y="106"/>
                  </a:cubicBezTo>
                  <a:cubicBezTo>
                    <a:pt x="25" y="106"/>
                    <a:pt x="25" y="106"/>
                    <a:pt x="25" y="106"/>
                  </a:cubicBezTo>
                  <a:cubicBezTo>
                    <a:pt x="25" y="106"/>
                    <a:pt x="27" y="106"/>
                    <a:pt x="40" y="100"/>
                  </a:cubicBezTo>
                  <a:cubicBezTo>
                    <a:pt x="45" y="102"/>
                    <a:pt x="45" y="102"/>
                    <a:pt x="45" y="102"/>
                  </a:cubicBezTo>
                  <a:cubicBezTo>
                    <a:pt x="52" y="118"/>
                    <a:pt x="52" y="118"/>
                    <a:pt x="54" y="118"/>
                  </a:cubicBezTo>
                  <a:cubicBezTo>
                    <a:pt x="67" y="118"/>
                    <a:pt x="67" y="118"/>
                    <a:pt x="67" y="118"/>
                  </a:cubicBezTo>
                  <a:cubicBezTo>
                    <a:pt x="69" y="118"/>
                    <a:pt x="70" y="118"/>
                    <a:pt x="76" y="102"/>
                  </a:cubicBezTo>
                  <a:cubicBezTo>
                    <a:pt x="81" y="100"/>
                    <a:pt x="81" y="100"/>
                    <a:pt x="81" y="100"/>
                  </a:cubicBezTo>
                  <a:cubicBezTo>
                    <a:pt x="90" y="104"/>
                    <a:pt x="95" y="106"/>
                    <a:pt x="97" y="106"/>
                  </a:cubicBezTo>
                  <a:cubicBezTo>
                    <a:pt x="98" y="106"/>
                    <a:pt x="98" y="106"/>
                    <a:pt x="98" y="106"/>
                  </a:cubicBezTo>
                  <a:cubicBezTo>
                    <a:pt x="107" y="96"/>
                    <a:pt x="107" y="96"/>
                    <a:pt x="107" y="96"/>
                  </a:cubicBezTo>
                  <a:cubicBezTo>
                    <a:pt x="109" y="95"/>
                    <a:pt x="109" y="94"/>
                    <a:pt x="102" y="79"/>
                  </a:cubicBezTo>
                  <a:cubicBezTo>
                    <a:pt x="104" y="74"/>
                    <a:pt x="104" y="74"/>
                    <a:pt x="104" y="74"/>
                  </a:cubicBezTo>
                  <a:cubicBezTo>
                    <a:pt x="120" y="67"/>
                    <a:pt x="120" y="67"/>
                    <a:pt x="120" y="65"/>
                  </a:cubicBezTo>
                  <a:cubicBezTo>
                    <a:pt x="120" y="53"/>
                    <a:pt x="120" y="53"/>
                    <a:pt x="120" y="53"/>
                  </a:cubicBezTo>
                  <a:cubicBezTo>
                    <a:pt x="120" y="51"/>
                    <a:pt x="120" y="50"/>
                    <a:pt x="104" y="44"/>
                  </a:cubicBezTo>
                  <a:close/>
                  <a:moveTo>
                    <a:pt x="60" y="80"/>
                  </a:moveTo>
                  <a:cubicBezTo>
                    <a:pt x="49" y="80"/>
                    <a:pt x="39" y="70"/>
                    <a:pt x="39" y="59"/>
                  </a:cubicBezTo>
                  <a:cubicBezTo>
                    <a:pt x="39" y="48"/>
                    <a:pt x="49" y="38"/>
                    <a:pt x="60" y="38"/>
                  </a:cubicBezTo>
                  <a:cubicBezTo>
                    <a:pt x="72" y="38"/>
                    <a:pt x="81" y="48"/>
                    <a:pt x="81" y="59"/>
                  </a:cubicBezTo>
                  <a:cubicBezTo>
                    <a:pt x="81" y="70"/>
                    <a:pt x="72" y="80"/>
                    <a:pt x="60" y="80"/>
                  </a:cubicBezTo>
                  <a:close/>
                  <a:moveTo>
                    <a:pt x="60" y="80"/>
                  </a:moveTo>
                  <a:cubicBezTo>
                    <a:pt x="60" y="80"/>
                    <a:pt x="60" y="80"/>
                    <a:pt x="60" y="8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0" name="Freeform 18">
              <a:extLst>
                <a:ext uri="{FF2B5EF4-FFF2-40B4-BE49-F238E27FC236}">
                  <a16:creationId xmlns:a16="http://schemas.microsoft.com/office/drawing/2014/main" id="{9D985D04-D884-E04D-8F54-BBB569E34035}"/>
                </a:ext>
              </a:extLst>
            </p:cNvPr>
            <p:cNvSpPr>
              <a:spLocks noEditPoints="1"/>
            </p:cNvSpPr>
            <p:nvPr/>
          </p:nvSpPr>
          <p:spPr bwMode="auto">
            <a:xfrm>
              <a:off x="2557423" y="630560"/>
              <a:ext cx="217868" cy="199078"/>
            </a:xfrm>
            <a:custGeom>
              <a:avLst/>
              <a:gdLst>
                <a:gd name="T0" fmla="*/ 45 w 52"/>
                <a:gd name="T1" fmla="*/ 19 h 51"/>
                <a:gd name="T2" fmla="*/ 44 w 52"/>
                <a:gd name="T3" fmla="*/ 17 h 51"/>
                <a:gd name="T4" fmla="*/ 46 w 52"/>
                <a:gd name="T5" fmla="*/ 9 h 51"/>
                <a:gd name="T6" fmla="*/ 42 w 52"/>
                <a:gd name="T7" fmla="*/ 6 h 51"/>
                <a:gd name="T8" fmla="*/ 42 w 52"/>
                <a:gd name="T9" fmla="*/ 5 h 51"/>
                <a:gd name="T10" fmla="*/ 42 w 52"/>
                <a:gd name="T11" fmla="*/ 5 h 51"/>
                <a:gd name="T12" fmla="*/ 35 w 52"/>
                <a:gd name="T13" fmla="*/ 8 h 51"/>
                <a:gd name="T14" fmla="*/ 32 w 52"/>
                <a:gd name="T15" fmla="*/ 7 h 51"/>
                <a:gd name="T16" fmla="*/ 29 w 52"/>
                <a:gd name="T17" fmla="*/ 0 h 51"/>
                <a:gd name="T18" fmla="*/ 23 w 52"/>
                <a:gd name="T19" fmla="*/ 0 h 51"/>
                <a:gd name="T20" fmla="*/ 19 w 52"/>
                <a:gd name="T21" fmla="*/ 7 h 51"/>
                <a:gd name="T22" fmla="*/ 17 w 52"/>
                <a:gd name="T23" fmla="*/ 8 h 51"/>
                <a:gd name="T24" fmla="*/ 10 w 52"/>
                <a:gd name="T25" fmla="*/ 5 h 51"/>
                <a:gd name="T26" fmla="*/ 10 w 52"/>
                <a:gd name="T27" fmla="*/ 5 h 51"/>
                <a:gd name="T28" fmla="*/ 5 w 52"/>
                <a:gd name="T29" fmla="*/ 10 h 51"/>
                <a:gd name="T30" fmla="*/ 8 w 52"/>
                <a:gd name="T31" fmla="*/ 17 h 51"/>
                <a:gd name="T32" fmla="*/ 7 w 52"/>
                <a:gd name="T33" fmla="*/ 19 h 51"/>
                <a:gd name="T34" fmla="*/ 0 w 52"/>
                <a:gd name="T35" fmla="*/ 23 h 51"/>
                <a:gd name="T36" fmla="*/ 0 w 52"/>
                <a:gd name="T37" fmla="*/ 28 h 51"/>
                <a:gd name="T38" fmla="*/ 7 w 52"/>
                <a:gd name="T39" fmla="*/ 32 h 51"/>
                <a:gd name="T40" fmla="*/ 8 w 52"/>
                <a:gd name="T41" fmla="*/ 34 h 51"/>
                <a:gd name="T42" fmla="*/ 6 w 52"/>
                <a:gd name="T43" fmla="*/ 42 h 51"/>
                <a:gd name="T44" fmla="*/ 9 w 52"/>
                <a:gd name="T45" fmla="*/ 46 h 51"/>
                <a:gd name="T46" fmla="*/ 10 w 52"/>
                <a:gd name="T47" fmla="*/ 46 h 51"/>
                <a:gd name="T48" fmla="*/ 10 w 52"/>
                <a:gd name="T49" fmla="*/ 46 h 51"/>
                <a:gd name="T50" fmla="*/ 17 w 52"/>
                <a:gd name="T51" fmla="*/ 43 h 51"/>
                <a:gd name="T52" fmla="*/ 19 w 52"/>
                <a:gd name="T53" fmla="*/ 44 h 51"/>
                <a:gd name="T54" fmla="*/ 23 w 52"/>
                <a:gd name="T55" fmla="*/ 51 h 51"/>
                <a:gd name="T56" fmla="*/ 29 w 52"/>
                <a:gd name="T57" fmla="*/ 51 h 51"/>
                <a:gd name="T58" fmla="*/ 33 w 52"/>
                <a:gd name="T59" fmla="*/ 44 h 51"/>
                <a:gd name="T60" fmla="*/ 35 w 52"/>
                <a:gd name="T61" fmla="*/ 43 h 51"/>
                <a:gd name="T62" fmla="*/ 42 w 52"/>
                <a:gd name="T63" fmla="*/ 46 h 51"/>
                <a:gd name="T64" fmla="*/ 42 w 52"/>
                <a:gd name="T65" fmla="*/ 46 h 51"/>
                <a:gd name="T66" fmla="*/ 46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6" y="9"/>
                  </a:cubicBezTo>
                  <a:cubicBezTo>
                    <a:pt x="42" y="6"/>
                    <a:pt x="42" y="6"/>
                    <a:pt x="42" y="6"/>
                  </a:cubicBezTo>
                  <a:cubicBezTo>
                    <a:pt x="42" y="5"/>
                    <a:pt x="42" y="5"/>
                    <a:pt x="42" y="5"/>
                  </a:cubicBezTo>
                  <a:cubicBezTo>
                    <a:pt x="42" y="5"/>
                    <a:pt x="42" y="5"/>
                    <a:pt x="42" y="5"/>
                  </a:cubicBezTo>
                  <a:cubicBezTo>
                    <a:pt x="41" y="5"/>
                    <a:pt x="41" y="5"/>
                    <a:pt x="35" y="8"/>
                  </a:cubicBezTo>
                  <a:cubicBezTo>
                    <a:pt x="32" y="7"/>
                    <a:pt x="32" y="7"/>
                    <a:pt x="32" y="7"/>
                  </a:cubicBezTo>
                  <a:cubicBezTo>
                    <a:pt x="30" y="0"/>
                    <a:pt x="29" y="0"/>
                    <a:pt x="29" y="0"/>
                  </a:cubicBezTo>
                  <a:cubicBezTo>
                    <a:pt x="23" y="0"/>
                    <a:pt x="23" y="0"/>
                    <a:pt x="23" y="0"/>
                  </a:cubicBezTo>
                  <a:cubicBezTo>
                    <a:pt x="22" y="0"/>
                    <a:pt x="22" y="0"/>
                    <a:pt x="19" y="7"/>
                  </a:cubicBezTo>
                  <a:cubicBezTo>
                    <a:pt x="17" y="8"/>
                    <a:pt x="17" y="8"/>
                    <a:pt x="17" y="8"/>
                  </a:cubicBezTo>
                  <a:cubicBezTo>
                    <a:pt x="13" y="6"/>
                    <a:pt x="11" y="5"/>
                    <a:pt x="10" y="5"/>
                  </a:cubicBezTo>
                  <a:cubicBezTo>
                    <a:pt x="10" y="5"/>
                    <a:pt x="10" y="5"/>
                    <a:pt x="10" y="5"/>
                  </a:cubicBezTo>
                  <a:cubicBezTo>
                    <a:pt x="5" y="10"/>
                    <a:pt x="5" y="10"/>
                    <a:pt x="5" y="10"/>
                  </a:cubicBezTo>
                  <a:cubicBezTo>
                    <a:pt x="5" y="10"/>
                    <a:pt x="5" y="10"/>
                    <a:pt x="8" y="17"/>
                  </a:cubicBezTo>
                  <a:cubicBezTo>
                    <a:pt x="7" y="19"/>
                    <a:pt x="7" y="19"/>
                    <a:pt x="7" y="19"/>
                  </a:cubicBezTo>
                  <a:cubicBezTo>
                    <a:pt x="0" y="22"/>
                    <a:pt x="0" y="22"/>
                    <a:pt x="0" y="23"/>
                  </a:cubicBezTo>
                  <a:cubicBezTo>
                    <a:pt x="0" y="28"/>
                    <a:pt x="0" y="28"/>
                    <a:pt x="0" y="28"/>
                  </a:cubicBezTo>
                  <a:cubicBezTo>
                    <a:pt x="0" y="29"/>
                    <a:pt x="0" y="30"/>
                    <a:pt x="7" y="32"/>
                  </a:cubicBezTo>
                  <a:cubicBezTo>
                    <a:pt x="8" y="34"/>
                    <a:pt x="8" y="34"/>
                    <a:pt x="8" y="34"/>
                  </a:cubicBezTo>
                  <a:cubicBezTo>
                    <a:pt x="5" y="41"/>
                    <a:pt x="5" y="41"/>
                    <a:pt x="6" y="42"/>
                  </a:cubicBezTo>
                  <a:cubicBezTo>
                    <a:pt x="9" y="46"/>
                    <a:pt x="9" y="46"/>
                    <a:pt x="9" y="46"/>
                  </a:cubicBezTo>
                  <a:cubicBezTo>
                    <a:pt x="10" y="46"/>
                    <a:pt x="10" y="46"/>
                    <a:pt x="10" y="46"/>
                  </a:cubicBezTo>
                  <a:cubicBezTo>
                    <a:pt x="10" y="46"/>
                    <a:pt x="10" y="46"/>
                    <a:pt x="10" y="46"/>
                  </a:cubicBezTo>
                  <a:cubicBezTo>
                    <a:pt x="11" y="46"/>
                    <a:pt x="11" y="46"/>
                    <a:pt x="17" y="43"/>
                  </a:cubicBezTo>
                  <a:cubicBezTo>
                    <a:pt x="19" y="44"/>
                    <a:pt x="19" y="44"/>
                    <a:pt x="19" y="44"/>
                  </a:cubicBezTo>
                  <a:cubicBezTo>
                    <a:pt x="22" y="51"/>
                    <a:pt x="22" y="51"/>
                    <a:pt x="23" y="51"/>
                  </a:cubicBezTo>
                  <a:cubicBezTo>
                    <a:pt x="29" y="51"/>
                    <a:pt x="29" y="51"/>
                    <a:pt x="29" y="51"/>
                  </a:cubicBezTo>
                  <a:cubicBezTo>
                    <a:pt x="30" y="51"/>
                    <a:pt x="30" y="51"/>
                    <a:pt x="33" y="44"/>
                  </a:cubicBezTo>
                  <a:cubicBezTo>
                    <a:pt x="35" y="43"/>
                    <a:pt x="35" y="43"/>
                    <a:pt x="35" y="43"/>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29"/>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1" name="Freeform 19">
              <a:extLst>
                <a:ext uri="{FF2B5EF4-FFF2-40B4-BE49-F238E27FC236}">
                  <a16:creationId xmlns:a16="http://schemas.microsoft.com/office/drawing/2014/main" id="{A8B8C933-04AE-5B47-B28A-371C8F24696F}"/>
                </a:ext>
              </a:extLst>
            </p:cNvPr>
            <p:cNvSpPr>
              <a:spLocks noEditPoints="1"/>
            </p:cNvSpPr>
            <p:nvPr/>
          </p:nvSpPr>
          <p:spPr bwMode="auto">
            <a:xfrm>
              <a:off x="3273875" y="2188056"/>
              <a:ext cx="217868" cy="202982"/>
            </a:xfrm>
            <a:custGeom>
              <a:avLst/>
              <a:gdLst>
                <a:gd name="T0" fmla="*/ 45 w 52"/>
                <a:gd name="T1" fmla="*/ 19 h 52"/>
                <a:gd name="T2" fmla="*/ 44 w 52"/>
                <a:gd name="T3" fmla="*/ 17 h 52"/>
                <a:gd name="T4" fmla="*/ 46 w 52"/>
                <a:gd name="T5" fmla="*/ 10 h 52"/>
                <a:gd name="T6" fmla="*/ 42 w 52"/>
                <a:gd name="T7" fmla="*/ 6 h 52"/>
                <a:gd name="T8" fmla="*/ 42 w 52"/>
                <a:gd name="T9" fmla="*/ 5 h 52"/>
                <a:gd name="T10" fmla="*/ 41 w 52"/>
                <a:gd name="T11" fmla="*/ 5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19 h 52"/>
                <a:gd name="T34" fmla="*/ 0 w 52"/>
                <a:gd name="T35" fmla="*/ 23 h 52"/>
                <a:gd name="T36" fmla="*/ 0 w 52"/>
                <a:gd name="T37" fmla="*/ 29 h 52"/>
                <a:gd name="T38" fmla="*/ 7 w 52"/>
                <a:gd name="T39" fmla="*/ 32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5 w 52"/>
                <a:gd name="T61" fmla="*/ 44 h 52"/>
                <a:gd name="T62" fmla="*/ 42 w 52"/>
                <a:gd name="T63" fmla="*/ 46 h 52"/>
                <a:gd name="T64" fmla="*/ 42 w 52"/>
                <a:gd name="T65" fmla="*/ 46 h 52"/>
                <a:gd name="T66" fmla="*/ 46 w 52"/>
                <a:gd name="T67" fmla="*/ 42 h 52"/>
                <a:gd name="T68" fmla="*/ 44 w 52"/>
                <a:gd name="T69" fmla="*/ 34 h 52"/>
                <a:gd name="T70" fmla="*/ 45 w 52"/>
                <a:gd name="T71" fmla="*/ 32 h 52"/>
                <a:gd name="T72" fmla="*/ 52 w 52"/>
                <a:gd name="T73" fmla="*/ 29 h 52"/>
                <a:gd name="T74" fmla="*/ 52 w 52"/>
                <a:gd name="T75" fmla="*/ 23 h 52"/>
                <a:gd name="T76" fmla="*/ 45 w 52"/>
                <a:gd name="T77" fmla="*/ 19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19"/>
                  </a:moveTo>
                  <a:cubicBezTo>
                    <a:pt x="44" y="17"/>
                    <a:pt x="44" y="17"/>
                    <a:pt x="44" y="17"/>
                  </a:cubicBezTo>
                  <a:cubicBezTo>
                    <a:pt x="47" y="10"/>
                    <a:pt x="47" y="10"/>
                    <a:pt x="46" y="10"/>
                  </a:cubicBezTo>
                  <a:cubicBezTo>
                    <a:pt x="42" y="6"/>
                    <a:pt x="42" y="6"/>
                    <a:pt x="42" y="6"/>
                  </a:cubicBezTo>
                  <a:cubicBezTo>
                    <a:pt x="42" y="5"/>
                    <a:pt x="42" y="5"/>
                    <a:pt x="42" y="5"/>
                  </a:cubicBezTo>
                  <a:cubicBezTo>
                    <a:pt x="41" y="5"/>
                    <a:pt x="41" y="5"/>
                    <a:pt x="41" y="5"/>
                  </a:cubicBezTo>
                  <a:cubicBezTo>
                    <a:pt x="41" y="5"/>
                    <a:pt x="40" y="5"/>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6"/>
                    <a:pt x="11" y="6"/>
                    <a:pt x="10" y="6"/>
                  </a:cubicBezTo>
                  <a:cubicBezTo>
                    <a:pt x="9" y="6"/>
                    <a:pt x="9" y="6"/>
                    <a:pt x="9" y="6"/>
                  </a:cubicBezTo>
                  <a:cubicBezTo>
                    <a:pt x="5" y="10"/>
                    <a:pt x="5" y="10"/>
                    <a:pt x="5" y="10"/>
                  </a:cubicBezTo>
                  <a:cubicBezTo>
                    <a:pt x="5" y="10"/>
                    <a:pt x="4" y="11"/>
                    <a:pt x="8" y="17"/>
                  </a:cubicBezTo>
                  <a:cubicBezTo>
                    <a:pt x="7" y="19"/>
                    <a:pt x="7" y="19"/>
                    <a:pt x="7" y="19"/>
                  </a:cubicBezTo>
                  <a:cubicBezTo>
                    <a:pt x="0" y="22"/>
                    <a:pt x="0" y="22"/>
                    <a:pt x="0" y="23"/>
                  </a:cubicBezTo>
                  <a:cubicBezTo>
                    <a:pt x="0" y="29"/>
                    <a:pt x="0" y="29"/>
                    <a:pt x="0" y="29"/>
                  </a:cubicBezTo>
                  <a:cubicBezTo>
                    <a:pt x="0" y="30"/>
                    <a:pt x="0" y="30"/>
                    <a:pt x="7" y="32"/>
                  </a:cubicBezTo>
                  <a:cubicBezTo>
                    <a:pt x="8" y="35"/>
                    <a:pt x="8" y="35"/>
                    <a:pt x="8" y="35"/>
                  </a:cubicBezTo>
                  <a:cubicBezTo>
                    <a:pt x="5" y="41"/>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5" y="44"/>
                    <a:pt x="35" y="44"/>
                    <a:pt x="35" y="44"/>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30"/>
                    <a:pt x="52" y="29"/>
                    <a:pt x="52" y="29"/>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2" name="Freeform 20">
              <a:extLst>
                <a:ext uri="{FF2B5EF4-FFF2-40B4-BE49-F238E27FC236}">
                  <a16:creationId xmlns:a16="http://schemas.microsoft.com/office/drawing/2014/main" id="{4A51DA9B-3B82-8848-AB64-EC04566C9A90}"/>
                </a:ext>
              </a:extLst>
            </p:cNvPr>
            <p:cNvSpPr>
              <a:spLocks noEditPoints="1"/>
            </p:cNvSpPr>
            <p:nvPr/>
          </p:nvSpPr>
          <p:spPr bwMode="auto">
            <a:xfrm>
              <a:off x="3789218" y="2012399"/>
              <a:ext cx="219963" cy="202982"/>
            </a:xfrm>
            <a:custGeom>
              <a:avLst/>
              <a:gdLst>
                <a:gd name="T0" fmla="*/ 45 w 52"/>
                <a:gd name="T1" fmla="*/ 20 h 52"/>
                <a:gd name="T2" fmla="*/ 44 w 52"/>
                <a:gd name="T3" fmla="*/ 17 h 52"/>
                <a:gd name="T4" fmla="*/ 46 w 52"/>
                <a:gd name="T5" fmla="*/ 10 h 52"/>
                <a:gd name="T6" fmla="*/ 42 w 52"/>
                <a:gd name="T7" fmla="*/ 6 h 52"/>
                <a:gd name="T8" fmla="*/ 42 w 52"/>
                <a:gd name="T9" fmla="*/ 6 h 52"/>
                <a:gd name="T10" fmla="*/ 41 w 52"/>
                <a:gd name="T11" fmla="*/ 6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20 h 52"/>
                <a:gd name="T34" fmla="*/ 0 w 52"/>
                <a:gd name="T35" fmla="*/ 23 h 52"/>
                <a:gd name="T36" fmla="*/ 0 w 52"/>
                <a:gd name="T37" fmla="*/ 29 h 52"/>
                <a:gd name="T38" fmla="*/ 7 w 52"/>
                <a:gd name="T39" fmla="*/ 33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4 w 52"/>
                <a:gd name="T61" fmla="*/ 44 h 52"/>
                <a:gd name="T62" fmla="*/ 41 w 52"/>
                <a:gd name="T63" fmla="*/ 46 h 52"/>
                <a:gd name="T64" fmla="*/ 42 w 52"/>
                <a:gd name="T65" fmla="*/ 46 h 52"/>
                <a:gd name="T66" fmla="*/ 46 w 52"/>
                <a:gd name="T67" fmla="*/ 42 h 52"/>
                <a:gd name="T68" fmla="*/ 44 w 52"/>
                <a:gd name="T69" fmla="*/ 35 h 52"/>
                <a:gd name="T70" fmla="*/ 45 w 52"/>
                <a:gd name="T71" fmla="*/ 32 h 52"/>
                <a:gd name="T72" fmla="*/ 52 w 52"/>
                <a:gd name="T73" fmla="*/ 29 h 52"/>
                <a:gd name="T74" fmla="*/ 52 w 52"/>
                <a:gd name="T75" fmla="*/ 23 h 52"/>
                <a:gd name="T76" fmla="*/ 45 w 52"/>
                <a:gd name="T77" fmla="*/ 20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20"/>
                  </a:moveTo>
                  <a:cubicBezTo>
                    <a:pt x="44" y="17"/>
                    <a:pt x="44" y="17"/>
                    <a:pt x="44" y="17"/>
                  </a:cubicBezTo>
                  <a:cubicBezTo>
                    <a:pt x="47" y="10"/>
                    <a:pt x="47" y="10"/>
                    <a:pt x="46" y="10"/>
                  </a:cubicBezTo>
                  <a:cubicBezTo>
                    <a:pt x="42" y="6"/>
                    <a:pt x="42" y="6"/>
                    <a:pt x="42" y="6"/>
                  </a:cubicBezTo>
                  <a:cubicBezTo>
                    <a:pt x="42" y="6"/>
                    <a:pt x="42" y="6"/>
                    <a:pt x="42" y="6"/>
                  </a:cubicBezTo>
                  <a:cubicBezTo>
                    <a:pt x="41" y="6"/>
                    <a:pt x="41" y="6"/>
                    <a:pt x="41" y="6"/>
                  </a:cubicBezTo>
                  <a:cubicBezTo>
                    <a:pt x="41" y="6"/>
                    <a:pt x="40" y="6"/>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7"/>
                    <a:pt x="11" y="6"/>
                    <a:pt x="10" y="6"/>
                  </a:cubicBezTo>
                  <a:cubicBezTo>
                    <a:pt x="9" y="6"/>
                    <a:pt x="9" y="6"/>
                    <a:pt x="9" y="6"/>
                  </a:cubicBezTo>
                  <a:cubicBezTo>
                    <a:pt x="5" y="10"/>
                    <a:pt x="5" y="10"/>
                    <a:pt x="5" y="10"/>
                  </a:cubicBezTo>
                  <a:cubicBezTo>
                    <a:pt x="5" y="10"/>
                    <a:pt x="4" y="11"/>
                    <a:pt x="8" y="17"/>
                  </a:cubicBezTo>
                  <a:cubicBezTo>
                    <a:pt x="7" y="20"/>
                    <a:pt x="7" y="20"/>
                    <a:pt x="7" y="20"/>
                  </a:cubicBezTo>
                  <a:cubicBezTo>
                    <a:pt x="0" y="22"/>
                    <a:pt x="0" y="23"/>
                    <a:pt x="0" y="23"/>
                  </a:cubicBezTo>
                  <a:cubicBezTo>
                    <a:pt x="0" y="29"/>
                    <a:pt x="0" y="29"/>
                    <a:pt x="0" y="29"/>
                  </a:cubicBezTo>
                  <a:cubicBezTo>
                    <a:pt x="0" y="30"/>
                    <a:pt x="0" y="30"/>
                    <a:pt x="7" y="33"/>
                  </a:cubicBezTo>
                  <a:cubicBezTo>
                    <a:pt x="8" y="35"/>
                    <a:pt x="8" y="35"/>
                    <a:pt x="8" y="35"/>
                  </a:cubicBezTo>
                  <a:cubicBezTo>
                    <a:pt x="5" y="42"/>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4" y="44"/>
                    <a:pt x="34" y="44"/>
                    <a:pt x="34" y="44"/>
                  </a:cubicBezTo>
                  <a:cubicBezTo>
                    <a:pt x="38" y="45"/>
                    <a:pt x="41" y="46"/>
                    <a:pt x="41" y="46"/>
                  </a:cubicBezTo>
                  <a:cubicBezTo>
                    <a:pt x="42" y="46"/>
                    <a:pt x="42" y="46"/>
                    <a:pt x="42" y="46"/>
                  </a:cubicBezTo>
                  <a:cubicBezTo>
                    <a:pt x="46" y="42"/>
                    <a:pt x="46" y="42"/>
                    <a:pt x="46" y="42"/>
                  </a:cubicBezTo>
                  <a:cubicBezTo>
                    <a:pt x="47" y="42"/>
                    <a:pt x="47" y="41"/>
                    <a:pt x="44" y="35"/>
                  </a:cubicBezTo>
                  <a:cubicBezTo>
                    <a:pt x="45" y="32"/>
                    <a:pt x="45" y="32"/>
                    <a:pt x="45" y="32"/>
                  </a:cubicBezTo>
                  <a:cubicBezTo>
                    <a:pt x="52" y="30"/>
                    <a:pt x="52" y="29"/>
                    <a:pt x="52" y="29"/>
                  </a:cubicBezTo>
                  <a:cubicBezTo>
                    <a:pt x="52" y="23"/>
                    <a:pt x="52" y="23"/>
                    <a:pt x="52" y="23"/>
                  </a:cubicBezTo>
                  <a:cubicBezTo>
                    <a:pt x="52" y="22"/>
                    <a:pt x="52" y="22"/>
                    <a:pt x="45" y="20"/>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3" name="Freeform 21">
              <a:extLst>
                <a:ext uri="{FF2B5EF4-FFF2-40B4-BE49-F238E27FC236}">
                  <a16:creationId xmlns:a16="http://schemas.microsoft.com/office/drawing/2014/main" id="{841275BC-DECF-7A44-A0E0-BA5F357F21B1}"/>
                </a:ext>
              </a:extLst>
            </p:cNvPr>
            <p:cNvSpPr>
              <a:spLocks noEditPoints="1"/>
            </p:cNvSpPr>
            <p:nvPr/>
          </p:nvSpPr>
          <p:spPr bwMode="auto">
            <a:xfrm>
              <a:off x="2318606" y="1608387"/>
              <a:ext cx="293284" cy="267391"/>
            </a:xfrm>
            <a:custGeom>
              <a:avLst/>
              <a:gdLst>
                <a:gd name="T0" fmla="*/ 61 w 70"/>
                <a:gd name="T1" fmla="*/ 25 h 68"/>
                <a:gd name="T2" fmla="*/ 59 w 70"/>
                <a:gd name="T3" fmla="*/ 22 h 68"/>
                <a:gd name="T4" fmla="*/ 62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8 w 70"/>
                <a:gd name="T29" fmla="*/ 12 h 68"/>
                <a:gd name="T30" fmla="*/ 11 w 70"/>
                <a:gd name="T31" fmla="*/ 22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3 w 70"/>
                <a:gd name="T47" fmla="*/ 61 h 68"/>
                <a:gd name="T48" fmla="*/ 14 w 70"/>
                <a:gd name="T49" fmla="*/ 61 h 68"/>
                <a:gd name="T50" fmla="*/ 23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59 w 70"/>
                <a:gd name="T69" fmla="*/ 45 h 68"/>
                <a:gd name="T70" fmla="*/ 61 w 70"/>
                <a:gd name="T71" fmla="*/ 43 h 68"/>
                <a:gd name="T72" fmla="*/ 70 w 70"/>
                <a:gd name="T73" fmla="*/ 37 h 68"/>
                <a:gd name="T74" fmla="*/ 70 w 70"/>
                <a:gd name="T75" fmla="*/ 30 h 68"/>
                <a:gd name="T76" fmla="*/ 61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59" y="22"/>
                    <a:pt x="59" y="22"/>
                    <a:pt x="59" y="22"/>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3"/>
                    <a:pt x="11" y="22"/>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1"/>
                    <a:pt x="13" y="61"/>
                    <a:pt x="13" y="61"/>
                  </a:cubicBezTo>
                  <a:cubicBezTo>
                    <a:pt x="14" y="61"/>
                    <a:pt x="14" y="61"/>
                    <a:pt x="14" y="61"/>
                  </a:cubicBezTo>
                  <a:cubicBezTo>
                    <a:pt x="14" y="61"/>
                    <a:pt x="15" y="61"/>
                    <a:pt x="23" y="58"/>
                  </a:cubicBezTo>
                  <a:cubicBezTo>
                    <a:pt x="26" y="59"/>
                    <a:pt x="26" y="59"/>
                    <a:pt x="26" y="59"/>
                  </a:cubicBezTo>
                  <a:cubicBezTo>
                    <a:pt x="30" y="68"/>
                    <a:pt x="30" y="68"/>
                    <a:pt x="32"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5"/>
                  </a:cubicBezTo>
                  <a:cubicBezTo>
                    <a:pt x="61" y="43"/>
                    <a:pt x="61" y="43"/>
                    <a:pt x="61" y="43"/>
                  </a:cubicBezTo>
                  <a:cubicBezTo>
                    <a:pt x="70" y="39"/>
                    <a:pt x="70" y="39"/>
                    <a:pt x="70" y="37"/>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4" name="Freeform 22">
              <a:extLst>
                <a:ext uri="{FF2B5EF4-FFF2-40B4-BE49-F238E27FC236}">
                  <a16:creationId xmlns:a16="http://schemas.microsoft.com/office/drawing/2014/main" id="{9FDEF810-49D5-3145-85E0-9B910E9DCFDA}"/>
                </a:ext>
              </a:extLst>
            </p:cNvPr>
            <p:cNvSpPr>
              <a:spLocks noEditPoints="1"/>
            </p:cNvSpPr>
            <p:nvPr/>
          </p:nvSpPr>
          <p:spPr bwMode="auto">
            <a:xfrm>
              <a:off x="2863277" y="2113889"/>
              <a:ext cx="297475" cy="269341"/>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5" name="Freeform 23">
              <a:extLst>
                <a:ext uri="{FF2B5EF4-FFF2-40B4-BE49-F238E27FC236}">
                  <a16:creationId xmlns:a16="http://schemas.microsoft.com/office/drawing/2014/main" id="{47AD9155-9D3E-5F4B-8765-31F8FDE5A2C7}"/>
                </a:ext>
              </a:extLst>
            </p:cNvPr>
            <p:cNvSpPr>
              <a:spLocks noEditPoints="1"/>
            </p:cNvSpPr>
            <p:nvPr/>
          </p:nvSpPr>
          <p:spPr bwMode="auto">
            <a:xfrm>
              <a:off x="2561613" y="3056585"/>
              <a:ext cx="297475" cy="271293"/>
            </a:xfrm>
            <a:custGeom>
              <a:avLst/>
              <a:gdLst>
                <a:gd name="T0" fmla="*/ 61 w 71"/>
                <a:gd name="T1" fmla="*/ 26 h 69"/>
                <a:gd name="T2" fmla="*/ 60 w 71"/>
                <a:gd name="T3" fmla="*/ 23 h 69"/>
                <a:gd name="T4" fmla="*/ 63 w 71"/>
                <a:gd name="T5" fmla="*/ 12 h 69"/>
                <a:gd name="T6" fmla="*/ 58 w 71"/>
                <a:gd name="T7" fmla="*/ 7 h 69"/>
                <a:gd name="T8" fmla="*/ 57 w 71"/>
                <a:gd name="T9" fmla="*/ 7 h 69"/>
                <a:gd name="T10" fmla="*/ 56 w 71"/>
                <a:gd name="T11" fmla="*/ 7 h 69"/>
                <a:gd name="T12" fmla="*/ 47 w 71"/>
                <a:gd name="T13" fmla="*/ 10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3"/>
                    <a:pt x="64" y="13"/>
                    <a:pt x="63" y="12"/>
                  </a:cubicBezTo>
                  <a:cubicBezTo>
                    <a:pt x="58" y="7"/>
                    <a:pt x="58" y="7"/>
                    <a:pt x="58"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29"/>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6" name="Freeform 24">
              <a:extLst>
                <a:ext uri="{FF2B5EF4-FFF2-40B4-BE49-F238E27FC236}">
                  <a16:creationId xmlns:a16="http://schemas.microsoft.com/office/drawing/2014/main" id="{0B2EB039-2309-734D-80E5-88DE192C1EF2}"/>
                </a:ext>
              </a:extLst>
            </p:cNvPr>
            <p:cNvSpPr>
              <a:spLocks noEditPoints="1"/>
            </p:cNvSpPr>
            <p:nvPr/>
          </p:nvSpPr>
          <p:spPr bwMode="auto">
            <a:xfrm>
              <a:off x="3056007" y="3616737"/>
              <a:ext cx="293284" cy="269341"/>
            </a:xfrm>
            <a:custGeom>
              <a:avLst/>
              <a:gdLst>
                <a:gd name="T0" fmla="*/ 61 w 70"/>
                <a:gd name="T1" fmla="*/ 26 h 69"/>
                <a:gd name="T2" fmla="*/ 60 w 70"/>
                <a:gd name="T3" fmla="*/ 23 h 69"/>
                <a:gd name="T4" fmla="*/ 63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4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4 w 70"/>
                <a:gd name="T47" fmla="*/ 62 h 69"/>
                <a:gd name="T48" fmla="*/ 14 w 70"/>
                <a:gd name="T49" fmla="*/ 62 h 69"/>
                <a:gd name="T50" fmla="*/ 24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60 w 70"/>
                <a:gd name="T69" fmla="*/ 46 h 69"/>
                <a:gd name="T70" fmla="*/ 61 w 70"/>
                <a:gd name="T71" fmla="*/ 43 h 69"/>
                <a:gd name="T72" fmla="*/ 70 w 70"/>
                <a:gd name="T73" fmla="*/ 38 h 69"/>
                <a:gd name="T74" fmla="*/ 70 w 70"/>
                <a:gd name="T75" fmla="*/ 30 h 69"/>
                <a:gd name="T76" fmla="*/ 61 w 70"/>
                <a:gd name="T77" fmla="*/ 26 h 69"/>
                <a:gd name="T78" fmla="*/ 35 w 70"/>
                <a:gd name="T79" fmla="*/ 46 h 69"/>
                <a:gd name="T80" fmla="*/ 23 w 70"/>
                <a:gd name="T81" fmla="*/ 34 h 69"/>
                <a:gd name="T82" fmla="*/ 35 w 70"/>
                <a:gd name="T83" fmla="*/ 22 h 69"/>
                <a:gd name="T84" fmla="*/ 48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6"/>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7" name="Freeform 25">
              <a:extLst>
                <a:ext uri="{FF2B5EF4-FFF2-40B4-BE49-F238E27FC236}">
                  <a16:creationId xmlns:a16="http://schemas.microsoft.com/office/drawing/2014/main" id="{37105B73-B96D-5142-8D73-4F1B70E914E6}"/>
                </a:ext>
              </a:extLst>
            </p:cNvPr>
            <p:cNvSpPr>
              <a:spLocks noEditPoints="1"/>
            </p:cNvSpPr>
            <p:nvPr/>
          </p:nvSpPr>
          <p:spPr bwMode="auto">
            <a:xfrm>
              <a:off x="3862538" y="3749456"/>
              <a:ext cx="293284" cy="27129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7 w 70"/>
                <a:gd name="T13" fmla="*/ 11 h 69"/>
                <a:gd name="T14" fmla="*/ 44 w 70"/>
                <a:gd name="T15" fmla="*/ 10 h 69"/>
                <a:gd name="T16" fmla="*/ 38 w 70"/>
                <a:gd name="T17" fmla="*/ 0 h 69"/>
                <a:gd name="T18" fmla="*/ 31 w 70"/>
                <a:gd name="T19" fmla="*/ 0 h 69"/>
                <a:gd name="T20" fmla="*/ 26 w 70"/>
                <a:gd name="T21" fmla="*/ 10 h 69"/>
                <a:gd name="T22" fmla="*/ 23 w 70"/>
                <a:gd name="T23" fmla="*/ 11 h 69"/>
                <a:gd name="T24" fmla="*/ 14 w 70"/>
                <a:gd name="T25" fmla="*/ 7 h 69"/>
                <a:gd name="T26" fmla="*/ 13 w 70"/>
                <a:gd name="T27" fmla="*/ 7 h 69"/>
                <a:gd name="T28" fmla="*/ 7 w 70"/>
                <a:gd name="T29" fmla="*/ 13 h 69"/>
                <a:gd name="T30" fmla="*/ 11 w 70"/>
                <a:gd name="T31" fmla="*/ 23 h 69"/>
                <a:gd name="T32" fmla="*/ 9 w 70"/>
                <a:gd name="T33" fmla="*/ 26 h 69"/>
                <a:gd name="T34" fmla="*/ 0 w 70"/>
                <a:gd name="T35" fmla="*/ 31 h 69"/>
                <a:gd name="T36" fmla="*/ 0 w 70"/>
                <a:gd name="T37" fmla="*/ 38 h 69"/>
                <a:gd name="T38" fmla="*/ 9 w 70"/>
                <a:gd name="T39" fmla="*/ 43 h 69"/>
                <a:gd name="T40" fmla="*/ 11 w 70"/>
                <a:gd name="T41" fmla="*/ 46 h 69"/>
                <a:gd name="T42" fmla="*/ 8 w 70"/>
                <a:gd name="T43" fmla="*/ 57 h 69"/>
                <a:gd name="T44" fmla="*/ 13 w 70"/>
                <a:gd name="T45" fmla="*/ 62 h 69"/>
                <a:gd name="T46" fmla="*/ 13 w 70"/>
                <a:gd name="T47" fmla="*/ 62 h 69"/>
                <a:gd name="T48" fmla="*/ 14 w 70"/>
                <a:gd name="T49" fmla="*/ 62 h 69"/>
                <a:gd name="T50" fmla="*/ 23 w 70"/>
                <a:gd name="T51" fmla="*/ 58 h 69"/>
                <a:gd name="T52" fmla="*/ 26 w 70"/>
                <a:gd name="T53" fmla="*/ 60 h 69"/>
                <a:gd name="T54" fmla="*/ 31 w 70"/>
                <a:gd name="T55" fmla="*/ 69 h 69"/>
                <a:gd name="T56" fmla="*/ 39 w 70"/>
                <a:gd name="T57" fmla="*/ 69 h 69"/>
                <a:gd name="T58" fmla="*/ 44 w 70"/>
                <a:gd name="T59" fmla="*/ 60 h 69"/>
                <a:gd name="T60" fmla="*/ 47 w 70"/>
                <a:gd name="T61" fmla="*/ 58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3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5" y="7"/>
                    <a:pt x="47" y="11"/>
                  </a:cubicBezTo>
                  <a:cubicBezTo>
                    <a:pt x="44" y="10"/>
                    <a:pt x="44" y="10"/>
                    <a:pt x="44" y="10"/>
                  </a:cubicBezTo>
                  <a:cubicBezTo>
                    <a:pt x="40" y="0"/>
                    <a:pt x="39" y="0"/>
                    <a:pt x="38" y="0"/>
                  </a:cubicBezTo>
                  <a:cubicBezTo>
                    <a:pt x="31" y="0"/>
                    <a:pt x="31" y="0"/>
                    <a:pt x="31" y="0"/>
                  </a:cubicBezTo>
                  <a:cubicBezTo>
                    <a:pt x="30" y="0"/>
                    <a:pt x="29" y="0"/>
                    <a:pt x="26" y="10"/>
                  </a:cubicBezTo>
                  <a:cubicBezTo>
                    <a:pt x="23" y="11"/>
                    <a:pt x="23" y="11"/>
                    <a:pt x="23" y="11"/>
                  </a:cubicBezTo>
                  <a:cubicBezTo>
                    <a:pt x="18" y="9"/>
                    <a:pt x="15" y="7"/>
                    <a:pt x="14" y="7"/>
                  </a:cubicBezTo>
                  <a:cubicBezTo>
                    <a:pt x="13" y="7"/>
                    <a:pt x="13" y="7"/>
                    <a:pt x="13" y="7"/>
                  </a:cubicBezTo>
                  <a:cubicBezTo>
                    <a:pt x="7" y="13"/>
                    <a:pt x="7" y="13"/>
                    <a:pt x="7" y="13"/>
                  </a:cubicBezTo>
                  <a:cubicBezTo>
                    <a:pt x="6" y="14"/>
                    <a:pt x="6" y="14"/>
                    <a:pt x="11" y="23"/>
                  </a:cubicBezTo>
                  <a:cubicBezTo>
                    <a:pt x="9" y="26"/>
                    <a:pt x="9" y="26"/>
                    <a:pt x="9" y="26"/>
                  </a:cubicBezTo>
                  <a:cubicBezTo>
                    <a:pt x="0" y="30"/>
                    <a:pt x="0" y="30"/>
                    <a:pt x="0" y="31"/>
                  </a:cubicBezTo>
                  <a:cubicBezTo>
                    <a:pt x="0" y="38"/>
                    <a:pt x="0" y="38"/>
                    <a:pt x="0" y="38"/>
                  </a:cubicBezTo>
                  <a:cubicBezTo>
                    <a:pt x="0" y="40"/>
                    <a:pt x="0" y="40"/>
                    <a:pt x="9" y="43"/>
                  </a:cubicBezTo>
                  <a:cubicBezTo>
                    <a:pt x="11" y="46"/>
                    <a:pt x="11" y="46"/>
                    <a:pt x="11" y="46"/>
                  </a:cubicBezTo>
                  <a:cubicBezTo>
                    <a:pt x="6" y="55"/>
                    <a:pt x="7" y="56"/>
                    <a:pt x="8" y="57"/>
                  </a:cubicBezTo>
                  <a:cubicBezTo>
                    <a:pt x="13" y="62"/>
                    <a:pt x="13" y="62"/>
                    <a:pt x="13" y="62"/>
                  </a:cubicBezTo>
                  <a:cubicBezTo>
                    <a:pt x="13" y="62"/>
                    <a:pt x="13" y="62"/>
                    <a:pt x="13" y="62"/>
                  </a:cubicBezTo>
                  <a:cubicBezTo>
                    <a:pt x="14" y="62"/>
                    <a:pt x="14" y="62"/>
                    <a:pt x="14" y="62"/>
                  </a:cubicBezTo>
                  <a:cubicBezTo>
                    <a:pt x="14" y="62"/>
                    <a:pt x="15" y="62"/>
                    <a:pt x="23" y="58"/>
                  </a:cubicBezTo>
                  <a:cubicBezTo>
                    <a:pt x="26" y="60"/>
                    <a:pt x="26" y="60"/>
                    <a:pt x="26" y="60"/>
                  </a:cubicBezTo>
                  <a:cubicBezTo>
                    <a:pt x="30" y="69"/>
                    <a:pt x="30" y="69"/>
                    <a:pt x="31" y="69"/>
                  </a:cubicBezTo>
                  <a:cubicBezTo>
                    <a:pt x="39" y="69"/>
                    <a:pt x="39" y="69"/>
                    <a:pt x="39" y="69"/>
                  </a:cubicBezTo>
                  <a:cubicBezTo>
                    <a:pt x="40" y="69"/>
                    <a:pt x="40" y="69"/>
                    <a:pt x="44" y="60"/>
                  </a:cubicBezTo>
                  <a:cubicBezTo>
                    <a:pt x="47" y="58"/>
                    <a:pt x="47" y="58"/>
                    <a:pt x="47" y="58"/>
                  </a:cubicBezTo>
                  <a:cubicBezTo>
                    <a:pt x="52" y="61"/>
                    <a:pt x="55" y="62"/>
                    <a:pt x="56" y="62"/>
                  </a:cubicBezTo>
                  <a:cubicBezTo>
                    <a:pt x="57" y="62"/>
                    <a:pt x="57" y="62"/>
                    <a:pt x="57" y="62"/>
                  </a:cubicBezTo>
                  <a:cubicBezTo>
                    <a:pt x="62" y="56"/>
                    <a:pt x="62" y="56"/>
                    <a:pt x="62" y="56"/>
                  </a:cubicBezTo>
                  <a:cubicBezTo>
                    <a:pt x="63" y="55"/>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3" y="41"/>
                    <a:pt x="23" y="35"/>
                  </a:cubicBezTo>
                  <a:cubicBezTo>
                    <a:pt x="23" y="28"/>
                    <a:pt x="28" y="23"/>
                    <a:pt x="35" y="23"/>
                  </a:cubicBezTo>
                  <a:cubicBezTo>
                    <a:pt x="42" y="23"/>
                    <a:pt x="47" y="28"/>
                    <a:pt x="47" y="35"/>
                  </a:cubicBezTo>
                  <a:cubicBezTo>
                    <a:pt x="47" y="41"/>
                    <a:pt x="42" y="47"/>
                    <a:pt x="35" y="47"/>
                  </a:cubicBezTo>
                  <a:close/>
                  <a:moveTo>
                    <a:pt x="35" y="47"/>
                  </a:moveTo>
                  <a:cubicBezTo>
                    <a:pt x="35" y="47"/>
                    <a:pt x="35" y="47"/>
                    <a:pt x="35" y="47"/>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8" name="Freeform 26">
              <a:extLst>
                <a:ext uri="{FF2B5EF4-FFF2-40B4-BE49-F238E27FC236}">
                  <a16:creationId xmlns:a16="http://schemas.microsoft.com/office/drawing/2014/main" id="{02727211-E476-804A-A517-9F78B72FE47A}"/>
                </a:ext>
              </a:extLst>
            </p:cNvPr>
            <p:cNvSpPr>
              <a:spLocks noEditPoints="1"/>
            </p:cNvSpPr>
            <p:nvPr/>
          </p:nvSpPr>
          <p:spPr bwMode="auto">
            <a:xfrm>
              <a:off x="2616080" y="4110530"/>
              <a:ext cx="293284" cy="269341"/>
            </a:xfrm>
            <a:custGeom>
              <a:avLst/>
              <a:gdLst>
                <a:gd name="T0" fmla="*/ 60 w 70"/>
                <a:gd name="T1" fmla="*/ 26 h 69"/>
                <a:gd name="T2" fmla="*/ 59 w 70"/>
                <a:gd name="T3" fmla="*/ 23 h 69"/>
                <a:gd name="T4" fmla="*/ 62 w 70"/>
                <a:gd name="T5" fmla="*/ 12 h 69"/>
                <a:gd name="T6" fmla="*/ 57 w 70"/>
                <a:gd name="T7" fmla="*/ 7 h 69"/>
                <a:gd name="T8" fmla="*/ 56 w 70"/>
                <a:gd name="T9" fmla="*/ 7 h 69"/>
                <a:gd name="T10" fmla="*/ 56 w 70"/>
                <a:gd name="T11" fmla="*/ 7 h 69"/>
                <a:gd name="T12" fmla="*/ 46 w 70"/>
                <a:gd name="T13" fmla="*/ 10 h 69"/>
                <a:gd name="T14" fmla="*/ 44 w 70"/>
                <a:gd name="T15" fmla="*/ 9 h 69"/>
                <a:gd name="T16" fmla="*/ 38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7 w 70"/>
                <a:gd name="T29" fmla="*/ 13 h 69"/>
                <a:gd name="T30" fmla="*/ 10 w 70"/>
                <a:gd name="T31" fmla="*/ 23 h 69"/>
                <a:gd name="T32" fmla="*/ 9 w 70"/>
                <a:gd name="T33" fmla="*/ 26 h 69"/>
                <a:gd name="T34" fmla="*/ 0 w 70"/>
                <a:gd name="T35" fmla="*/ 31 h 69"/>
                <a:gd name="T36" fmla="*/ 0 w 70"/>
                <a:gd name="T37" fmla="*/ 38 h 69"/>
                <a:gd name="T38" fmla="*/ 9 w 70"/>
                <a:gd name="T39" fmla="*/ 43 h 69"/>
                <a:gd name="T40" fmla="*/ 10 w 70"/>
                <a:gd name="T41" fmla="*/ 46 h 69"/>
                <a:gd name="T42" fmla="*/ 7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2 h 69"/>
                <a:gd name="T64" fmla="*/ 57 w 70"/>
                <a:gd name="T65" fmla="*/ 61 h 69"/>
                <a:gd name="T66" fmla="*/ 62 w 70"/>
                <a:gd name="T67" fmla="*/ 56 h 69"/>
                <a:gd name="T68" fmla="*/ 59 w 70"/>
                <a:gd name="T69" fmla="*/ 46 h 69"/>
                <a:gd name="T70" fmla="*/ 60 w 70"/>
                <a:gd name="T71" fmla="*/ 43 h 69"/>
                <a:gd name="T72" fmla="*/ 70 w 70"/>
                <a:gd name="T73" fmla="*/ 38 h 69"/>
                <a:gd name="T74" fmla="*/ 70 w 70"/>
                <a:gd name="T75" fmla="*/ 30 h 69"/>
                <a:gd name="T76" fmla="*/ 60 w 70"/>
                <a:gd name="T77" fmla="*/ 26 h 69"/>
                <a:gd name="T78" fmla="*/ 35 w 70"/>
                <a:gd name="T79" fmla="*/ 46 h 69"/>
                <a:gd name="T80" fmla="*/ 22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3"/>
                    <a:pt x="63" y="13"/>
                    <a:pt x="62" y="12"/>
                  </a:cubicBezTo>
                  <a:cubicBezTo>
                    <a:pt x="57" y="7"/>
                    <a:pt x="57" y="7"/>
                    <a:pt x="57" y="7"/>
                  </a:cubicBezTo>
                  <a:cubicBezTo>
                    <a:pt x="56" y="7"/>
                    <a:pt x="56" y="7"/>
                    <a:pt x="56" y="7"/>
                  </a:cubicBezTo>
                  <a:cubicBezTo>
                    <a:pt x="56" y="7"/>
                    <a:pt x="56" y="7"/>
                    <a:pt x="56" y="7"/>
                  </a:cubicBezTo>
                  <a:cubicBezTo>
                    <a:pt x="55" y="7"/>
                    <a:pt x="54" y="7"/>
                    <a:pt x="46" y="10"/>
                  </a:cubicBezTo>
                  <a:cubicBezTo>
                    <a:pt x="44" y="9"/>
                    <a:pt x="44" y="9"/>
                    <a:pt x="44" y="9"/>
                  </a:cubicBezTo>
                  <a:cubicBezTo>
                    <a:pt x="40" y="0"/>
                    <a:pt x="39" y="0"/>
                    <a:pt x="38" y="0"/>
                  </a:cubicBezTo>
                  <a:cubicBezTo>
                    <a:pt x="31" y="0"/>
                    <a:pt x="31" y="0"/>
                    <a:pt x="31" y="0"/>
                  </a:cubicBezTo>
                  <a:cubicBezTo>
                    <a:pt x="30" y="0"/>
                    <a:pt x="29" y="0"/>
                    <a:pt x="26" y="9"/>
                  </a:cubicBezTo>
                  <a:cubicBezTo>
                    <a:pt x="23" y="10"/>
                    <a:pt x="23" y="10"/>
                    <a:pt x="23" y="10"/>
                  </a:cubicBezTo>
                  <a:cubicBezTo>
                    <a:pt x="18" y="8"/>
                    <a:pt x="14" y="7"/>
                    <a:pt x="14" y="7"/>
                  </a:cubicBezTo>
                  <a:cubicBezTo>
                    <a:pt x="13" y="7"/>
                    <a:pt x="13" y="7"/>
                    <a:pt x="13" y="7"/>
                  </a:cubicBezTo>
                  <a:cubicBezTo>
                    <a:pt x="7" y="13"/>
                    <a:pt x="7" y="13"/>
                    <a:pt x="7" y="13"/>
                  </a:cubicBezTo>
                  <a:cubicBezTo>
                    <a:pt x="6" y="13"/>
                    <a:pt x="6" y="14"/>
                    <a:pt x="10" y="23"/>
                  </a:cubicBezTo>
                  <a:cubicBezTo>
                    <a:pt x="9" y="26"/>
                    <a:pt x="9" y="26"/>
                    <a:pt x="9" y="26"/>
                  </a:cubicBezTo>
                  <a:cubicBezTo>
                    <a:pt x="0" y="29"/>
                    <a:pt x="0" y="30"/>
                    <a:pt x="0" y="31"/>
                  </a:cubicBezTo>
                  <a:cubicBezTo>
                    <a:pt x="0" y="38"/>
                    <a:pt x="0" y="38"/>
                    <a:pt x="0" y="38"/>
                  </a:cubicBezTo>
                  <a:cubicBezTo>
                    <a:pt x="0" y="39"/>
                    <a:pt x="0" y="40"/>
                    <a:pt x="9" y="43"/>
                  </a:cubicBezTo>
                  <a:cubicBezTo>
                    <a:pt x="10" y="46"/>
                    <a:pt x="10" y="46"/>
                    <a:pt x="10" y="46"/>
                  </a:cubicBezTo>
                  <a:cubicBezTo>
                    <a:pt x="6" y="55"/>
                    <a:pt x="7" y="55"/>
                    <a:pt x="7"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2"/>
                    <a:pt x="56" y="62"/>
                  </a:cubicBezTo>
                  <a:cubicBezTo>
                    <a:pt x="57" y="61"/>
                    <a:pt x="57" y="61"/>
                    <a:pt x="57" y="61"/>
                  </a:cubicBezTo>
                  <a:cubicBezTo>
                    <a:pt x="62" y="56"/>
                    <a:pt x="62" y="56"/>
                    <a:pt x="62" y="56"/>
                  </a:cubicBezTo>
                  <a:cubicBezTo>
                    <a:pt x="63" y="55"/>
                    <a:pt x="63" y="55"/>
                    <a:pt x="59" y="46"/>
                  </a:cubicBezTo>
                  <a:cubicBezTo>
                    <a:pt x="60" y="43"/>
                    <a:pt x="60" y="43"/>
                    <a:pt x="60" y="43"/>
                  </a:cubicBezTo>
                  <a:cubicBezTo>
                    <a:pt x="70" y="39"/>
                    <a:pt x="70" y="39"/>
                    <a:pt x="70" y="38"/>
                  </a:cubicBezTo>
                  <a:cubicBezTo>
                    <a:pt x="70" y="30"/>
                    <a:pt x="70" y="30"/>
                    <a:pt x="70" y="30"/>
                  </a:cubicBezTo>
                  <a:cubicBezTo>
                    <a:pt x="70" y="29"/>
                    <a:pt x="70" y="29"/>
                    <a:pt x="60" y="26"/>
                  </a:cubicBezTo>
                  <a:close/>
                  <a:moveTo>
                    <a:pt x="35" y="46"/>
                  </a:moveTo>
                  <a:cubicBezTo>
                    <a:pt x="28" y="46"/>
                    <a:pt x="22" y="41"/>
                    <a:pt x="22" y="34"/>
                  </a:cubicBezTo>
                  <a:cubicBezTo>
                    <a:pt x="22" y="28"/>
                    <a:pt x="28" y="22"/>
                    <a:pt x="35" y="22"/>
                  </a:cubicBezTo>
                  <a:cubicBezTo>
                    <a:pt x="41" y="22"/>
                    <a:pt x="47" y="28"/>
                    <a:pt x="47" y="34"/>
                  </a:cubicBezTo>
                  <a:cubicBezTo>
                    <a:pt x="47" y="41"/>
                    <a:pt x="41"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9" name="Freeform 27">
              <a:extLst>
                <a:ext uri="{FF2B5EF4-FFF2-40B4-BE49-F238E27FC236}">
                  <a16:creationId xmlns:a16="http://schemas.microsoft.com/office/drawing/2014/main" id="{8C8CB275-C6F0-8F46-B74E-7522F9D96548}"/>
                </a:ext>
              </a:extLst>
            </p:cNvPr>
            <p:cNvSpPr>
              <a:spLocks noEditPoints="1"/>
            </p:cNvSpPr>
            <p:nvPr/>
          </p:nvSpPr>
          <p:spPr bwMode="auto">
            <a:xfrm>
              <a:off x="4243807" y="1218037"/>
              <a:ext cx="314233" cy="288859"/>
            </a:xfrm>
            <a:custGeom>
              <a:avLst/>
              <a:gdLst>
                <a:gd name="T0" fmla="*/ 65 w 75"/>
                <a:gd name="T1" fmla="*/ 27 h 74"/>
                <a:gd name="T2" fmla="*/ 64 w 75"/>
                <a:gd name="T3" fmla="*/ 24 h 74"/>
                <a:gd name="T4" fmla="*/ 67 w 75"/>
                <a:gd name="T5" fmla="*/ 13 h 74"/>
                <a:gd name="T6" fmla="*/ 61 w 75"/>
                <a:gd name="T7" fmla="*/ 8 h 74"/>
                <a:gd name="T8" fmla="*/ 61 w 75"/>
                <a:gd name="T9" fmla="*/ 7 h 74"/>
                <a:gd name="T10" fmla="*/ 60 w 75"/>
                <a:gd name="T11" fmla="*/ 7 h 74"/>
                <a:gd name="T12" fmla="*/ 50 w 75"/>
                <a:gd name="T13" fmla="*/ 11 h 74"/>
                <a:gd name="T14" fmla="*/ 47 w 75"/>
                <a:gd name="T15" fmla="*/ 10 h 74"/>
                <a:gd name="T16" fmla="*/ 41 w 75"/>
                <a:gd name="T17" fmla="*/ 0 h 74"/>
                <a:gd name="T18" fmla="*/ 33 w 75"/>
                <a:gd name="T19" fmla="*/ 0 h 74"/>
                <a:gd name="T20" fmla="*/ 28 w 75"/>
                <a:gd name="T21" fmla="*/ 10 h 74"/>
                <a:gd name="T22" fmla="*/ 25 w 75"/>
                <a:gd name="T23" fmla="*/ 11 h 74"/>
                <a:gd name="T24" fmla="*/ 15 w 75"/>
                <a:gd name="T25" fmla="*/ 7 h 74"/>
                <a:gd name="T26" fmla="*/ 14 w 75"/>
                <a:gd name="T27" fmla="*/ 7 h 74"/>
                <a:gd name="T28" fmla="*/ 8 w 75"/>
                <a:gd name="T29" fmla="*/ 13 h 74"/>
                <a:gd name="T30" fmla="*/ 11 w 75"/>
                <a:gd name="T31" fmla="*/ 24 h 74"/>
                <a:gd name="T32" fmla="*/ 10 w 75"/>
                <a:gd name="T33" fmla="*/ 27 h 74"/>
                <a:gd name="T34" fmla="*/ 0 w 75"/>
                <a:gd name="T35" fmla="*/ 33 h 74"/>
                <a:gd name="T36" fmla="*/ 0 w 75"/>
                <a:gd name="T37" fmla="*/ 41 h 74"/>
                <a:gd name="T38" fmla="*/ 10 w 75"/>
                <a:gd name="T39" fmla="*/ 46 h 74"/>
                <a:gd name="T40" fmla="*/ 11 w 75"/>
                <a:gd name="T41" fmla="*/ 49 h 74"/>
                <a:gd name="T42" fmla="*/ 8 w 75"/>
                <a:gd name="T43" fmla="*/ 60 h 74"/>
                <a:gd name="T44" fmla="*/ 14 w 75"/>
                <a:gd name="T45" fmla="*/ 66 h 74"/>
                <a:gd name="T46" fmla="*/ 14 w 75"/>
                <a:gd name="T47" fmla="*/ 66 h 74"/>
                <a:gd name="T48" fmla="*/ 15 w 75"/>
                <a:gd name="T49" fmla="*/ 66 h 74"/>
                <a:gd name="T50" fmla="*/ 25 w 75"/>
                <a:gd name="T51" fmla="*/ 62 h 74"/>
                <a:gd name="T52" fmla="*/ 28 w 75"/>
                <a:gd name="T53" fmla="*/ 64 h 74"/>
                <a:gd name="T54" fmla="*/ 34 w 75"/>
                <a:gd name="T55" fmla="*/ 74 h 74"/>
                <a:gd name="T56" fmla="*/ 42 w 75"/>
                <a:gd name="T57" fmla="*/ 74 h 74"/>
                <a:gd name="T58" fmla="*/ 47 w 75"/>
                <a:gd name="T59" fmla="*/ 64 h 74"/>
                <a:gd name="T60" fmla="*/ 50 w 75"/>
                <a:gd name="T61" fmla="*/ 62 h 74"/>
                <a:gd name="T62" fmla="*/ 60 w 75"/>
                <a:gd name="T63" fmla="*/ 66 h 74"/>
                <a:gd name="T64" fmla="*/ 61 w 75"/>
                <a:gd name="T65" fmla="*/ 66 h 74"/>
                <a:gd name="T66" fmla="*/ 67 w 75"/>
                <a:gd name="T67" fmla="*/ 60 h 74"/>
                <a:gd name="T68" fmla="*/ 64 w 75"/>
                <a:gd name="T69" fmla="*/ 49 h 74"/>
                <a:gd name="T70" fmla="*/ 65 w 75"/>
                <a:gd name="T71" fmla="*/ 46 h 74"/>
                <a:gd name="T72" fmla="*/ 75 w 75"/>
                <a:gd name="T73" fmla="*/ 40 h 74"/>
                <a:gd name="T74" fmla="*/ 75 w 75"/>
                <a:gd name="T75" fmla="*/ 33 h 74"/>
                <a:gd name="T76" fmla="*/ 65 w 75"/>
                <a:gd name="T77" fmla="*/ 27 h 74"/>
                <a:gd name="T78" fmla="*/ 37 w 75"/>
                <a:gd name="T79" fmla="*/ 50 h 74"/>
                <a:gd name="T80" fmla="*/ 24 w 75"/>
                <a:gd name="T81" fmla="*/ 37 h 74"/>
                <a:gd name="T82" fmla="*/ 37 w 75"/>
                <a:gd name="T83" fmla="*/ 24 h 74"/>
                <a:gd name="T84" fmla="*/ 51 w 75"/>
                <a:gd name="T85" fmla="*/ 37 h 74"/>
                <a:gd name="T86" fmla="*/ 37 w 75"/>
                <a:gd name="T87" fmla="*/ 50 h 74"/>
                <a:gd name="T88" fmla="*/ 37 w 75"/>
                <a:gd name="T89" fmla="*/ 50 h 74"/>
                <a:gd name="T90" fmla="*/ 37 w 75"/>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4">
                  <a:moveTo>
                    <a:pt x="65" y="27"/>
                  </a:moveTo>
                  <a:cubicBezTo>
                    <a:pt x="64" y="24"/>
                    <a:pt x="64" y="24"/>
                    <a:pt x="64" y="24"/>
                  </a:cubicBezTo>
                  <a:cubicBezTo>
                    <a:pt x="68" y="14"/>
                    <a:pt x="68" y="14"/>
                    <a:pt x="67" y="13"/>
                  </a:cubicBezTo>
                  <a:cubicBezTo>
                    <a:pt x="61" y="8"/>
                    <a:pt x="61" y="8"/>
                    <a:pt x="61" y="8"/>
                  </a:cubicBezTo>
                  <a:cubicBezTo>
                    <a:pt x="61" y="7"/>
                    <a:pt x="61" y="7"/>
                    <a:pt x="61" y="7"/>
                  </a:cubicBezTo>
                  <a:cubicBezTo>
                    <a:pt x="60" y="7"/>
                    <a:pt x="60" y="7"/>
                    <a:pt x="60" y="7"/>
                  </a:cubicBezTo>
                  <a:cubicBezTo>
                    <a:pt x="60" y="7"/>
                    <a:pt x="59" y="7"/>
                    <a:pt x="50" y="11"/>
                  </a:cubicBezTo>
                  <a:cubicBezTo>
                    <a:pt x="47" y="10"/>
                    <a:pt x="47" y="10"/>
                    <a:pt x="47" y="10"/>
                  </a:cubicBezTo>
                  <a:cubicBezTo>
                    <a:pt x="43" y="0"/>
                    <a:pt x="42" y="0"/>
                    <a:pt x="41" y="0"/>
                  </a:cubicBezTo>
                  <a:cubicBezTo>
                    <a:pt x="33" y="0"/>
                    <a:pt x="33" y="0"/>
                    <a:pt x="33" y="0"/>
                  </a:cubicBezTo>
                  <a:cubicBezTo>
                    <a:pt x="32" y="0"/>
                    <a:pt x="32" y="0"/>
                    <a:pt x="28" y="10"/>
                  </a:cubicBezTo>
                  <a:cubicBezTo>
                    <a:pt x="25" y="11"/>
                    <a:pt x="25" y="11"/>
                    <a:pt x="25" y="11"/>
                  </a:cubicBezTo>
                  <a:cubicBezTo>
                    <a:pt x="19" y="9"/>
                    <a:pt x="15" y="7"/>
                    <a:pt x="15" y="7"/>
                  </a:cubicBezTo>
                  <a:cubicBezTo>
                    <a:pt x="14" y="7"/>
                    <a:pt x="14" y="7"/>
                    <a:pt x="14" y="7"/>
                  </a:cubicBezTo>
                  <a:cubicBezTo>
                    <a:pt x="8" y="13"/>
                    <a:pt x="8" y="13"/>
                    <a:pt x="8" y="13"/>
                  </a:cubicBezTo>
                  <a:cubicBezTo>
                    <a:pt x="7" y="14"/>
                    <a:pt x="7" y="15"/>
                    <a:pt x="11" y="24"/>
                  </a:cubicBezTo>
                  <a:cubicBezTo>
                    <a:pt x="10" y="27"/>
                    <a:pt x="10" y="27"/>
                    <a:pt x="10" y="27"/>
                  </a:cubicBezTo>
                  <a:cubicBezTo>
                    <a:pt x="0" y="31"/>
                    <a:pt x="0" y="32"/>
                    <a:pt x="0" y="33"/>
                  </a:cubicBezTo>
                  <a:cubicBezTo>
                    <a:pt x="0" y="41"/>
                    <a:pt x="0" y="41"/>
                    <a:pt x="0" y="41"/>
                  </a:cubicBezTo>
                  <a:cubicBezTo>
                    <a:pt x="0" y="42"/>
                    <a:pt x="0" y="42"/>
                    <a:pt x="10" y="46"/>
                  </a:cubicBezTo>
                  <a:cubicBezTo>
                    <a:pt x="11" y="49"/>
                    <a:pt x="11" y="49"/>
                    <a:pt x="11" y="49"/>
                  </a:cubicBezTo>
                  <a:cubicBezTo>
                    <a:pt x="7" y="59"/>
                    <a:pt x="7" y="59"/>
                    <a:pt x="8" y="60"/>
                  </a:cubicBezTo>
                  <a:cubicBezTo>
                    <a:pt x="14" y="66"/>
                    <a:pt x="14" y="66"/>
                    <a:pt x="14" y="66"/>
                  </a:cubicBezTo>
                  <a:cubicBezTo>
                    <a:pt x="14" y="66"/>
                    <a:pt x="14" y="66"/>
                    <a:pt x="14" y="66"/>
                  </a:cubicBezTo>
                  <a:cubicBezTo>
                    <a:pt x="15" y="66"/>
                    <a:pt x="15" y="66"/>
                    <a:pt x="15" y="66"/>
                  </a:cubicBezTo>
                  <a:cubicBezTo>
                    <a:pt x="15" y="66"/>
                    <a:pt x="16" y="66"/>
                    <a:pt x="25" y="62"/>
                  </a:cubicBezTo>
                  <a:cubicBezTo>
                    <a:pt x="28" y="64"/>
                    <a:pt x="28" y="64"/>
                    <a:pt x="28" y="64"/>
                  </a:cubicBezTo>
                  <a:cubicBezTo>
                    <a:pt x="32" y="74"/>
                    <a:pt x="32" y="74"/>
                    <a:pt x="34" y="74"/>
                  </a:cubicBezTo>
                  <a:cubicBezTo>
                    <a:pt x="42" y="74"/>
                    <a:pt x="42" y="74"/>
                    <a:pt x="42" y="74"/>
                  </a:cubicBezTo>
                  <a:cubicBezTo>
                    <a:pt x="43" y="74"/>
                    <a:pt x="43" y="74"/>
                    <a:pt x="47" y="64"/>
                  </a:cubicBezTo>
                  <a:cubicBezTo>
                    <a:pt x="50" y="62"/>
                    <a:pt x="50" y="62"/>
                    <a:pt x="50" y="62"/>
                  </a:cubicBezTo>
                  <a:cubicBezTo>
                    <a:pt x="56" y="65"/>
                    <a:pt x="59" y="66"/>
                    <a:pt x="60" y="66"/>
                  </a:cubicBezTo>
                  <a:cubicBezTo>
                    <a:pt x="61" y="66"/>
                    <a:pt x="61" y="66"/>
                    <a:pt x="61" y="66"/>
                  </a:cubicBezTo>
                  <a:cubicBezTo>
                    <a:pt x="67" y="60"/>
                    <a:pt x="67" y="60"/>
                    <a:pt x="67" y="60"/>
                  </a:cubicBezTo>
                  <a:cubicBezTo>
                    <a:pt x="68" y="59"/>
                    <a:pt x="68" y="59"/>
                    <a:pt x="64" y="49"/>
                  </a:cubicBezTo>
                  <a:cubicBezTo>
                    <a:pt x="65" y="46"/>
                    <a:pt x="65" y="46"/>
                    <a:pt x="65" y="46"/>
                  </a:cubicBezTo>
                  <a:cubicBezTo>
                    <a:pt x="75" y="42"/>
                    <a:pt x="75" y="42"/>
                    <a:pt x="75" y="40"/>
                  </a:cubicBezTo>
                  <a:cubicBezTo>
                    <a:pt x="75" y="33"/>
                    <a:pt x="75" y="33"/>
                    <a:pt x="75" y="33"/>
                  </a:cubicBezTo>
                  <a:cubicBezTo>
                    <a:pt x="75" y="31"/>
                    <a:pt x="75" y="31"/>
                    <a:pt x="65" y="27"/>
                  </a:cubicBezTo>
                  <a:close/>
                  <a:moveTo>
                    <a:pt x="37" y="50"/>
                  </a:moveTo>
                  <a:cubicBezTo>
                    <a:pt x="30" y="50"/>
                    <a:pt x="24" y="44"/>
                    <a:pt x="24" y="37"/>
                  </a:cubicBezTo>
                  <a:cubicBezTo>
                    <a:pt x="24" y="30"/>
                    <a:pt x="30" y="24"/>
                    <a:pt x="37" y="24"/>
                  </a:cubicBezTo>
                  <a:cubicBezTo>
                    <a:pt x="45" y="24"/>
                    <a:pt x="51" y="30"/>
                    <a:pt x="51" y="37"/>
                  </a:cubicBezTo>
                  <a:cubicBezTo>
                    <a:pt x="51" y="44"/>
                    <a:pt x="45" y="50"/>
                    <a:pt x="37" y="50"/>
                  </a:cubicBezTo>
                  <a:close/>
                  <a:moveTo>
                    <a:pt x="37" y="50"/>
                  </a:moveTo>
                  <a:cubicBezTo>
                    <a:pt x="37" y="50"/>
                    <a:pt x="37" y="50"/>
                    <a:pt x="37"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0" name="Freeform 28">
              <a:extLst>
                <a:ext uri="{FF2B5EF4-FFF2-40B4-BE49-F238E27FC236}">
                  <a16:creationId xmlns:a16="http://schemas.microsoft.com/office/drawing/2014/main" id="{0FED7191-4E6F-D048-AC34-503EBDDA69D2}"/>
                </a:ext>
              </a:extLst>
            </p:cNvPr>
            <p:cNvSpPr>
              <a:spLocks noEditPoints="1"/>
            </p:cNvSpPr>
            <p:nvPr/>
          </p:nvSpPr>
          <p:spPr bwMode="auto">
            <a:xfrm>
              <a:off x="4046889" y="876480"/>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7"/>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1" name="Freeform 29">
              <a:extLst>
                <a:ext uri="{FF2B5EF4-FFF2-40B4-BE49-F238E27FC236}">
                  <a16:creationId xmlns:a16="http://schemas.microsoft.com/office/drawing/2014/main" id="{7186761F-9CC8-BD48-96DB-FE3C2BA4BD8C}"/>
                </a:ext>
              </a:extLst>
            </p:cNvPr>
            <p:cNvSpPr>
              <a:spLocks noEditPoints="1"/>
            </p:cNvSpPr>
            <p:nvPr/>
          </p:nvSpPr>
          <p:spPr bwMode="auto">
            <a:xfrm>
              <a:off x="2792051" y="2654525"/>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2" name="Freeform 30">
              <a:extLst>
                <a:ext uri="{FF2B5EF4-FFF2-40B4-BE49-F238E27FC236}">
                  <a16:creationId xmlns:a16="http://schemas.microsoft.com/office/drawing/2014/main" id="{F4DC2771-CEE9-7D46-9501-50E7E070892F}"/>
                </a:ext>
              </a:extLst>
            </p:cNvPr>
            <p:cNvSpPr>
              <a:spLocks noEditPoints="1"/>
            </p:cNvSpPr>
            <p:nvPr/>
          </p:nvSpPr>
          <p:spPr bwMode="auto">
            <a:xfrm>
              <a:off x="2863277" y="3281036"/>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3" name="Freeform 31">
              <a:extLst>
                <a:ext uri="{FF2B5EF4-FFF2-40B4-BE49-F238E27FC236}">
                  <a16:creationId xmlns:a16="http://schemas.microsoft.com/office/drawing/2014/main" id="{86786474-DD76-DA43-8987-05656515DDFD}"/>
                </a:ext>
              </a:extLst>
            </p:cNvPr>
            <p:cNvSpPr>
              <a:spLocks noEditPoints="1"/>
            </p:cNvSpPr>
            <p:nvPr/>
          </p:nvSpPr>
          <p:spPr bwMode="auto">
            <a:xfrm>
              <a:off x="2318606" y="3099524"/>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4" name="Freeform 32">
              <a:extLst>
                <a:ext uri="{FF2B5EF4-FFF2-40B4-BE49-F238E27FC236}">
                  <a16:creationId xmlns:a16="http://schemas.microsoft.com/office/drawing/2014/main" id="{CA75C33F-C167-ED4B-8380-B1D8CE2E5921}"/>
                </a:ext>
              </a:extLst>
            </p:cNvPr>
            <p:cNvSpPr>
              <a:spLocks noEditPoints="1"/>
            </p:cNvSpPr>
            <p:nvPr/>
          </p:nvSpPr>
          <p:spPr bwMode="auto">
            <a:xfrm>
              <a:off x="3933764" y="224660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4 h 34"/>
                <a:gd name="T10" fmla="*/ 28 w 35"/>
                <a:gd name="T11" fmla="*/ 4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2 h 34"/>
                <a:gd name="T32" fmla="*/ 5 w 35"/>
                <a:gd name="T33" fmla="*/ 13 h 34"/>
                <a:gd name="T34" fmla="*/ 0 w 35"/>
                <a:gd name="T35" fmla="*/ 15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4"/>
                    <a:pt x="28" y="4"/>
                    <a:pt x="28" y="4"/>
                  </a:cubicBezTo>
                  <a:cubicBezTo>
                    <a:pt x="28" y="4"/>
                    <a:pt x="28" y="4"/>
                    <a:pt x="28" y="4"/>
                  </a:cubicBezTo>
                  <a:cubicBezTo>
                    <a:pt x="28" y="4"/>
                    <a:pt x="28" y="4"/>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2"/>
                  </a:cubicBezTo>
                  <a:cubicBezTo>
                    <a:pt x="5" y="13"/>
                    <a:pt x="5" y="13"/>
                    <a:pt x="5" y="13"/>
                  </a:cubicBezTo>
                  <a:cubicBezTo>
                    <a:pt x="0" y="15"/>
                    <a:pt x="0" y="15"/>
                    <a:pt x="0" y="15"/>
                  </a:cubicBezTo>
                  <a:cubicBezTo>
                    <a:pt x="0" y="19"/>
                    <a:pt x="0" y="19"/>
                    <a:pt x="0" y="19"/>
                  </a:cubicBezTo>
                  <a:cubicBezTo>
                    <a:pt x="0" y="20"/>
                    <a:pt x="0" y="20"/>
                    <a:pt x="5" y="22"/>
                  </a:cubicBezTo>
                  <a:cubicBezTo>
                    <a:pt x="6" y="23"/>
                    <a:pt x="6" y="23"/>
                    <a:pt x="6" y="23"/>
                  </a:cubicBezTo>
                  <a:cubicBezTo>
                    <a:pt x="4" y="27"/>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6"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7"/>
                    <a:pt x="32" y="27"/>
                    <a:pt x="30" y="23"/>
                  </a:cubicBezTo>
                  <a:cubicBezTo>
                    <a:pt x="30" y="21"/>
                    <a:pt x="30" y="21"/>
                    <a:pt x="30" y="21"/>
                  </a:cubicBezTo>
                  <a:cubicBezTo>
                    <a:pt x="35" y="20"/>
                    <a:pt x="35" y="19"/>
                    <a:pt x="35" y="19"/>
                  </a:cubicBezTo>
                  <a:cubicBezTo>
                    <a:pt x="35" y="15"/>
                    <a:pt x="35" y="15"/>
                    <a:pt x="35" y="15"/>
                  </a:cubicBezTo>
                  <a:cubicBezTo>
                    <a:pt x="35" y="15"/>
                    <a:pt x="35" y="15"/>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5" name="Freeform 33">
              <a:extLst>
                <a:ext uri="{FF2B5EF4-FFF2-40B4-BE49-F238E27FC236}">
                  <a16:creationId xmlns:a16="http://schemas.microsoft.com/office/drawing/2014/main" id="{E616BE2A-F6B7-ED47-81C5-88B16839D7D6}"/>
                </a:ext>
              </a:extLst>
            </p:cNvPr>
            <p:cNvSpPr>
              <a:spLocks noEditPoints="1"/>
            </p:cNvSpPr>
            <p:nvPr/>
          </p:nvSpPr>
          <p:spPr bwMode="auto">
            <a:xfrm>
              <a:off x="3583918" y="2008495"/>
              <a:ext cx="146642" cy="132719"/>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6" name="Freeform 34">
              <a:extLst>
                <a:ext uri="{FF2B5EF4-FFF2-40B4-BE49-F238E27FC236}">
                  <a16:creationId xmlns:a16="http://schemas.microsoft.com/office/drawing/2014/main" id="{5034F84D-7B12-F947-87C3-F6292C0A1802}"/>
                </a:ext>
              </a:extLst>
            </p:cNvPr>
            <p:cNvSpPr>
              <a:spLocks noEditPoints="1"/>
            </p:cNvSpPr>
            <p:nvPr/>
          </p:nvSpPr>
          <p:spPr bwMode="auto">
            <a:xfrm>
              <a:off x="4084596" y="3616737"/>
              <a:ext cx="142452" cy="132719"/>
            </a:xfrm>
            <a:custGeom>
              <a:avLst/>
              <a:gdLst>
                <a:gd name="T0" fmla="*/ 30 w 34"/>
                <a:gd name="T1" fmla="*/ 13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4"/>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7" name="Freeform 35">
              <a:extLst>
                <a:ext uri="{FF2B5EF4-FFF2-40B4-BE49-F238E27FC236}">
                  <a16:creationId xmlns:a16="http://schemas.microsoft.com/office/drawing/2014/main" id="{87AC83A8-BCF2-7F42-9D61-7FAB32E7924C}"/>
                </a:ext>
              </a:extLst>
            </p:cNvPr>
            <p:cNvSpPr>
              <a:spLocks noEditPoints="1"/>
            </p:cNvSpPr>
            <p:nvPr/>
          </p:nvSpPr>
          <p:spPr bwMode="auto">
            <a:xfrm>
              <a:off x="3896056" y="4044170"/>
              <a:ext cx="142452" cy="132719"/>
            </a:xfrm>
            <a:custGeom>
              <a:avLst/>
              <a:gdLst>
                <a:gd name="T0" fmla="*/ 29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5"/>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29"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8" name="Freeform 36">
              <a:extLst>
                <a:ext uri="{FF2B5EF4-FFF2-40B4-BE49-F238E27FC236}">
                  <a16:creationId xmlns:a16="http://schemas.microsoft.com/office/drawing/2014/main" id="{55D40FDF-8B68-8F4F-9921-F556B4872ADE}"/>
                </a:ext>
              </a:extLst>
            </p:cNvPr>
            <p:cNvSpPr>
              <a:spLocks noEditPoints="1"/>
            </p:cNvSpPr>
            <p:nvPr/>
          </p:nvSpPr>
          <p:spPr bwMode="auto">
            <a:xfrm>
              <a:off x="3583918" y="3788491"/>
              <a:ext cx="146642" cy="134671"/>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5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5"/>
                    <a:pt x="35" y="15"/>
                    <a:pt x="35" y="15"/>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9" name="Freeform 37">
              <a:extLst>
                <a:ext uri="{FF2B5EF4-FFF2-40B4-BE49-F238E27FC236}">
                  <a16:creationId xmlns:a16="http://schemas.microsoft.com/office/drawing/2014/main" id="{280EDB9B-1A49-2A47-9B0C-2FAAC82322E5}"/>
                </a:ext>
              </a:extLst>
            </p:cNvPr>
            <p:cNvSpPr>
              <a:spLocks noEditPoints="1"/>
            </p:cNvSpPr>
            <p:nvPr/>
          </p:nvSpPr>
          <p:spPr bwMode="auto">
            <a:xfrm>
              <a:off x="2833949" y="4430617"/>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8" y="3"/>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8" y="31"/>
                    <a:pt x="8" y="31"/>
                    <a:pt x="12" y="29"/>
                  </a:cubicBezTo>
                  <a:cubicBezTo>
                    <a:pt x="13" y="29"/>
                    <a:pt x="13" y="29"/>
                    <a:pt x="13" y="29"/>
                  </a:cubicBezTo>
                  <a:cubicBezTo>
                    <a:pt x="15" y="34"/>
                    <a:pt x="16"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0" name="Freeform 38">
              <a:extLst>
                <a:ext uri="{FF2B5EF4-FFF2-40B4-BE49-F238E27FC236}">
                  <a16:creationId xmlns:a16="http://schemas.microsoft.com/office/drawing/2014/main" id="{DCC9F22D-115A-1440-94B3-1A6D1BE41E75}"/>
                </a:ext>
              </a:extLst>
            </p:cNvPr>
            <p:cNvSpPr>
              <a:spLocks noEditPoints="1"/>
            </p:cNvSpPr>
            <p:nvPr/>
          </p:nvSpPr>
          <p:spPr bwMode="auto">
            <a:xfrm>
              <a:off x="2203387" y="4200310"/>
              <a:ext cx="148737" cy="132719"/>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1" name="Freeform 39">
              <a:extLst>
                <a:ext uri="{FF2B5EF4-FFF2-40B4-BE49-F238E27FC236}">
                  <a16:creationId xmlns:a16="http://schemas.microsoft.com/office/drawing/2014/main" id="{18DB5FF9-B9BB-C745-99C9-818EE2340104}"/>
                </a:ext>
              </a:extLst>
            </p:cNvPr>
            <p:cNvSpPr>
              <a:spLocks noEditPoints="1"/>
            </p:cNvSpPr>
            <p:nvPr/>
          </p:nvSpPr>
          <p:spPr bwMode="auto">
            <a:xfrm>
              <a:off x="2153110" y="3238098"/>
              <a:ext cx="148737" cy="132719"/>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2" name="Freeform 40">
              <a:extLst>
                <a:ext uri="{FF2B5EF4-FFF2-40B4-BE49-F238E27FC236}">
                  <a16:creationId xmlns:a16="http://schemas.microsoft.com/office/drawing/2014/main" id="{23DF394B-58ED-DA41-9690-459CE54E6C16}"/>
                </a:ext>
              </a:extLst>
            </p:cNvPr>
            <p:cNvSpPr>
              <a:spLocks noEditPoints="1"/>
            </p:cNvSpPr>
            <p:nvPr/>
          </p:nvSpPr>
          <p:spPr bwMode="auto">
            <a:xfrm>
              <a:off x="1637767" y="3169787"/>
              <a:ext cx="146642" cy="134671"/>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3" name="Freeform 41">
              <a:extLst>
                <a:ext uri="{FF2B5EF4-FFF2-40B4-BE49-F238E27FC236}">
                  <a16:creationId xmlns:a16="http://schemas.microsoft.com/office/drawing/2014/main" id="{1D6243F1-4402-5840-AB73-463A7E3CE321}"/>
                </a:ext>
              </a:extLst>
            </p:cNvPr>
            <p:cNvSpPr>
              <a:spLocks noEditPoints="1"/>
            </p:cNvSpPr>
            <p:nvPr/>
          </p:nvSpPr>
          <p:spPr bwMode="auto">
            <a:xfrm>
              <a:off x="1738322" y="3033164"/>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1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1"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4" name="Freeform 42">
              <a:extLst>
                <a:ext uri="{FF2B5EF4-FFF2-40B4-BE49-F238E27FC236}">
                  <a16:creationId xmlns:a16="http://schemas.microsoft.com/office/drawing/2014/main" id="{A35D1418-609D-F845-8605-C699229C3D22}"/>
                </a:ext>
              </a:extLst>
            </p:cNvPr>
            <p:cNvSpPr>
              <a:spLocks noEditPoints="1"/>
            </p:cNvSpPr>
            <p:nvPr/>
          </p:nvSpPr>
          <p:spPr bwMode="auto">
            <a:xfrm>
              <a:off x="1273256" y="2067047"/>
              <a:ext cx="142452" cy="132719"/>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4 w 34"/>
                <a:gd name="T29" fmla="*/ 6 h 34"/>
                <a:gd name="T30" fmla="*/ 5 w 34"/>
                <a:gd name="T31" fmla="*/ 11 h 34"/>
                <a:gd name="T32" fmla="*/ 4 w 34"/>
                <a:gd name="T33" fmla="*/ 12 h 34"/>
                <a:gd name="T34" fmla="*/ 0 w 34"/>
                <a:gd name="T35" fmla="*/ 15 h 34"/>
                <a:gd name="T36" fmla="*/ 0 w 34"/>
                <a:gd name="T37" fmla="*/ 19 h 34"/>
                <a:gd name="T38" fmla="*/ 5 w 34"/>
                <a:gd name="T39" fmla="*/ 21 h 34"/>
                <a:gd name="T40" fmla="*/ 5 w 34"/>
                <a:gd name="T41" fmla="*/ 22 h 34"/>
                <a:gd name="T42" fmla="*/ 4 w 34"/>
                <a:gd name="T43" fmla="*/ 28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2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4" y="12"/>
                    <a:pt x="4" y="12"/>
                    <a:pt x="4"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5" name="Freeform 43">
              <a:extLst>
                <a:ext uri="{FF2B5EF4-FFF2-40B4-BE49-F238E27FC236}">
                  <a16:creationId xmlns:a16="http://schemas.microsoft.com/office/drawing/2014/main" id="{66BB4BE0-610D-DE48-BDBE-959E539E162F}"/>
                </a:ext>
              </a:extLst>
            </p:cNvPr>
            <p:cNvSpPr>
              <a:spLocks noEditPoints="1"/>
            </p:cNvSpPr>
            <p:nvPr/>
          </p:nvSpPr>
          <p:spPr bwMode="auto">
            <a:xfrm>
              <a:off x="1323534" y="1875776"/>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9" y="4"/>
                    <a:pt x="29" y="4"/>
                    <a:pt x="29"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6" name="Freeform 44">
              <a:extLst>
                <a:ext uri="{FF2B5EF4-FFF2-40B4-BE49-F238E27FC236}">
                  <a16:creationId xmlns:a16="http://schemas.microsoft.com/office/drawing/2014/main" id="{0467B662-649B-194A-9A1E-1CC8B4A1EF0A}"/>
                </a:ext>
              </a:extLst>
            </p:cNvPr>
            <p:cNvSpPr>
              <a:spLocks noEditPoints="1"/>
            </p:cNvSpPr>
            <p:nvPr/>
          </p:nvSpPr>
          <p:spPr bwMode="auto">
            <a:xfrm>
              <a:off x="1503695" y="1374178"/>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7" name="Freeform 45">
              <a:extLst>
                <a:ext uri="{FF2B5EF4-FFF2-40B4-BE49-F238E27FC236}">
                  <a16:creationId xmlns:a16="http://schemas.microsoft.com/office/drawing/2014/main" id="{122ED7FD-3962-AE4F-BDEB-11E7E1DEB1A5}"/>
                </a:ext>
              </a:extLst>
            </p:cNvPr>
            <p:cNvSpPr>
              <a:spLocks noEditPoints="1"/>
            </p:cNvSpPr>
            <p:nvPr/>
          </p:nvSpPr>
          <p:spPr bwMode="auto">
            <a:xfrm>
              <a:off x="2019036" y="853059"/>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4 w 35"/>
                <a:gd name="T13" fmla="*/ 6 h 34"/>
                <a:gd name="T14" fmla="*/ 22 w 35"/>
                <a:gd name="T15" fmla="*/ 5 h 34"/>
                <a:gd name="T16" fmla="*/ 20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2" y="7"/>
                    <a:pt x="31" y="7"/>
                  </a:cubicBezTo>
                  <a:cubicBezTo>
                    <a:pt x="29" y="4"/>
                    <a:pt x="29" y="4"/>
                    <a:pt x="29" y="4"/>
                  </a:cubicBezTo>
                  <a:cubicBezTo>
                    <a:pt x="28" y="4"/>
                    <a:pt x="28" y="4"/>
                    <a:pt x="28" y="4"/>
                  </a:cubicBezTo>
                  <a:cubicBezTo>
                    <a:pt x="28" y="4"/>
                    <a:pt x="28" y="4"/>
                    <a:pt x="28" y="4"/>
                  </a:cubicBezTo>
                  <a:cubicBezTo>
                    <a:pt x="28" y="4"/>
                    <a:pt x="28" y="4"/>
                    <a:pt x="24" y="6"/>
                  </a:cubicBezTo>
                  <a:cubicBezTo>
                    <a:pt x="22" y="5"/>
                    <a:pt x="22" y="5"/>
                    <a:pt x="22" y="5"/>
                  </a:cubicBezTo>
                  <a:cubicBezTo>
                    <a:pt x="20" y="0"/>
                    <a:pt x="20" y="0"/>
                    <a:pt x="20"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4"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8" name="Freeform 46">
              <a:extLst>
                <a:ext uri="{FF2B5EF4-FFF2-40B4-BE49-F238E27FC236}">
                  <a16:creationId xmlns:a16="http://schemas.microsoft.com/office/drawing/2014/main" id="{EF0CA45A-E3AB-C246-BD14-9A6FB6BC7222}"/>
                </a:ext>
              </a:extLst>
            </p:cNvPr>
            <p:cNvSpPr>
              <a:spLocks noEditPoints="1"/>
            </p:cNvSpPr>
            <p:nvPr/>
          </p:nvSpPr>
          <p:spPr bwMode="auto">
            <a:xfrm>
              <a:off x="2863277" y="564201"/>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1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3"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1"/>
                    <a:pt x="28" y="31"/>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9" name="Freeform 47">
              <a:extLst>
                <a:ext uri="{FF2B5EF4-FFF2-40B4-BE49-F238E27FC236}">
                  <a16:creationId xmlns:a16="http://schemas.microsoft.com/office/drawing/2014/main" id="{7019B300-A3A8-DA45-BA10-95C24CD8FDA4}"/>
                </a:ext>
              </a:extLst>
            </p:cNvPr>
            <p:cNvSpPr>
              <a:spLocks noEditPoints="1"/>
            </p:cNvSpPr>
            <p:nvPr/>
          </p:nvSpPr>
          <p:spPr bwMode="auto">
            <a:xfrm>
              <a:off x="2762722" y="4619936"/>
              <a:ext cx="201110" cy="179561"/>
            </a:xfrm>
            <a:custGeom>
              <a:avLst/>
              <a:gdLst>
                <a:gd name="T0" fmla="*/ 42 w 48"/>
                <a:gd name="T1" fmla="*/ 17 h 46"/>
                <a:gd name="T2" fmla="*/ 41 w 48"/>
                <a:gd name="T3" fmla="*/ 15 h 46"/>
                <a:gd name="T4" fmla="*/ 43 w 48"/>
                <a:gd name="T5" fmla="*/ 8 h 46"/>
                <a:gd name="T6" fmla="*/ 39 w 48"/>
                <a:gd name="T7" fmla="*/ 5 h 46"/>
                <a:gd name="T8" fmla="*/ 39 w 48"/>
                <a:gd name="T9" fmla="*/ 4 h 46"/>
                <a:gd name="T10" fmla="*/ 39 w 48"/>
                <a:gd name="T11" fmla="*/ 4 h 46"/>
                <a:gd name="T12" fmla="*/ 32 w 48"/>
                <a:gd name="T13" fmla="*/ 7 h 46"/>
                <a:gd name="T14" fmla="*/ 30 w 48"/>
                <a:gd name="T15" fmla="*/ 6 h 46"/>
                <a:gd name="T16" fmla="*/ 27 w 48"/>
                <a:gd name="T17" fmla="*/ 0 h 46"/>
                <a:gd name="T18" fmla="*/ 22 w 48"/>
                <a:gd name="T19" fmla="*/ 0 h 46"/>
                <a:gd name="T20" fmla="*/ 18 w 48"/>
                <a:gd name="T21" fmla="*/ 6 h 46"/>
                <a:gd name="T22" fmla="*/ 16 w 48"/>
                <a:gd name="T23" fmla="*/ 7 h 46"/>
                <a:gd name="T24" fmla="*/ 10 w 48"/>
                <a:gd name="T25" fmla="*/ 4 h 46"/>
                <a:gd name="T26" fmla="*/ 9 w 48"/>
                <a:gd name="T27" fmla="*/ 4 h 46"/>
                <a:gd name="T28" fmla="*/ 6 w 48"/>
                <a:gd name="T29" fmla="*/ 8 h 46"/>
                <a:gd name="T30" fmla="*/ 8 w 48"/>
                <a:gd name="T31" fmla="*/ 15 h 46"/>
                <a:gd name="T32" fmla="*/ 7 w 48"/>
                <a:gd name="T33" fmla="*/ 17 h 46"/>
                <a:gd name="T34" fmla="*/ 0 w 48"/>
                <a:gd name="T35" fmla="*/ 21 h 46"/>
                <a:gd name="T36" fmla="*/ 0 w 48"/>
                <a:gd name="T37" fmla="*/ 26 h 46"/>
                <a:gd name="T38" fmla="*/ 7 w 48"/>
                <a:gd name="T39" fmla="*/ 29 h 46"/>
                <a:gd name="T40" fmla="*/ 8 w 48"/>
                <a:gd name="T41" fmla="*/ 31 h 46"/>
                <a:gd name="T42" fmla="*/ 6 w 48"/>
                <a:gd name="T43" fmla="*/ 38 h 46"/>
                <a:gd name="T44" fmla="*/ 9 w 48"/>
                <a:gd name="T45" fmla="*/ 41 h 46"/>
                <a:gd name="T46" fmla="*/ 10 w 48"/>
                <a:gd name="T47" fmla="*/ 42 h 46"/>
                <a:gd name="T48" fmla="*/ 10 w 48"/>
                <a:gd name="T49" fmla="*/ 42 h 46"/>
                <a:gd name="T50" fmla="*/ 16 w 48"/>
                <a:gd name="T51" fmla="*/ 39 h 46"/>
                <a:gd name="T52" fmla="*/ 18 w 48"/>
                <a:gd name="T53" fmla="*/ 40 h 46"/>
                <a:gd name="T54" fmla="*/ 22 w 48"/>
                <a:gd name="T55" fmla="*/ 46 h 46"/>
                <a:gd name="T56" fmla="*/ 27 w 48"/>
                <a:gd name="T57" fmla="*/ 46 h 46"/>
                <a:gd name="T58" fmla="*/ 30 w 48"/>
                <a:gd name="T59" fmla="*/ 40 h 46"/>
                <a:gd name="T60" fmla="*/ 32 w 48"/>
                <a:gd name="T61" fmla="*/ 39 h 46"/>
                <a:gd name="T62" fmla="*/ 39 w 48"/>
                <a:gd name="T63" fmla="*/ 42 h 46"/>
                <a:gd name="T64" fmla="*/ 39 w 48"/>
                <a:gd name="T65" fmla="*/ 42 h 46"/>
                <a:gd name="T66" fmla="*/ 43 w 48"/>
                <a:gd name="T67" fmla="*/ 38 h 46"/>
                <a:gd name="T68" fmla="*/ 41 w 48"/>
                <a:gd name="T69" fmla="*/ 31 h 46"/>
                <a:gd name="T70" fmla="*/ 42 w 48"/>
                <a:gd name="T71" fmla="*/ 29 h 46"/>
                <a:gd name="T72" fmla="*/ 48 w 48"/>
                <a:gd name="T73" fmla="*/ 25 h 46"/>
                <a:gd name="T74" fmla="*/ 48 w 48"/>
                <a:gd name="T75" fmla="*/ 20 h 46"/>
                <a:gd name="T76" fmla="*/ 42 w 48"/>
                <a:gd name="T77" fmla="*/ 17 h 46"/>
                <a:gd name="T78" fmla="*/ 24 w 48"/>
                <a:gd name="T79" fmla="*/ 31 h 46"/>
                <a:gd name="T80" fmla="*/ 16 w 48"/>
                <a:gd name="T81" fmla="*/ 23 h 46"/>
                <a:gd name="T82" fmla="*/ 24 w 48"/>
                <a:gd name="T83" fmla="*/ 15 h 46"/>
                <a:gd name="T84" fmla="*/ 33 w 48"/>
                <a:gd name="T85" fmla="*/ 23 h 46"/>
                <a:gd name="T86" fmla="*/ 24 w 48"/>
                <a:gd name="T87" fmla="*/ 31 h 46"/>
                <a:gd name="T88" fmla="*/ 24 w 48"/>
                <a:gd name="T89" fmla="*/ 31 h 46"/>
                <a:gd name="T90" fmla="*/ 24 w 48"/>
                <a:gd name="T9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6">
                  <a:moveTo>
                    <a:pt x="42" y="17"/>
                  </a:moveTo>
                  <a:cubicBezTo>
                    <a:pt x="41" y="15"/>
                    <a:pt x="41" y="15"/>
                    <a:pt x="41" y="15"/>
                  </a:cubicBezTo>
                  <a:cubicBezTo>
                    <a:pt x="44" y="9"/>
                    <a:pt x="43" y="9"/>
                    <a:pt x="43" y="8"/>
                  </a:cubicBezTo>
                  <a:cubicBezTo>
                    <a:pt x="39" y="5"/>
                    <a:pt x="39" y="5"/>
                    <a:pt x="39" y="5"/>
                  </a:cubicBezTo>
                  <a:cubicBezTo>
                    <a:pt x="39" y="4"/>
                    <a:pt x="39" y="4"/>
                    <a:pt x="39" y="4"/>
                  </a:cubicBezTo>
                  <a:cubicBezTo>
                    <a:pt x="39" y="4"/>
                    <a:pt x="39" y="4"/>
                    <a:pt x="39" y="4"/>
                  </a:cubicBezTo>
                  <a:cubicBezTo>
                    <a:pt x="38" y="4"/>
                    <a:pt x="38" y="4"/>
                    <a:pt x="32" y="7"/>
                  </a:cubicBezTo>
                  <a:cubicBezTo>
                    <a:pt x="30" y="6"/>
                    <a:pt x="30" y="6"/>
                    <a:pt x="30" y="6"/>
                  </a:cubicBezTo>
                  <a:cubicBezTo>
                    <a:pt x="28" y="0"/>
                    <a:pt x="27" y="0"/>
                    <a:pt x="27" y="0"/>
                  </a:cubicBezTo>
                  <a:cubicBezTo>
                    <a:pt x="22" y="0"/>
                    <a:pt x="22" y="0"/>
                    <a:pt x="22" y="0"/>
                  </a:cubicBezTo>
                  <a:cubicBezTo>
                    <a:pt x="21" y="0"/>
                    <a:pt x="21" y="0"/>
                    <a:pt x="18" y="6"/>
                  </a:cubicBezTo>
                  <a:cubicBezTo>
                    <a:pt x="16" y="7"/>
                    <a:pt x="16" y="7"/>
                    <a:pt x="16" y="7"/>
                  </a:cubicBezTo>
                  <a:cubicBezTo>
                    <a:pt x="13" y="5"/>
                    <a:pt x="10" y="4"/>
                    <a:pt x="10" y="4"/>
                  </a:cubicBezTo>
                  <a:cubicBezTo>
                    <a:pt x="9" y="4"/>
                    <a:pt x="9" y="4"/>
                    <a:pt x="9" y="4"/>
                  </a:cubicBezTo>
                  <a:cubicBezTo>
                    <a:pt x="6" y="8"/>
                    <a:pt x="6" y="8"/>
                    <a:pt x="6" y="8"/>
                  </a:cubicBezTo>
                  <a:cubicBezTo>
                    <a:pt x="5" y="9"/>
                    <a:pt x="5" y="9"/>
                    <a:pt x="8" y="15"/>
                  </a:cubicBezTo>
                  <a:cubicBezTo>
                    <a:pt x="7" y="17"/>
                    <a:pt x="7" y="17"/>
                    <a:pt x="7" y="17"/>
                  </a:cubicBezTo>
                  <a:cubicBezTo>
                    <a:pt x="0" y="20"/>
                    <a:pt x="0" y="20"/>
                    <a:pt x="0" y="21"/>
                  </a:cubicBezTo>
                  <a:cubicBezTo>
                    <a:pt x="0" y="26"/>
                    <a:pt x="0" y="26"/>
                    <a:pt x="0" y="26"/>
                  </a:cubicBezTo>
                  <a:cubicBezTo>
                    <a:pt x="0" y="26"/>
                    <a:pt x="0" y="27"/>
                    <a:pt x="7" y="29"/>
                  </a:cubicBezTo>
                  <a:cubicBezTo>
                    <a:pt x="8" y="31"/>
                    <a:pt x="8" y="31"/>
                    <a:pt x="8" y="31"/>
                  </a:cubicBezTo>
                  <a:cubicBezTo>
                    <a:pt x="5" y="37"/>
                    <a:pt x="5" y="37"/>
                    <a:pt x="6" y="38"/>
                  </a:cubicBezTo>
                  <a:cubicBezTo>
                    <a:pt x="9" y="41"/>
                    <a:pt x="9" y="41"/>
                    <a:pt x="9" y="41"/>
                  </a:cubicBezTo>
                  <a:cubicBezTo>
                    <a:pt x="10" y="42"/>
                    <a:pt x="10" y="42"/>
                    <a:pt x="10" y="42"/>
                  </a:cubicBezTo>
                  <a:cubicBezTo>
                    <a:pt x="10" y="42"/>
                    <a:pt x="10" y="42"/>
                    <a:pt x="10" y="42"/>
                  </a:cubicBezTo>
                  <a:cubicBezTo>
                    <a:pt x="10" y="42"/>
                    <a:pt x="11" y="42"/>
                    <a:pt x="16" y="39"/>
                  </a:cubicBezTo>
                  <a:cubicBezTo>
                    <a:pt x="18" y="40"/>
                    <a:pt x="18" y="40"/>
                    <a:pt x="18" y="40"/>
                  </a:cubicBezTo>
                  <a:cubicBezTo>
                    <a:pt x="21" y="46"/>
                    <a:pt x="21" y="46"/>
                    <a:pt x="22" y="46"/>
                  </a:cubicBezTo>
                  <a:cubicBezTo>
                    <a:pt x="27" y="46"/>
                    <a:pt x="27" y="46"/>
                    <a:pt x="27" y="46"/>
                  </a:cubicBezTo>
                  <a:cubicBezTo>
                    <a:pt x="28" y="46"/>
                    <a:pt x="28" y="46"/>
                    <a:pt x="30" y="40"/>
                  </a:cubicBezTo>
                  <a:cubicBezTo>
                    <a:pt x="32" y="39"/>
                    <a:pt x="32" y="39"/>
                    <a:pt x="32" y="39"/>
                  </a:cubicBezTo>
                  <a:cubicBezTo>
                    <a:pt x="36" y="41"/>
                    <a:pt x="38" y="42"/>
                    <a:pt x="39" y="42"/>
                  </a:cubicBezTo>
                  <a:cubicBezTo>
                    <a:pt x="39" y="42"/>
                    <a:pt x="39" y="42"/>
                    <a:pt x="39" y="42"/>
                  </a:cubicBezTo>
                  <a:cubicBezTo>
                    <a:pt x="43" y="38"/>
                    <a:pt x="43" y="38"/>
                    <a:pt x="43" y="38"/>
                  </a:cubicBezTo>
                  <a:cubicBezTo>
                    <a:pt x="44" y="37"/>
                    <a:pt x="44" y="37"/>
                    <a:pt x="41" y="31"/>
                  </a:cubicBezTo>
                  <a:cubicBezTo>
                    <a:pt x="42" y="29"/>
                    <a:pt x="42" y="29"/>
                    <a:pt x="42" y="29"/>
                  </a:cubicBezTo>
                  <a:cubicBezTo>
                    <a:pt x="48" y="26"/>
                    <a:pt x="48" y="26"/>
                    <a:pt x="48" y="25"/>
                  </a:cubicBezTo>
                  <a:cubicBezTo>
                    <a:pt x="48" y="20"/>
                    <a:pt x="48" y="20"/>
                    <a:pt x="48" y="20"/>
                  </a:cubicBezTo>
                  <a:cubicBezTo>
                    <a:pt x="48" y="20"/>
                    <a:pt x="48" y="19"/>
                    <a:pt x="42" y="17"/>
                  </a:cubicBezTo>
                  <a:close/>
                  <a:moveTo>
                    <a:pt x="24" y="31"/>
                  </a:moveTo>
                  <a:cubicBezTo>
                    <a:pt x="20" y="31"/>
                    <a:pt x="16" y="28"/>
                    <a:pt x="16" y="23"/>
                  </a:cubicBezTo>
                  <a:cubicBezTo>
                    <a:pt x="16" y="18"/>
                    <a:pt x="20" y="15"/>
                    <a:pt x="24" y="15"/>
                  </a:cubicBezTo>
                  <a:cubicBezTo>
                    <a:pt x="29" y="15"/>
                    <a:pt x="33" y="18"/>
                    <a:pt x="33" y="23"/>
                  </a:cubicBezTo>
                  <a:cubicBezTo>
                    <a:pt x="33" y="28"/>
                    <a:pt x="29" y="31"/>
                    <a:pt x="24" y="31"/>
                  </a:cubicBezTo>
                  <a:close/>
                  <a:moveTo>
                    <a:pt x="24" y="31"/>
                  </a:moveTo>
                  <a:cubicBezTo>
                    <a:pt x="24" y="31"/>
                    <a:pt x="24" y="31"/>
                    <a:pt x="24" y="31"/>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0" name="Freeform 48">
              <a:extLst>
                <a:ext uri="{FF2B5EF4-FFF2-40B4-BE49-F238E27FC236}">
                  <a16:creationId xmlns:a16="http://schemas.microsoft.com/office/drawing/2014/main" id="{68FC25A5-6494-6643-AE83-752642335FD1}"/>
                </a:ext>
              </a:extLst>
            </p:cNvPr>
            <p:cNvSpPr>
              <a:spLocks noEditPoints="1"/>
            </p:cNvSpPr>
            <p:nvPr/>
          </p:nvSpPr>
          <p:spPr bwMode="auto">
            <a:xfrm>
              <a:off x="2234811" y="732050"/>
              <a:ext cx="318423" cy="288859"/>
            </a:xfrm>
            <a:custGeom>
              <a:avLst/>
              <a:gdLst>
                <a:gd name="T0" fmla="*/ 65 w 76"/>
                <a:gd name="T1" fmla="*/ 27 h 74"/>
                <a:gd name="T2" fmla="*/ 64 w 76"/>
                <a:gd name="T3" fmla="*/ 24 h 74"/>
                <a:gd name="T4" fmla="*/ 67 w 76"/>
                <a:gd name="T5" fmla="*/ 13 h 74"/>
                <a:gd name="T6" fmla="*/ 62 w 76"/>
                <a:gd name="T7" fmla="*/ 8 h 74"/>
                <a:gd name="T8" fmla="*/ 61 w 76"/>
                <a:gd name="T9" fmla="*/ 7 h 74"/>
                <a:gd name="T10" fmla="*/ 61 w 76"/>
                <a:gd name="T11" fmla="*/ 7 h 74"/>
                <a:gd name="T12" fmla="*/ 51 w 76"/>
                <a:gd name="T13" fmla="*/ 11 h 74"/>
                <a:gd name="T14" fmla="*/ 47 w 76"/>
                <a:gd name="T15" fmla="*/ 10 h 74"/>
                <a:gd name="T16" fmla="*/ 42 w 76"/>
                <a:gd name="T17" fmla="*/ 0 h 74"/>
                <a:gd name="T18" fmla="*/ 34 w 76"/>
                <a:gd name="T19" fmla="*/ 0 h 74"/>
                <a:gd name="T20" fmla="*/ 28 w 76"/>
                <a:gd name="T21" fmla="*/ 10 h 74"/>
                <a:gd name="T22" fmla="*/ 25 w 76"/>
                <a:gd name="T23" fmla="*/ 11 h 74"/>
                <a:gd name="T24" fmla="*/ 15 w 76"/>
                <a:gd name="T25" fmla="*/ 7 h 74"/>
                <a:gd name="T26" fmla="*/ 14 w 76"/>
                <a:gd name="T27" fmla="*/ 7 h 74"/>
                <a:gd name="T28" fmla="*/ 8 w 76"/>
                <a:gd name="T29" fmla="*/ 13 h 74"/>
                <a:gd name="T30" fmla="*/ 12 w 76"/>
                <a:gd name="T31" fmla="*/ 24 h 74"/>
                <a:gd name="T32" fmla="*/ 10 w 76"/>
                <a:gd name="T33" fmla="*/ 27 h 74"/>
                <a:gd name="T34" fmla="*/ 0 w 76"/>
                <a:gd name="T35" fmla="*/ 33 h 74"/>
                <a:gd name="T36" fmla="*/ 0 w 76"/>
                <a:gd name="T37" fmla="*/ 41 h 74"/>
                <a:gd name="T38" fmla="*/ 10 w 76"/>
                <a:gd name="T39" fmla="*/ 46 h 74"/>
                <a:gd name="T40" fmla="*/ 12 w 76"/>
                <a:gd name="T41" fmla="*/ 49 h 74"/>
                <a:gd name="T42" fmla="*/ 8 w 76"/>
                <a:gd name="T43" fmla="*/ 60 h 74"/>
                <a:gd name="T44" fmla="*/ 14 w 76"/>
                <a:gd name="T45" fmla="*/ 66 h 74"/>
                <a:gd name="T46" fmla="*/ 15 w 76"/>
                <a:gd name="T47" fmla="*/ 66 h 74"/>
                <a:gd name="T48" fmla="*/ 15 w 76"/>
                <a:gd name="T49" fmla="*/ 66 h 74"/>
                <a:gd name="T50" fmla="*/ 25 w 76"/>
                <a:gd name="T51" fmla="*/ 62 h 74"/>
                <a:gd name="T52" fmla="*/ 28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4 w 76"/>
                <a:gd name="T69" fmla="*/ 49 h 74"/>
                <a:gd name="T70" fmla="*/ 65 w 76"/>
                <a:gd name="T71" fmla="*/ 46 h 74"/>
                <a:gd name="T72" fmla="*/ 76 w 76"/>
                <a:gd name="T73" fmla="*/ 40 h 74"/>
                <a:gd name="T74" fmla="*/ 76 w 76"/>
                <a:gd name="T75" fmla="*/ 33 h 74"/>
                <a:gd name="T76" fmla="*/ 65 w 76"/>
                <a:gd name="T77" fmla="*/ 27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7"/>
                  </a:moveTo>
                  <a:cubicBezTo>
                    <a:pt x="64" y="24"/>
                    <a:pt x="64" y="24"/>
                    <a:pt x="64" y="24"/>
                  </a:cubicBezTo>
                  <a:cubicBezTo>
                    <a:pt x="69" y="14"/>
                    <a:pt x="68" y="14"/>
                    <a:pt x="67" y="13"/>
                  </a:cubicBezTo>
                  <a:cubicBezTo>
                    <a:pt x="62" y="8"/>
                    <a:pt x="62" y="8"/>
                    <a:pt x="62" y="8"/>
                  </a:cubicBezTo>
                  <a:cubicBezTo>
                    <a:pt x="61" y="7"/>
                    <a:pt x="61" y="7"/>
                    <a:pt x="61" y="7"/>
                  </a:cubicBezTo>
                  <a:cubicBezTo>
                    <a:pt x="61" y="7"/>
                    <a:pt x="61" y="7"/>
                    <a:pt x="61" y="7"/>
                  </a:cubicBezTo>
                  <a:cubicBezTo>
                    <a:pt x="60" y="7"/>
                    <a:pt x="59" y="7"/>
                    <a:pt x="51" y="11"/>
                  </a:cubicBezTo>
                  <a:cubicBezTo>
                    <a:pt x="47" y="10"/>
                    <a:pt x="47" y="10"/>
                    <a:pt x="47" y="10"/>
                  </a:cubicBezTo>
                  <a:cubicBezTo>
                    <a:pt x="43" y="0"/>
                    <a:pt x="43" y="0"/>
                    <a:pt x="42" y="0"/>
                  </a:cubicBezTo>
                  <a:cubicBezTo>
                    <a:pt x="34" y="0"/>
                    <a:pt x="34" y="0"/>
                    <a:pt x="34" y="0"/>
                  </a:cubicBezTo>
                  <a:cubicBezTo>
                    <a:pt x="33" y="0"/>
                    <a:pt x="32" y="0"/>
                    <a:pt x="28" y="10"/>
                  </a:cubicBezTo>
                  <a:cubicBezTo>
                    <a:pt x="25" y="11"/>
                    <a:pt x="25" y="11"/>
                    <a:pt x="25" y="11"/>
                  </a:cubicBezTo>
                  <a:cubicBezTo>
                    <a:pt x="19" y="9"/>
                    <a:pt x="16" y="7"/>
                    <a:pt x="15" y="7"/>
                  </a:cubicBezTo>
                  <a:cubicBezTo>
                    <a:pt x="14" y="7"/>
                    <a:pt x="14" y="7"/>
                    <a:pt x="14" y="7"/>
                  </a:cubicBezTo>
                  <a:cubicBezTo>
                    <a:pt x="8" y="13"/>
                    <a:pt x="8" y="13"/>
                    <a:pt x="8" y="13"/>
                  </a:cubicBezTo>
                  <a:cubicBezTo>
                    <a:pt x="7" y="14"/>
                    <a:pt x="7" y="15"/>
                    <a:pt x="12" y="24"/>
                  </a:cubicBezTo>
                  <a:cubicBezTo>
                    <a:pt x="10" y="27"/>
                    <a:pt x="10" y="27"/>
                    <a:pt x="10" y="27"/>
                  </a:cubicBezTo>
                  <a:cubicBezTo>
                    <a:pt x="0" y="31"/>
                    <a:pt x="0" y="32"/>
                    <a:pt x="0" y="33"/>
                  </a:cubicBezTo>
                  <a:cubicBezTo>
                    <a:pt x="0" y="41"/>
                    <a:pt x="0" y="41"/>
                    <a:pt x="0" y="41"/>
                  </a:cubicBezTo>
                  <a:cubicBezTo>
                    <a:pt x="0" y="42"/>
                    <a:pt x="0" y="42"/>
                    <a:pt x="10" y="46"/>
                  </a:cubicBezTo>
                  <a:cubicBezTo>
                    <a:pt x="12" y="49"/>
                    <a:pt x="12" y="49"/>
                    <a:pt x="12" y="49"/>
                  </a:cubicBezTo>
                  <a:cubicBezTo>
                    <a:pt x="7" y="59"/>
                    <a:pt x="8" y="59"/>
                    <a:pt x="8" y="60"/>
                  </a:cubicBezTo>
                  <a:cubicBezTo>
                    <a:pt x="14" y="66"/>
                    <a:pt x="14" y="66"/>
                    <a:pt x="14" y="66"/>
                  </a:cubicBezTo>
                  <a:cubicBezTo>
                    <a:pt x="15" y="66"/>
                    <a:pt x="15" y="66"/>
                    <a:pt x="15" y="66"/>
                  </a:cubicBezTo>
                  <a:cubicBezTo>
                    <a:pt x="15" y="66"/>
                    <a:pt x="15" y="66"/>
                    <a:pt x="15" y="66"/>
                  </a:cubicBezTo>
                  <a:cubicBezTo>
                    <a:pt x="16" y="66"/>
                    <a:pt x="17" y="66"/>
                    <a:pt x="25" y="62"/>
                  </a:cubicBezTo>
                  <a:cubicBezTo>
                    <a:pt x="28" y="64"/>
                    <a:pt x="28" y="64"/>
                    <a:pt x="28" y="64"/>
                  </a:cubicBezTo>
                  <a:cubicBezTo>
                    <a:pt x="32" y="74"/>
                    <a:pt x="33" y="74"/>
                    <a:pt x="34" y="74"/>
                  </a:cubicBezTo>
                  <a:cubicBezTo>
                    <a:pt x="42" y="74"/>
                    <a:pt x="42" y="74"/>
                    <a:pt x="42" y="74"/>
                  </a:cubicBezTo>
                  <a:cubicBezTo>
                    <a:pt x="43" y="74"/>
                    <a:pt x="44" y="74"/>
                    <a:pt x="48" y="64"/>
                  </a:cubicBezTo>
                  <a:cubicBezTo>
                    <a:pt x="51" y="62"/>
                    <a:pt x="51" y="62"/>
                    <a:pt x="51" y="62"/>
                  </a:cubicBezTo>
                  <a:cubicBezTo>
                    <a:pt x="56" y="65"/>
                    <a:pt x="60" y="66"/>
                    <a:pt x="61" y="66"/>
                  </a:cubicBezTo>
                  <a:cubicBezTo>
                    <a:pt x="62" y="66"/>
                    <a:pt x="62" y="66"/>
                    <a:pt x="62" y="66"/>
                  </a:cubicBezTo>
                  <a:cubicBezTo>
                    <a:pt x="68" y="60"/>
                    <a:pt x="68" y="60"/>
                    <a:pt x="68" y="60"/>
                  </a:cubicBezTo>
                  <a:cubicBezTo>
                    <a:pt x="68" y="59"/>
                    <a:pt x="69" y="59"/>
                    <a:pt x="64" y="49"/>
                  </a:cubicBezTo>
                  <a:cubicBezTo>
                    <a:pt x="65" y="46"/>
                    <a:pt x="65" y="46"/>
                    <a:pt x="65" y="46"/>
                  </a:cubicBezTo>
                  <a:cubicBezTo>
                    <a:pt x="76" y="42"/>
                    <a:pt x="76" y="42"/>
                    <a:pt x="76" y="40"/>
                  </a:cubicBezTo>
                  <a:cubicBezTo>
                    <a:pt x="76" y="33"/>
                    <a:pt x="76" y="33"/>
                    <a:pt x="76" y="33"/>
                  </a:cubicBezTo>
                  <a:cubicBezTo>
                    <a:pt x="76" y="31"/>
                    <a:pt x="76" y="31"/>
                    <a:pt x="65" y="27"/>
                  </a:cubicBezTo>
                  <a:close/>
                  <a:moveTo>
                    <a:pt x="38" y="50"/>
                  </a:moveTo>
                  <a:cubicBezTo>
                    <a:pt x="31" y="50"/>
                    <a:pt x="25" y="44"/>
                    <a:pt x="25" y="37"/>
                  </a:cubicBezTo>
                  <a:cubicBezTo>
                    <a:pt x="25" y="30"/>
                    <a:pt x="31"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1" name="Freeform 49">
              <a:extLst>
                <a:ext uri="{FF2B5EF4-FFF2-40B4-BE49-F238E27FC236}">
                  <a16:creationId xmlns:a16="http://schemas.microsoft.com/office/drawing/2014/main" id="{FB41E06D-7CC4-0445-9398-112818573D80}"/>
                </a:ext>
              </a:extLst>
            </p:cNvPr>
            <p:cNvSpPr>
              <a:spLocks noEditPoints="1"/>
            </p:cNvSpPr>
            <p:nvPr/>
          </p:nvSpPr>
          <p:spPr bwMode="auto">
            <a:xfrm>
              <a:off x="1809548" y="3238098"/>
              <a:ext cx="318423" cy="292762"/>
            </a:xfrm>
            <a:custGeom>
              <a:avLst/>
              <a:gdLst>
                <a:gd name="T0" fmla="*/ 66 w 76"/>
                <a:gd name="T1" fmla="*/ 28 h 75"/>
                <a:gd name="T2" fmla="*/ 64 w 76"/>
                <a:gd name="T3" fmla="*/ 25 h 75"/>
                <a:gd name="T4" fmla="*/ 68 w 76"/>
                <a:gd name="T5" fmla="*/ 14 h 75"/>
                <a:gd name="T6" fmla="*/ 62 w 76"/>
                <a:gd name="T7" fmla="*/ 8 h 75"/>
                <a:gd name="T8" fmla="*/ 61 w 76"/>
                <a:gd name="T9" fmla="*/ 8 h 75"/>
                <a:gd name="T10" fmla="*/ 61 w 76"/>
                <a:gd name="T11" fmla="*/ 8 h 75"/>
                <a:gd name="T12" fmla="*/ 51 w 76"/>
                <a:gd name="T13" fmla="*/ 12 h 75"/>
                <a:gd name="T14" fmla="*/ 48 w 76"/>
                <a:gd name="T15" fmla="*/ 10 h 75"/>
                <a:gd name="T16" fmla="*/ 42 w 76"/>
                <a:gd name="T17" fmla="*/ 0 h 75"/>
                <a:gd name="T18" fmla="*/ 34 w 76"/>
                <a:gd name="T19" fmla="*/ 0 h 75"/>
                <a:gd name="T20" fmla="*/ 29 w 76"/>
                <a:gd name="T21" fmla="*/ 10 h 75"/>
                <a:gd name="T22" fmla="*/ 25 w 76"/>
                <a:gd name="T23" fmla="*/ 12 h 75"/>
                <a:gd name="T24" fmla="*/ 15 w 76"/>
                <a:gd name="T25" fmla="*/ 8 h 75"/>
                <a:gd name="T26" fmla="*/ 15 w 76"/>
                <a:gd name="T27" fmla="*/ 8 h 75"/>
                <a:gd name="T28" fmla="*/ 8 w 76"/>
                <a:gd name="T29" fmla="*/ 14 h 75"/>
                <a:gd name="T30" fmla="*/ 12 w 76"/>
                <a:gd name="T31" fmla="*/ 25 h 75"/>
                <a:gd name="T32" fmla="*/ 11 w 76"/>
                <a:gd name="T33" fmla="*/ 28 h 75"/>
                <a:gd name="T34" fmla="*/ 0 w 76"/>
                <a:gd name="T35" fmla="*/ 34 h 75"/>
                <a:gd name="T36" fmla="*/ 0 w 76"/>
                <a:gd name="T37" fmla="*/ 41 h 75"/>
                <a:gd name="T38" fmla="*/ 11 w 76"/>
                <a:gd name="T39" fmla="*/ 47 h 75"/>
                <a:gd name="T40" fmla="*/ 12 w 76"/>
                <a:gd name="T41" fmla="*/ 50 h 75"/>
                <a:gd name="T42" fmla="*/ 9 w 76"/>
                <a:gd name="T43" fmla="*/ 61 h 75"/>
                <a:gd name="T44" fmla="*/ 14 w 76"/>
                <a:gd name="T45" fmla="*/ 67 h 75"/>
                <a:gd name="T46" fmla="*/ 15 w 76"/>
                <a:gd name="T47" fmla="*/ 67 h 75"/>
                <a:gd name="T48" fmla="*/ 16 w 76"/>
                <a:gd name="T49" fmla="*/ 67 h 75"/>
                <a:gd name="T50" fmla="*/ 25 w 76"/>
                <a:gd name="T51" fmla="*/ 63 h 75"/>
                <a:gd name="T52" fmla="*/ 29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6 w 76"/>
                <a:gd name="T77" fmla="*/ 28 h 75"/>
                <a:gd name="T78" fmla="*/ 38 w 76"/>
                <a:gd name="T79" fmla="*/ 50 h 75"/>
                <a:gd name="T80" fmla="*/ 25 w 76"/>
                <a:gd name="T81" fmla="*/ 37 h 75"/>
                <a:gd name="T82" fmla="*/ 38 w 76"/>
                <a:gd name="T83" fmla="*/ 24 h 75"/>
                <a:gd name="T84" fmla="*/ 51 w 76"/>
                <a:gd name="T85" fmla="*/ 37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6" y="28"/>
                  </a:moveTo>
                  <a:cubicBezTo>
                    <a:pt x="64" y="25"/>
                    <a:pt x="64" y="25"/>
                    <a:pt x="64" y="25"/>
                  </a:cubicBezTo>
                  <a:cubicBezTo>
                    <a:pt x="69" y="15"/>
                    <a:pt x="68" y="15"/>
                    <a:pt x="68" y="14"/>
                  </a:cubicBezTo>
                  <a:cubicBezTo>
                    <a:pt x="62" y="8"/>
                    <a:pt x="62" y="8"/>
                    <a:pt x="62" y="8"/>
                  </a:cubicBezTo>
                  <a:cubicBezTo>
                    <a:pt x="61" y="8"/>
                    <a:pt x="61" y="8"/>
                    <a:pt x="61" y="8"/>
                  </a:cubicBezTo>
                  <a:cubicBezTo>
                    <a:pt x="61" y="8"/>
                    <a:pt x="61" y="8"/>
                    <a:pt x="61" y="8"/>
                  </a:cubicBezTo>
                  <a:cubicBezTo>
                    <a:pt x="60" y="8"/>
                    <a:pt x="59" y="8"/>
                    <a:pt x="51" y="12"/>
                  </a:cubicBezTo>
                  <a:cubicBezTo>
                    <a:pt x="48" y="10"/>
                    <a:pt x="48" y="10"/>
                    <a:pt x="48" y="10"/>
                  </a:cubicBezTo>
                  <a:cubicBezTo>
                    <a:pt x="44" y="0"/>
                    <a:pt x="43" y="0"/>
                    <a:pt x="42" y="0"/>
                  </a:cubicBezTo>
                  <a:cubicBezTo>
                    <a:pt x="34" y="0"/>
                    <a:pt x="34" y="0"/>
                    <a:pt x="34" y="0"/>
                  </a:cubicBezTo>
                  <a:cubicBezTo>
                    <a:pt x="33" y="0"/>
                    <a:pt x="32" y="0"/>
                    <a:pt x="29" y="10"/>
                  </a:cubicBezTo>
                  <a:cubicBezTo>
                    <a:pt x="25" y="12"/>
                    <a:pt x="25" y="12"/>
                    <a:pt x="25" y="12"/>
                  </a:cubicBezTo>
                  <a:cubicBezTo>
                    <a:pt x="20" y="9"/>
                    <a:pt x="16" y="8"/>
                    <a:pt x="15" y="8"/>
                  </a:cubicBezTo>
                  <a:cubicBezTo>
                    <a:pt x="15" y="8"/>
                    <a:pt x="15" y="8"/>
                    <a:pt x="15" y="8"/>
                  </a:cubicBezTo>
                  <a:cubicBezTo>
                    <a:pt x="8" y="14"/>
                    <a:pt x="8" y="14"/>
                    <a:pt x="8" y="14"/>
                  </a:cubicBezTo>
                  <a:cubicBezTo>
                    <a:pt x="8" y="15"/>
                    <a:pt x="7" y="15"/>
                    <a:pt x="12" y="25"/>
                  </a:cubicBezTo>
                  <a:cubicBezTo>
                    <a:pt x="11" y="28"/>
                    <a:pt x="11" y="28"/>
                    <a:pt x="11" y="28"/>
                  </a:cubicBezTo>
                  <a:cubicBezTo>
                    <a:pt x="0" y="32"/>
                    <a:pt x="0" y="32"/>
                    <a:pt x="0" y="34"/>
                  </a:cubicBezTo>
                  <a:cubicBezTo>
                    <a:pt x="0" y="41"/>
                    <a:pt x="0" y="41"/>
                    <a:pt x="0" y="41"/>
                  </a:cubicBezTo>
                  <a:cubicBezTo>
                    <a:pt x="0" y="43"/>
                    <a:pt x="0" y="43"/>
                    <a:pt x="11" y="47"/>
                  </a:cubicBezTo>
                  <a:cubicBezTo>
                    <a:pt x="12" y="50"/>
                    <a:pt x="12" y="50"/>
                    <a:pt x="12" y="50"/>
                  </a:cubicBezTo>
                  <a:cubicBezTo>
                    <a:pt x="8" y="60"/>
                    <a:pt x="8" y="60"/>
                    <a:pt x="9" y="61"/>
                  </a:cubicBezTo>
                  <a:cubicBezTo>
                    <a:pt x="14" y="67"/>
                    <a:pt x="14" y="67"/>
                    <a:pt x="14" y="67"/>
                  </a:cubicBezTo>
                  <a:cubicBezTo>
                    <a:pt x="15" y="67"/>
                    <a:pt x="15" y="67"/>
                    <a:pt x="15" y="67"/>
                  </a:cubicBezTo>
                  <a:cubicBezTo>
                    <a:pt x="16" y="67"/>
                    <a:pt x="16" y="67"/>
                    <a:pt x="16" y="67"/>
                  </a:cubicBezTo>
                  <a:cubicBezTo>
                    <a:pt x="16" y="67"/>
                    <a:pt x="17" y="67"/>
                    <a:pt x="25" y="63"/>
                  </a:cubicBezTo>
                  <a:cubicBezTo>
                    <a:pt x="29" y="64"/>
                    <a:pt x="29" y="64"/>
                    <a:pt x="29"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6"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2" name="Freeform 50">
              <a:extLst>
                <a:ext uri="{FF2B5EF4-FFF2-40B4-BE49-F238E27FC236}">
                  <a16:creationId xmlns:a16="http://schemas.microsoft.com/office/drawing/2014/main" id="{7C3056E0-62BE-D343-8EB6-13E44BAA4B46}"/>
                </a:ext>
              </a:extLst>
            </p:cNvPr>
            <p:cNvSpPr>
              <a:spLocks noEditPoints="1"/>
            </p:cNvSpPr>
            <p:nvPr/>
          </p:nvSpPr>
          <p:spPr bwMode="auto">
            <a:xfrm>
              <a:off x="1415709" y="1557641"/>
              <a:ext cx="318423" cy="290812"/>
            </a:xfrm>
            <a:custGeom>
              <a:avLst/>
              <a:gdLst>
                <a:gd name="T0" fmla="*/ 66 w 76"/>
                <a:gd name="T1" fmla="*/ 27 h 74"/>
                <a:gd name="T2" fmla="*/ 64 w 76"/>
                <a:gd name="T3" fmla="*/ 24 h 74"/>
                <a:gd name="T4" fmla="*/ 68 w 76"/>
                <a:gd name="T5" fmla="*/ 13 h 74"/>
                <a:gd name="T6" fmla="*/ 62 w 76"/>
                <a:gd name="T7" fmla="*/ 7 h 74"/>
                <a:gd name="T8" fmla="*/ 62 w 76"/>
                <a:gd name="T9" fmla="*/ 7 h 74"/>
                <a:gd name="T10" fmla="*/ 61 w 76"/>
                <a:gd name="T11" fmla="*/ 7 h 74"/>
                <a:gd name="T12" fmla="*/ 51 w 76"/>
                <a:gd name="T13" fmla="*/ 11 h 74"/>
                <a:gd name="T14" fmla="*/ 48 w 76"/>
                <a:gd name="T15" fmla="*/ 10 h 74"/>
                <a:gd name="T16" fmla="*/ 42 w 76"/>
                <a:gd name="T17" fmla="*/ 0 h 74"/>
                <a:gd name="T18" fmla="*/ 34 w 76"/>
                <a:gd name="T19" fmla="*/ 0 h 74"/>
                <a:gd name="T20" fmla="*/ 29 w 76"/>
                <a:gd name="T21" fmla="*/ 10 h 74"/>
                <a:gd name="T22" fmla="*/ 26 w 76"/>
                <a:gd name="T23" fmla="*/ 11 h 74"/>
                <a:gd name="T24" fmla="*/ 15 w 76"/>
                <a:gd name="T25" fmla="*/ 7 h 74"/>
                <a:gd name="T26" fmla="*/ 15 w 76"/>
                <a:gd name="T27" fmla="*/ 7 h 74"/>
                <a:gd name="T28" fmla="*/ 9 w 76"/>
                <a:gd name="T29" fmla="*/ 13 h 74"/>
                <a:gd name="T30" fmla="*/ 12 w 76"/>
                <a:gd name="T31" fmla="*/ 24 h 74"/>
                <a:gd name="T32" fmla="*/ 11 w 76"/>
                <a:gd name="T33" fmla="*/ 27 h 74"/>
                <a:gd name="T34" fmla="*/ 0 w 76"/>
                <a:gd name="T35" fmla="*/ 33 h 74"/>
                <a:gd name="T36" fmla="*/ 0 w 76"/>
                <a:gd name="T37" fmla="*/ 41 h 74"/>
                <a:gd name="T38" fmla="*/ 11 w 76"/>
                <a:gd name="T39" fmla="*/ 46 h 74"/>
                <a:gd name="T40" fmla="*/ 12 w 76"/>
                <a:gd name="T41" fmla="*/ 49 h 74"/>
                <a:gd name="T42" fmla="*/ 9 w 76"/>
                <a:gd name="T43" fmla="*/ 60 h 74"/>
                <a:gd name="T44" fmla="*/ 14 w 76"/>
                <a:gd name="T45" fmla="*/ 66 h 74"/>
                <a:gd name="T46" fmla="*/ 15 w 76"/>
                <a:gd name="T47" fmla="*/ 66 h 74"/>
                <a:gd name="T48" fmla="*/ 16 w 76"/>
                <a:gd name="T49" fmla="*/ 66 h 74"/>
                <a:gd name="T50" fmla="*/ 26 w 76"/>
                <a:gd name="T51" fmla="*/ 62 h 74"/>
                <a:gd name="T52" fmla="*/ 29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5 w 76"/>
                <a:gd name="T69" fmla="*/ 49 h 74"/>
                <a:gd name="T70" fmla="*/ 66 w 76"/>
                <a:gd name="T71" fmla="*/ 46 h 74"/>
                <a:gd name="T72" fmla="*/ 76 w 76"/>
                <a:gd name="T73" fmla="*/ 40 h 74"/>
                <a:gd name="T74" fmla="*/ 76 w 76"/>
                <a:gd name="T75" fmla="*/ 33 h 74"/>
                <a:gd name="T76" fmla="*/ 66 w 76"/>
                <a:gd name="T77" fmla="*/ 27 h 74"/>
                <a:gd name="T78" fmla="*/ 38 w 76"/>
                <a:gd name="T79" fmla="*/ 50 h 74"/>
                <a:gd name="T80" fmla="*/ 25 w 76"/>
                <a:gd name="T81" fmla="*/ 37 h 74"/>
                <a:gd name="T82" fmla="*/ 38 w 76"/>
                <a:gd name="T83" fmla="*/ 24 h 74"/>
                <a:gd name="T84" fmla="*/ 52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6" y="27"/>
                  </a:moveTo>
                  <a:cubicBezTo>
                    <a:pt x="64" y="24"/>
                    <a:pt x="64" y="24"/>
                    <a:pt x="64" y="24"/>
                  </a:cubicBezTo>
                  <a:cubicBezTo>
                    <a:pt x="69" y="14"/>
                    <a:pt x="69" y="14"/>
                    <a:pt x="68" y="13"/>
                  </a:cubicBezTo>
                  <a:cubicBezTo>
                    <a:pt x="62" y="7"/>
                    <a:pt x="62" y="7"/>
                    <a:pt x="62" y="7"/>
                  </a:cubicBezTo>
                  <a:cubicBezTo>
                    <a:pt x="62" y="7"/>
                    <a:pt x="62" y="7"/>
                    <a:pt x="62" y="7"/>
                  </a:cubicBezTo>
                  <a:cubicBezTo>
                    <a:pt x="61" y="7"/>
                    <a:pt x="61" y="7"/>
                    <a:pt x="61" y="7"/>
                  </a:cubicBezTo>
                  <a:cubicBezTo>
                    <a:pt x="61" y="7"/>
                    <a:pt x="60" y="7"/>
                    <a:pt x="51" y="11"/>
                  </a:cubicBezTo>
                  <a:cubicBezTo>
                    <a:pt x="48" y="10"/>
                    <a:pt x="48" y="10"/>
                    <a:pt x="48" y="10"/>
                  </a:cubicBezTo>
                  <a:cubicBezTo>
                    <a:pt x="44" y="0"/>
                    <a:pt x="43" y="0"/>
                    <a:pt x="42" y="0"/>
                  </a:cubicBezTo>
                  <a:cubicBezTo>
                    <a:pt x="34" y="0"/>
                    <a:pt x="34" y="0"/>
                    <a:pt x="34" y="0"/>
                  </a:cubicBezTo>
                  <a:cubicBezTo>
                    <a:pt x="33" y="0"/>
                    <a:pt x="32" y="0"/>
                    <a:pt x="29" y="10"/>
                  </a:cubicBezTo>
                  <a:cubicBezTo>
                    <a:pt x="26" y="11"/>
                    <a:pt x="26" y="11"/>
                    <a:pt x="26" y="11"/>
                  </a:cubicBezTo>
                  <a:cubicBezTo>
                    <a:pt x="20" y="8"/>
                    <a:pt x="16" y="7"/>
                    <a:pt x="15" y="7"/>
                  </a:cubicBezTo>
                  <a:cubicBezTo>
                    <a:pt x="15" y="7"/>
                    <a:pt x="15" y="7"/>
                    <a:pt x="15" y="7"/>
                  </a:cubicBezTo>
                  <a:cubicBezTo>
                    <a:pt x="9" y="13"/>
                    <a:pt x="9" y="13"/>
                    <a:pt x="9" y="13"/>
                  </a:cubicBezTo>
                  <a:cubicBezTo>
                    <a:pt x="8" y="14"/>
                    <a:pt x="7" y="14"/>
                    <a:pt x="12" y="24"/>
                  </a:cubicBezTo>
                  <a:cubicBezTo>
                    <a:pt x="11" y="27"/>
                    <a:pt x="11" y="27"/>
                    <a:pt x="11" y="27"/>
                  </a:cubicBezTo>
                  <a:cubicBezTo>
                    <a:pt x="0" y="31"/>
                    <a:pt x="0" y="32"/>
                    <a:pt x="0" y="33"/>
                  </a:cubicBezTo>
                  <a:cubicBezTo>
                    <a:pt x="0" y="41"/>
                    <a:pt x="0" y="41"/>
                    <a:pt x="0" y="41"/>
                  </a:cubicBezTo>
                  <a:cubicBezTo>
                    <a:pt x="0" y="42"/>
                    <a:pt x="0" y="42"/>
                    <a:pt x="11" y="46"/>
                  </a:cubicBezTo>
                  <a:cubicBezTo>
                    <a:pt x="12" y="49"/>
                    <a:pt x="12" y="49"/>
                    <a:pt x="12" y="49"/>
                  </a:cubicBezTo>
                  <a:cubicBezTo>
                    <a:pt x="8" y="59"/>
                    <a:pt x="8" y="59"/>
                    <a:pt x="9" y="60"/>
                  </a:cubicBezTo>
                  <a:cubicBezTo>
                    <a:pt x="14" y="66"/>
                    <a:pt x="14" y="66"/>
                    <a:pt x="14" y="66"/>
                  </a:cubicBezTo>
                  <a:cubicBezTo>
                    <a:pt x="15" y="66"/>
                    <a:pt x="15" y="66"/>
                    <a:pt x="15" y="66"/>
                  </a:cubicBezTo>
                  <a:cubicBezTo>
                    <a:pt x="16" y="66"/>
                    <a:pt x="16" y="66"/>
                    <a:pt x="16" y="66"/>
                  </a:cubicBezTo>
                  <a:cubicBezTo>
                    <a:pt x="16" y="66"/>
                    <a:pt x="17" y="66"/>
                    <a:pt x="26" y="62"/>
                  </a:cubicBezTo>
                  <a:cubicBezTo>
                    <a:pt x="29" y="64"/>
                    <a:pt x="29" y="64"/>
                    <a:pt x="29" y="64"/>
                  </a:cubicBezTo>
                  <a:cubicBezTo>
                    <a:pt x="33" y="74"/>
                    <a:pt x="33" y="74"/>
                    <a:pt x="34" y="74"/>
                  </a:cubicBezTo>
                  <a:cubicBezTo>
                    <a:pt x="42" y="74"/>
                    <a:pt x="42" y="74"/>
                    <a:pt x="42" y="74"/>
                  </a:cubicBezTo>
                  <a:cubicBezTo>
                    <a:pt x="44" y="74"/>
                    <a:pt x="44" y="74"/>
                    <a:pt x="48" y="64"/>
                  </a:cubicBezTo>
                  <a:cubicBezTo>
                    <a:pt x="51" y="62"/>
                    <a:pt x="51" y="62"/>
                    <a:pt x="51" y="62"/>
                  </a:cubicBezTo>
                  <a:cubicBezTo>
                    <a:pt x="57" y="65"/>
                    <a:pt x="60" y="66"/>
                    <a:pt x="61" y="66"/>
                  </a:cubicBezTo>
                  <a:cubicBezTo>
                    <a:pt x="62" y="66"/>
                    <a:pt x="62" y="66"/>
                    <a:pt x="62" y="66"/>
                  </a:cubicBezTo>
                  <a:cubicBezTo>
                    <a:pt x="68" y="60"/>
                    <a:pt x="68" y="60"/>
                    <a:pt x="68" y="60"/>
                  </a:cubicBezTo>
                  <a:cubicBezTo>
                    <a:pt x="69" y="59"/>
                    <a:pt x="69" y="59"/>
                    <a:pt x="65" y="49"/>
                  </a:cubicBezTo>
                  <a:cubicBezTo>
                    <a:pt x="66" y="46"/>
                    <a:pt x="66" y="46"/>
                    <a:pt x="66" y="46"/>
                  </a:cubicBezTo>
                  <a:cubicBezTo>
                    <a:pt x="76" y="42"/>
                    <a:pt x="76" y="42"/>
                    <a:pt x="76" y="40"/>
                  </a:cubicBezTo>
                  <a:cubicBezTo>
                    <a:pt x="76" y="33"/>
                    <a:pt x="76" y="33"/>
                    <a:pt x="76" y="33"/>
                  </a:cubicBezTo>
                  <a:cubicBezTo>
                    <a:pt x="76" y="31"/>
                    <a:pt x="76" y="31"/>
                    <a:pt x="66" y="27"/>
                  </a:cubicBezTo>
                  <a:close/>
                  <a:moveTo>
                    <a:pt x="38" y="50"/>
                  </a:moveTo>
                  <a:cubicBezTo>
                    <a:pt x="31" y="50"/>
                    <a:pt x="25" y="44"/>
                    <a:pt x="25" y="37"/>
                  </a:cubicBezTo>
                  <a:cubicBezTo>
                    <a:pt x="25" y="29"/>
                    <a:pt x="31" y="24"/>
                    <a:pt x="38" y="24"/>
                  </a:cubicBezTo>
                  <a:cubicBezTo>
                    <a:pt x="46" y="24"/>
                    <a:pt x="52" y="29"/>
                    <a:pt x="52" y="37"/>
                  </a:cubicBezTo>
                  <a:cubicBezTo>
                    <a:pt x="52" y="44"/>
                    <a:pt x="46"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3" name="Freeform 51">
              <a:extLst>
                <a:ext uri="{FF2B5EF4-FFF2-40B4-BE49-F238E27FC236}">
                  <a16:creationId xmlns:a16="http://schemas.microsoft.com/office/drawing/2014/main" id="{202AE696-2065-FA48-89C0-3925DBB7B61E}"/>
                </a:ext>
              </a:extLst>
            </p:cNvPr>
            <p:cNvSpPr>
              <a:spLocks/>
            </p:cNvSpPr>
            <p:nvPr/>
          </p:nvSpPr>
          <p:spPr bwMode="auto">
            <a:xfrm>
              <a:off x="2293467" y="4869760"/>
              <a:ext cx="1619350" cy="1139822"/>
            </a:xfrm>
            <a:custGeom>
              <a:avLst/>
              <a:gdLst>
                <a:gd name="T0" fmla="*/ 364 w 386"/>
                <a:gd name="T1" fmla="*/ 105 h 291"/>
                <a:gd name="T2" fmla="*/ 386 w 386"/>
                <a:gd name="T3" fmla="*/ 83 h 291"/>
                <a:gd name="T4" fmla="*/ 364 w 386"/>
                <a:gd name="T5" fmla="*/ 61 h 291"/>
                <a:gd name="T6" fmla="*/ 363 w 386"/>
                <a:gd name="T7" fmla="*/ 61 h 291"/>
                <a:gd name="T8" fmla="*/ 363 w 386"/>
                <a:gd name="T9" fmla="*/ 45 h 291"/>
                <a:gd name="T10" fmla="*/ 364 w 386"/>
                <a:gd name="T11" fmla="*/ 45 h 291"/>
                <a:gd name="T12" fmla="*/ 386 w 386"/>
                <a:gd name="T13" fmla="*/ 23 h 291"/>
                <a:gd name="T14" fmla="*/ 364 w 386"/>
                <a:gd name="T15" fmla="*/ 1 h 291"/>
                <a:gd name="T16" fmla="*/ 344 w 386"/>
                <a:gd name="T17" fmla="*/ 1 h 291"/>
                <a:gd name="T18" fmla="*/ 336 w 386"/>
                <a:gd name="T19" fmla="*/ 0 h 291"/>
                <a:gd name="T20" fmla="*/ 50 w 386"/>
                <a:gd name="T21" fmla="*/ 0 h 291"/>
                <a:gd name="T22" fmla="*/ 42 w 386"/>
                <a:gd name="T23" fmla="*/ 1 h 291"/>
                <a:gd name="T24" fmla="*/ 22 w 386"/>
                <a:gd name="T25" fmla="*/ 1 h 291"/>
                <a:gd name="T26" fmla="*/ 0 w 386"/>
                <a:gd name="T27" fmla="*/ 23 h 291"/>
                <a:gd name="T28" fmla="*/ 22 w 386"/>
                <a:gd name="T29" fmla="*/ 45 h 291"/>
                <a:gd name="T30" fmla="*/ 23 w 386"/>
                <a:gd name="T31" fmla="*/ 45 h 291"/>
                <a:gd name="T32" fmla="*/ 23 w 386"/>
                <a:gd name="T33" fmla="*/ 61 h 291"/>
                <a:gd name="T34" fmla="*/ 22 w 386"/>
                <a:gd name="T35" fmla="*/ 61 h 291"/>
                <a:gd name="T36" fmla="*/ 0 w 386"/>
                <a:gd name="T37" fmla="*/ 83 h 291"/>
                <a:gd name="T38" fmla="*/ 22 w 386"/>
                <a:gd name="T39" fmla="*/ 105 h 291"/>
                <a:gd name="T40" fmla="*/ 23 w 386"/>
                <a:gd name="T41" fmla="*/ 105 h 291"/>
                <a:gd name="T42" fmla="*/ 23 w 386"/>
                <a:gd name="T43" fmla="*/ 121 h 291"/>
                <a:gd name="T44" fmla="*/ 22 w 386"/>
                <a:gd name="T45" fmla="*/ 121 h 291"/>
                <a:gd name="T46" fmla="*/ 0 w 386"/>
                <a:gd name="T47" fmla="*/ 143 h 291"/>
                <a:gd name="T48" fmla="*/ 22 w 386"/>
                <a:gd name="T49" fmla="*/ 165 h 291"/>
                <a:gd name="T50" fmla="*/ 23 w 386"/>
                <a:gd name="T51" fmla="*/ 165 h 291"/>
                <a:gd name="T52" fmla="*/ 23 w 386"/>
                <a:gd name="T53" fmla="*/ 183 h 291"/>
                <a:gd name="T54" fmla="*/ 50 w 386"/>
                <a:gd name="T55" fmla="*/ 210 h 291"/>
                <a:gd name="T56" fmla="*/ 171 w 386"/>
                <a:gd name="T57" fmla="*/ 291 h 291"/>
                <a:gd name="T58" fmla="*/ 192 w 386"/>
                <a:gd name="T59" fmla="*/ 291 h 291"/>
                <a:gd name="T60" fmla="*/ 193 w 386"/>
                <a:gd name="T61" fmla="*/ 291 h 291"/>
                <a:gd name="T62" fmla="*/ 195 w 386"/>
                <a:gd name="T63" fmla="*/ 291 h 291"/>
                <a:gd name="T64" fmla="*/ 215 w 386"/>
                <a:gd name="T65" fmla="*/ 291 h 291"/>
                <a:gd name="T66" fmla="*/ 336 w 386"/>
                <a:gd name="T67" fmla="*/ 210 h 291"/>
                <a:gd name="T68" fmla="*/ 363 w 386"/>
                <a:gd name="T69" fmla="*/ 183 h 291"/>
                <a:gd name="T70" fmla="*/ 363 w 386"/>
                <a:gd name="T71" fmla="*/ 165 h 291"/>
                <a:gd name="T72" fmla="*/ 364 w 386"/>
                <a:gd name="T73" fmla="*/ 165 h 291"/>
                <a:gd name="T74" fmla="*/ 386 w 386"/>
                <a:gd name="T75" fmla="*/ 143 h 291"/>
                <a:gd name="T76" fmla="*/ 364 w 386"/>
                <a:gd name="T77" fmla="*/ 121 h 291"/>
                <a:gd name="T78" fmla="*/ 363 w 386"/>
                <a:gd name="T79" fmla="*/ 121 h 291"/>
                <a:gd name="T80" fmla="*/ 363 w 386"/>
                <a:gd name="T81" fmla="*/ 105 h 291"/>
                <a:gd name="T82" fmla="*/ 364 w 386"/>
                <a:gd name="T83" fmla="*/ 10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291">
                  <a:moveTo>
                    <a:pt x="364" y="105"/>
                  </a:moveTo>
                  <a:cubicBezTo>
                    <a:pt x="376" y="105"/>
                    <a:pt x="386" y="95"/>
                    <a:pt x="386" y="83"/>
                  </a:cubicBezTo>
                  <a:cubicBezTo>
                    <a:pt x="386" y="71"/>
                    <a:pt x="376" y="61"/>
                    <a:pt x="364" y="61"/>
                  </a:cubicBezTo>
                  <a:cubicBezTo>
                    <a:pt x="363" y="61"/>
                    <a:pt x="363" y="61"/>
                    <a:pt x="363" y="61"/>
                  </a:cubicBezTo>
                  <a:cubicBezTo>
                    <a:pt x="363" y="45"/>
                    <a:pt x="363" y="45"/>
                    <a:pt x="363" y="45"/>
                  </a:cubicBezTo>
                  <a:cubicBezTo>
                    <a:pt x="364" y="45"/>
                    <a:pt x="364" y="45"/>
                    <a:pt x="364" y="45"/>
                  </a:cubicBezTo>
                  <a:cubicBezTo>
                    <a:pt x="376" y="45"/>
                    <a:pt x="386" y="35"/>
                    <a:pt x="386" y="23"/>
                  </a:cubicBezTo>
                  <a:cubicBezTo>
                    <a:pt x="386" y="11"/>
                    <a:pt x="376" y="1"/>
                    <a:pt x="364" y="1"/>
                  </a:cubicBezTo>
                  <a:cubicBezTo>
                    <a:pt x="344" y="1"/>
                    <a:pt x="344" y="1"/>
                    <a:pt x="344" y="1"/>
                  </a:cubicBezTo>
                  <a:cubicBezTo>
                    <a:pt x="341" y="0"/>
                    <a:pt x="339" y="0"/>
                    <a:pt x="336" y="0"/>
                  </a:cubicBezTo>
                  <a:cubicBezTo>
                    <a:pt x="50" y="0"/>
                    <a:pt x="50" y="0"/>
                    <a:pt x="50" y="0"/>
                  </a:cubicBezTo>
                  <a:cubicBezTo>
                    <a:pt x="48" y="0"/>
                    <a:pt x="45" y="0"/>
                    <a:pt x="42" y="1"/>
                  </a:cubicBezTo>
                  <a:cubicBezTo>
                    <a:pt x="22" y="1"/>
                    <a:pt x="22" y="1"/>
                    <a:pt x="22" y="1"/>
                  </a:cubicBezTo>
                  <a:cubicBezTo>
                    <a:pt x="10" y="1"/>
                    <a:pt x="0" y="11"/>
                    <a:pt x="0" y="23"/>
                  </a:cubicBezTo>
                  <a:cubicBezTo>
                    <a:pt x="0" y="35"/>
                    <a:pt x="10" y="45"/>
                    <a:pt x="22" y="45"/>
                  </a:cubicBezTo>
                  <a:cubicBezTo>
                    <a:pt x="23" y="45"/>
                    <a:pt x="23" y="45"/>
                    <a:pt x="23" y="45"/>
                  </a:cubicBezTo>
                  <a:cubicBezTo>
                    <a:pt x="23" y="61"/>
                    <a:pt x="23" y="61"/>
                    <a:pt x="23" y="61"/>
                  </a:cubicBezTo>
                  <a:cubicBezTo>
                    <a:pt x="22" y="61"/>
                    <a:pt x="22" y="61"/>
                    <a:pt x="22" y="61"/>
                  </a:cubicBezTo>
                  <a:cubicBezTo>
                    <a:pt x="10" y="61"/>
                    <a:pt x="0" y="71"/>
                    <a:pt x="0" y="83"/>
                  </a:cubicBezTo>
                  <a:cubicBezTo>
                    <a:pt x="0" y="95"/>
                    <a:pt x="10" y="105"/>
                    <a:pt x="22" y="105"/>
                  </a:cubicBezTo>
                  <a:cubicBezTo>
                    <a:pt x="23" y="105"/>
                    <a:pt x="23" y="105"/>
                    <a:pt x="23" y="105"/>
                  </a:cubicBezTo>
                  <a:cubicBezTo>
                    <a:pt x="23" y="121"/>
                    <a:pt x="23" y="121"/>
                    <a:pt x="23" y="121"/>
                  </a:cubicBezTo>
                  <a:cubicBezTo>
                    <a:pt x="22" y="121"/>
                    <a:pt x="22" y="121"/>
                    <a:pt x="22" y="121"/>
                  </a:cubicBezTo>
                  <a:cubicBezTo>
                    <a:pt x="10" y="121"/>
                    <a:pt x="0" y="131"/>
                    <a:pt x="0" y="143"/>
                  </a:cubicBezTo>
                  <a:cubicBezTo>
                    <a:pt x="0" y="155"/>
                    <a:pt x="10" y="165"/>
                    <a:pt x="22" y="165"/>
                  </a:cubicBezTo>
                  <a:cubicBezTo>
                    <a:pt x="23" y="165"/>
                    <a:pt x="23" y="165"/>
                    <a:pt x="23" y="165"/>
                  </a:cubicBezTo>
                  <a:cubicBezTo>
                    <a:pt x="23" y="183"/>
                    <a:pt x="23" y="183"/>
                    <a:pt x="23" y="183"/>
                  </a:cubicBezTo>
                  <a:cubicBezTo>
                    <a:pt x="23" y="198"/>
                    <a:pt x="36" y="210"/>
                    <a:pt x="50" y="210"/>
                  </a:cubicBezTo>
                  <a:cubicBezTo>
                    <a:pt x="50" y="210"/>
                    <a:pt x="139" y="291"/>
                    <a:pt x="171" y="291"/>
                  </a:cubicBezTo>
                  <a:cubicBezTo>
                    <a:pt x="182" y="291"/>
                    <a:pt x="188" y="291"/>
                    <a:pt x="192" y="291"/>
                  </a:cubicBezTo>
                  <a:cubicBezTo>
                    <a:pt x="192" y="291"/>
                    <a:pt x="193" y="291"/>
                    <a:pt x="193" y="291"/>
                  </a:cubicBezTo>
                  <a:cubicBezTo>
                    <a:pt x="194" y="291"/>
                    <a:pt x="195" y="291"/>
                    <a:pt x="195" y="291"/>
                  </a:cubicBezTo>
                  <a:cubicBezTo>
                    <a:pt x="198" y="291"/>
                    <a:pt x="204" y="291"/>
                    <a:pt x="215" y="291"/>
                  </a:cubicBezTo>
                  <a:cubicBezTo>
                    <a:pt x="248" y="291"/>
                    <a:pt x="336" y="210"/>
                    <a:pt x="336" y="210"/>
                  </a:cubicBezTo>
                  <a:cubicBezTo>
                    <a:pt x="351" y="210"/>
                    <a:pt x="363" y="198"/>
                    <a:pt x="363" y="183"/>
                  </a:cubicBezTo>
                  <a:cubicBezTo>
                    <a:pt x="363" y="165"/>
                    <a:pt x="363" y="165"/>
                    <a:pt x="363" y="165"/>
                  </a:cubicBezTo>
                  <a:cubicBezTo>
                    <a:pt x="364" y="165"/>
                    <a:pt x="364" y="165"/>
                    <a:pt x="364" y="165"/>
                  </a:cubicBezTo>
                  <a:cubicBezTo>
                    <a:pt x="376" y="165"/>
                    <a:pt x="386" y="155"/>
                    <a:pt x="386" y="143"/>
                  </a:cubicBezTo>
                  <a:cubicBezTo>
                    <a:pt x="386" y="131"/>
                    <a:pt x="376" y="121"/>
                    <a:pt x="364" y="121"/>
                  </a:cubicBezTo>
                  <a:cubicBezTo>
                    <a:pt x="363" y="121"/>
                    <a:pt x="363" y="121"/>
                    <a:pt x="363" y="121"/>
                  </a:cubicBezTo>
                  <a:cubicBezTo>
                    <a:pt x="363" y="105"/>
                    <a:pt x="363" y="105"/>
                    <a:pt x="363" y="105"/>
                  </a:cubicBezTo>
                  <a:lnTo>
                    <a:pt x="364" y="105"/>
                  </a:lnTo>
                  <a:close/>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grpSp>
      <p:sp>
        <p:nvSpPr>
          <p:cNvPr id="112" name="Rectangle 111">
            <a:extLst>
              <a:ext uri="{FF2B5EF4-FFF2-40B4-BE49-F238E27FC236}">
                <a16:creationId xmlns:a16="http://schemas.microsoft.com/office/drawing/2014/main" id="{8DFCD2D5-3253-2842-ADF7-0C402809A8CB}"/>
              </a:ext>
            </a:extLst>
          </p:cNvPr>
          <p:cNvSpPr/>
          <p:nvPr/>
        </p:nvSpPr>
        <p:spPr>
          <a:xfrm>
            <a:off x="589337" y="8346662"/>
            <a:ext cx="6718447" cy="461665"/>
          </a:xfrm>
          <a:prstGeom prst="rect">
            <a:avLst/>
          </a:prstGeom>
        </p:spPr>
        <p:txBody>
          <a:bodyPr wrap="square">
            <a:spAutoFit/>
          </a:bodyPr>
          <a:lstStyle/>
          <a:p>
            <a:pPr algn="ctr" defTabSz="1828800" hangingPunct="1">
              <a:lnSpc>
                <a:spcPct val="100000"/>
              </a:lnSpc>
              <a:spcBef>
                <a:spcPts val="0"/>
              </a:spcBef>
            </a:pPr>
            <a:r>
              <a:rPr lang="en-ID" sz="2400" i="1" kern="1200" spc="0" dirty="0">
                <a:latin typeface="Bodoni MT" panose="02070603080606020203" pitchFamily="18" charset="77"/>
              </a:rPr>
              <a:t>“Knowing is not enough; we must apply.” </a:t>
            </a:r>
            <a:endParaRPr lang="en-ID" sz="2400" i="1" kern="1200" spc="0" dirty="0">
              <a:latin typeface="Bodoni MT" panose="02070603080606020203" pitchFamily="18" charset="77"/>
              <a:ea typeface="Open Sans" panose="020B0606030504020204" pitchFamily="34" charset="0"/>
              <a:cs typeface="Open Sans" panose="020B0606030504020204" pitchFamily="34" charset="0"/>
            </a:endParaRPr>
          </a:p>
        </p:txBody>
      </p:sp>
      <p:sp>
        <p:nvSpPr>
          <p:cNvPr id="113" name="Rectangle 112">
            <a:extLst>
              <a:ext uri="{FF2B5EF4-FFF2-40B4-BE49-F238E27FC236}">
                <a16:creationId xmlns:a16="http://schemas.microsoft.com/office/drawing/2014/main" id="{88137040-E016-6040-B7FD-724ADF8590A1}"/>
              </a:ext>
            </a:extLst>
          </p:cNvPr>
          <p:cNvSpPr/>
          <p:nvPr/>
        </p:nvSpPr>
        <p:spPr>
          <a:xfrm>
            <a:off x="-19269" y="8937127"/>
            <a:ext cx="7935658" cy="338554"/>
          </a:xfrm>
          <a:prstGeom prst="rect">
            <a:avLst/>
          </a:prstGeom>
        </p:spPr>
        <p:txBody>
          <a:bodyPr wrap="square">
            <a:spAutoFit/>
          </a:bodyPr>
          <a:lstStyle/>
          <a:p>
            <a:pPr algn="ctr" defTabSz="1828800" hangingPunct="1">
              <a:spcBef>
                <a:spcPts val="0"/>
              </a:spcBef>
            </a:pPr>
            <a:r>
              <a:rPr lang="en-ID" sz="1600" kern="1200" spc="0" dirty="0">
                <a:latin typeface="Bodoni MT" panose="02070603080606020203" pitchFamily="18" charset="77"/>
              </a:rPr>
              <a:t>- Johann Wolfgang van Goethe</a:t>
            </a:r>
          </a:p>
        </p:txBody>
      </p:sp>
    </p:spTree>
    <p:custDataLst>
      <p:tags r:id="rId1"/>
    </p:custDataLst>
    <p:extLst>
      <p:ext uri="{BB962C8B-B14F-4D97-AF65-F5344CB8AC3E}">
        <p14:creationId xmlns:p14="http://schemas.microsoft.com/office/powerpoint/2010/main" val="4146430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17</a:t>
            </a:fld>
            <a:endParaRPr lang="en-US"/>
          </a:p>
        </p:txBody>
      </p:sp>
      <p:pic>
        <p:nvPicPr>
          <p:cNvPr id="12" name="Picture 11" descr="Logo&#10;&#10;Description automatically generated">
            <a:extLst>
              <a:ext uri="{FF2B5EF4-FFF2-40B4-BE49-F238E27FC236}">
                <a16:creationId xmlns:a16="http://schemas.microsoft.com/office/drawing/2014/main" id="{60B4C68A-E103-4756-A170-3D6DB4E9B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9287853"/>
            <a:ext cx="1219200" cy="487680"/>
          </a:xfrm>
          <a:prstGeom prst="rect">
            <a:avLst/>
          </a:prstGeom>
        </p:spPr>
      </p:pic>
      <p:sp>
        <p:nvSpPr>
          <p:cNvPr id="7" name="Text Placeholder 6">
            <a:extLst>
              <a:ext uri="{FF2B5EF4-FFF2-40B4-BE49-F238E27FC236}">
                <a16:creationId xmlns:a16="http://schemas.microsoft.com/office/drawing/2014/main" id="{782157B0-B53C-847E-C130-A77C78A632AF}"/>
              </a:ext>
            </a:extLst>
          </p:cNvPr>
          <p:cNvSpPr>
            <a:spLocks noGrp="1"/>
          </p:cNvSpPr>
          <p:nvPr>
            <p:ph type="body" sz="quarter" idx="13"/>
          </p:nvPr>
        </p:nvSpPr>
        <p:spPr/>
        <p:txBody>
          <a:bodyPr>
            <a:normAutofit fontScale="92500"/>
          </a:bodyPr>
          <a:lstStyle/>
          <a:p>
            <a:r>
              <a:rPr lang="en-US" sz="5400" dirty="0"/>
              <a:t>Insert 4-page KY Advanced Directive for Mental Health</a:t>
            </a:r>
          </a:p>
          <a:p>
            <a:r>
              <a:rPr lang="en-US" sz="5400" dirty="0"/>
              <a:t>Insert 63-page Morbidity and Mortality In People with Serious Mental Illness report</a:t>
            </a:r>
          </a:p>
        </p:txBody>
      </p:sp>
    </p:spTree>
    <p:custDataLst>
      <p:tags r:id="rId1"/>
    </p:custDataLst>
    <p:extLst>
      <p:ext uri="{BB962C8B-B14F-4D97-AF65-F5344CB8AC3E}">
        <p14:creationId xmlns:p14="http://schemas.microsoft.com/office/powerpoint/2010/main" val="312486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18</a:t>
            </a:fld>
            <a:endParaRPr lang="en-US"/>
          </a:p>
        </p:txBody>
      </p:sp>
      <p:pic>
        <p:nvPicPr>
          <p:cNvPr id="12" name="Picture 11" descr="Logo&#10;&#10;Description automatically generated">
            <a:extLst>
              <a:ext uri="{FF2B5EF4-FFF2-40B4-BE49-F238E27FC236}">
                <a16:creationId xmlns:a16="http://schemas.microsoft.com/office/drawing/2014/main" id="{60B4C68A-E103-4756-A170-3D6DB4E9B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9287853"/>
            <a:ext cx="1219200" cy="487680"/>
          </a:xfrm>
          <a:prstGeom prst="rect">
            <a:avLst/>
          </a:prstGeom>
        </p:spPr>
      </p:pic>
      <p:sp>
        <p:nvSpPr>
          <p:cNvPr id="7" name="Text Placeholder 6">
            <a:extLst>
              <a:ext uri="{FF2B5EF4-FFF2-40B4-BE49-F238E27FC236}">
                <a16:creationId xmlns:a16="http://schemas.microsoft.com/office/drawing/2014/main" id="{782157B0-B53C-847E-C130-A77C78A632AF}"/>
              </a:ext>
            </a:extLst>
          </p:cNvPr>
          <p:cNvSpPr>
            <a:spLocks noGrp="1"/>
          </p:cNvSpPr>
          <p:nvPr>
            <p:ph type="body" sz="quarter" idx="13"/>
          </p:nvPr>
        </p:nvSpPr>
        <p:spPr/>
        <p:txBody>
          <a:bodyPr>
            <a:normAutofit/>
          </a:bodyPr>
          <a:lstStyle/>
          <a:p>
            <a:endParaRPr lang="en-US" sz="5400" dirty="0"/>
          </a:p>
        </p:txBody>
      </p:sp>
      <p:pic>
        <p:nvPicPr>
          <p:cNvPr id="4" name="Picture 3" descr="A watercolor splash with black text&#10;&#10;Description automatically generated">
            <a:extLst>
              <a:ext uri="{FF2B5EF4-FFF2-40B4-BE49-F238E27FC236}">
                <a16:creationId xmlns:a16="http://schemas.microsoft.com/office/drawing/2014/main" id="{640BF7EE-B02C-02C8-7C1A-E4D105187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custDataLst>
      <p:tags r:id="rId1"/>
    </p:custDataLst>
    <p:extLst>
      <p:ext uri="{BB962C8B-B14F-4D97-AF65-F5344CB8AC3E}">
        <p14:creationId xmlns:p14="http://schemas.microsoft.com/office/powerpoint/2010/main" val="159577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words&#10;&#10;Description automatically generated">
            <a:extLst>
              <a:ext uri="{FF2B5EF4-FFF2-40B4-BE49-F238E27FC236}">
                <a16:creationId xmlns:a16="http://schemas.microsoft.com/office/drawing/2014/main" id="{9116A172-4B71-28E3-7416-DA2FB3D9F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567015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92E809-826E-7745-865D-34919E88D6AB}"/>
              </a:ext>
            </a:extLst>
          </p:cNvPr>
          <p:cNvSpPr>
            <a:spLocks noGrp="1"/>
          </p:cNvSpPr>
          <p:nvPr>
            <p:ph sz="half" idx="2"/>
          </p:nvPr>
        </p:nvSpPr>
        <p:spPr/>
        <p:txBody>
          <a:bodyPr anchor="ctr">
            <a:normAutofit/>
          </a:bodyPr>
          <a:lstStyle/>
          <a:p>
            <a:pPr marL="0" indent="0" algn="ctr">
              <a:buNone/>
            </a:pPr>
            <a:r>
              <a:rPr lang="en-US" sz="8000" b="1" dirty="0">
                <a:solidFill>
                  <a:schemeClr val="accent2"/>
                </a:solidFill>
              </a:rPr>
              <a:t>Welcome</a:t>
            </a:r>
          </a:p>
        </p:txBody>
      </p:sp>
      <p:sp>
        <p:nvSpPr>
          <p:cNvPr id="3" name="Slide Number Placeholder 2">
            <a:extLst>
              <a:ext uri="{FF2B5EF4-FFF2-40B4-BE49-F238E27FC236}">
                <a16:creationId xmlns:a16="http://schemas.microsoft.com/office/drawing/2014/main" id="{B3052C6A-002D-0644-8906-41FAE8F62684}"/>
              </a:ext>
            </a:extLst>
          </p:cNvPr>
          <p:cNvSpPr>
            <a:spLocks noGrp="1"/>
          </p:cNvSpPr>
          <p:nvPr>
            <p:ph type="sldNum" sz="quarter" idx="12"/>
          </p:nvPr>
        </p:nvSpPr>
        <p:spPr/>
        <p:txBody>
          <a:bodyPr/>
          <a:lstStyle/>
          <a:p>
            <a:fld id="{AA91BEA5-B99F-432C-AC2D-F9392A4662AF}" type="slidenum">
              <a:rPr lang="en-US" smtClean="0"/>
              <a:t>2</a:t>
            </a:fld>
            <a:endParaRPr lang="en-US"/>
          </a:p>
        </p:txBody>
      </p:sp>
      <p:sp>
        <p:nvSpPr>
          <p:cNvPr id="9" name="Text Placeholder 8">
            <a:extLst>
              <a:ext uri="{FF2B5EF4-FFF2-40B4-BE49-F238E27FC236}">
                <a16:creationId xmlns:a16="http://schemas.microsoft.com/office/drawing/2014/main" id="{39370163-E057-114C-B45E-0ED718F2A8D5}"/>
              </a:ext>
            </a:extLst>
          </p:cNvPr>
          <p:cNvSpPr>
            <a:spLocks noGrp="1"/>
          </p:cNvSpPr>
          <p:nvPr>
            <p:ph type="body" sz="quarter" idx="15"/>
          </p:nvPr>
        </p:nvSpPr>
        <p:spPr/>
        <p:txBody>
          <a:bodyPr/>
          <a:lstStyle/>
          <a:p>
            <a:r>
              <a:rPr lang="en-US" dirty="0"/>
              <a:t>The first to help you up are the ones who know how it feels to fall down.</a:t>
            </a:r>
          </a:p>
        </p:txBody>
      </p:sp>
      <p:sp>
        <p:nvSpPr>
          <p:cNvPr id="10" name="Content Placeholder 9">
            <a:extLst>
              <a:ext uri="{FF2B5EF4-FFF2-40B4-BE49-F238E27FC236}">
                <a16:creationId xmlns:a16="http://schemas.microsoft.com/office/drawing/2014/main" id="{4DA3050F-7103-1A4E-8C60-3AD9A00A23A1}"/>
              </a:ext>
            </a:extLst>
          </p:cNvPr>
          <p:cNvSpPr>
            <a:spLocks noGrp="1"/>
          </p:cNvSpPr>
          <p:nvPr>
            <p:ph sz="half" idx="16"/>
          </p:nvPr>
        </p:nvSpPr>
        <p:spPr>
          <a:xfrm>
            <a:off x="534352" y="6481084"/>
            <a:ext cx="6703695" cy="3226796"/>
          </a:xfrm>
        </p:spPr>
        <p:txBody>
          <a:bodyPr anchor="ctr">
            <a:normAutofit fontScale="92500" lnSpcReduction="10000"/>
          </a:bodyPr>
          <a:lstStyle/>
          <a:p>
            <a:pPr marL="0" indent="0" algn="ctr">
              <a:buNone/>
            </a:pPr>
            <a:r>
              <a:rPr lang="en-US" sz="2800" b="1" dirty="0">
                <a:solidFill>
                  <a:schemeClr val="accent2"/>
                </a:solidFill>
              </a:rPr>
              <a:t>What does a Peer Support do?</a:t>
            </a:r>
          </a:p>
          <a:p>
            <a:pPr marL="0" indent="0" algn="ctr">
              <a:buNone/>
            </a:pPr>
            <a:r>
              <a:rPr lang="en-US" sz="2800" dirty="0">
                <a:solidFill>
                  <a:schemeClr val="accent2"/>
                </a:solidFill>
              </a:rPr>
              <a:t>By sharing their own lived experiences and practical guidance, peer support specialists help people to develop their own goals, create strategies for empowerment, and take concrete steps toward building fulfilling, self-determined lives for themselves.</a:t>
            </a:r>
          </a:p>
          <a:p>
            <a:pPr marL="0" indent="0">
              <a:buNone/>
            </a:pPr>
            <a:r>
              <a:rPr lang="en-US" sz="1400" dirty="0">
                <a:solidFill>
                  <a:schemeClr val="accent2"/>
                </a:solidFill>
              </a:rPr>
              <a:t>.</a:t>
            </a:r>
          </a:p>
          <a:p>
            <a:pPr marL="0" indent="0">
              <a:buNone/>
            </a:pPr>
            <a:endParaRPr lang="en-US" dirty="0"/>
          </a:p>
        </p:txBody>
      </p:sp>
      <p:sp>
        <p:nvSpPr>
          <p:cNvPr id="7" name="Title 6">
            <a:extLst>
              <a:ext uri="{FF2B5EF4-FFF2-40B4-BE49-F238E27FC236}">
                <a16:creationId xmlns:a16="http://schemas.microsoft.com/office/drawing/2014/main" id="{ADE532D9-9472-914D-B12D-CC1BEA05C70B}"/>
              </a:ext>
            </a:extLst>
          </p:cNvPr>
          <p:cNvSpPr>
            <a:spLocks noGrp="1"/>
          </p:cNvSpPr>
          <p:nvPr>
            <p:ph type="title"/>
          </p:nvPr>
        </p:nvSpPr>
        <p:spPr/>
        <p:txBody>
          <a:bodyPr/>
          <a:lstStyle/>
          <a:p>
            <a:r>
              <a:rPr lang="en-US" dirty="0"/>
              <a:t>Adult Peer Support Specialist</a:t>
            </a:r>
          </a:p>
        </p:txBody>
      </p:sp>
      <p:sp>
        <p:nvSpPr>
          <p:cNvPr id="2" name="Footer Placeholder 1">
            <a:extLst>
              <a:ext uri="{FF2B5EF4-FFF2-40B4-BE49-F238E27FC236}">
                <a16:creationId xmlns:a16="http://schemas.microsoft.com/office/drawing/2014/main" id="{E9AAD943-B7D8-B844-AD9E-EF9FEE68713C}"/>
              </a:ext>
            </a:extLst>
          </p:cNvPr>
          <p:cNvSpPr>
            <a:spLocks noGrp="1"/>
          </p:cNvSpPr>
          <p:nvPr>
            <p:ph type="ftr" sz="quarter" idx="11"/>
          </p:nvPr>
        </p:nvSpPr>
        <p:spPr/>
        <p:txBody>
          <a:bodyPr/>
          <a:lstStyle/>
          <a:p>
            <a:r>
              <a:rPr lang="en-US" dirty="0"/>
              <a:t>©</a:t>
            </a:r>
          </a:p>
        </p:txBody>
      </p:sp>
    </p:spTree>
    <p:custDataLst>
      <p:tags r:id="rId1"/>
    </p:custDataLst>
    <p:extLst>
      <p:ext uri="{BB962C8B-B14F-4D97-AF65-F5344CB8AC3E}">
        <p14:creationId xmlns:p14="http://schemas.microsoft.com/office/powerpoint/2010/main" val="3100541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elements on a white background&#10;&#10;Description automatically generated">
            <a:extLst>
              <a:ext uri="{FF2B5EF4-FFF2-40B4-BE49-F238E27FC236}">
                <a16:creationId xmlns:a16="http://schemas.microsoft.com/office/drawing/2014/main" id="{580E8601-4DF3-152D-BDEB-91B017035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12158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purple watercolor stains&#10;&#10;Description automatically generated">
            <a:extLst>
              <a:ext uri="{FF2B5EF4-FFF2-40B4-BE49-F238E27FC236}">
                <a16:creationId xmlns:a16="http://schemas.microsoft.com/office/drawing/2014/main" id="{8450878F-DEF2-EDAC-080A-58C3EA797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812625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white background&#10;&#10;Description automatically generated">
            <a:extLst>
              <a:ext uri="{FF2B5EF4-FFF2-40B4-BE49-F238E27FC236}">
                <a16:creationId xmlns:a16="http://schemas.microsoft.com/office/drawing/2014/main" id="{A1B86F86-6E49-A4C5-81E8-FEA3D5584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66584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words on a paper&#10;&#10;Description automatically generated">
            <a:extLst>
              <a:ext uri="{FF2B5EF4-FFF2-40B4-BE49-F238E27FC236}">
                <a16:creationId xmlns:a16="http://schemas.microsoft.com/office/drawing/2014/main" id="{789533D4-7268-5FDC-69D3-0E161F9E1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74639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on it&#10;&#10;Description automatically generated">
            <a:extLst>
              <a:ext uri="{FF2B5EF4-FFF2-40B4-BE49-F238E27FC236}">
                <a16:creationId xmlns:a16="http://schemas.microsoft.com/office/drawing/2014/main" id="{DB908339-0C3F-8AB8-7BF1-942246123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814457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words on a white background&#10;&#10;Description automatically generated">
            <a:extLst>
              <a:ext uri="{FF2B5EF4-FFF2-40B4-BE49-F238E27FC236}">
                <a16:creationId xmlns:a16="http://schemas.microsoft.com/office/drawing/2014/main" id="{772A9927-9965-09CB-34C9-FDE08C065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431238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white watercolor background&#10;&#10;Description automatically generated">
            <a:extLst>
              <a:ext uri="{FF2B5EF4-FFF2-40B4-BE49-F238E27FC236}">
                <a16:creationId xmlns:a16="http://schemas.microsoft.com/office/drawing/2014/main" id="{952E6A74-5613-8A86-C911-52919526C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990849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id="{935F39C6-F337-F15E-B3EA-B4132BEC3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790533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white background with black text&#10;&#10;Description automatically generated">
            <a:extLst>
              <a:ext uri="{FF2B5EF4-FFF2-40B4-BE49-F238E27FC236}">
                <a16:creationId xmlns:a16="http://schemas.microsoft.com/office/drawing/2014/main" id="{B8DC42D5-DEA3-8557-315A-2C17AB807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64733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D3000EB-6DB6-8672-3E84-19DB3DF70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866397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F3A65-759D-A3B9-8E3A-A0FC8DC485B7}"/>
              </a:ext>
            </a:extLst>
          </p:cNvPr>
          <p:cNvSpPr>
            <a:spLocks noGrp="1"/>
          </p:cNvSpPr>
          <p:nvPr>
            <p:ph type="sldNum" sz="quarter" idx="4294967295"/>
          </p:nvPr>
        </p:nvSpPr>
        <p:spPr>
          <a:xfrm>
            <a:off x="5489258" y="9322647"/>
            <a:ext cx="1748790" cy="535517"/>
          </a:xfrm>
        </p:spPr>
        <p:txBody>
          <a:bodyPr/>
          <a:lstStyle/>
          <a:p>
            <a:fld id="{AA91BEA5-B99F-432C-AC2D-F9392A4662AF}" type="slidenum">
              <a:rPr lang="en-US" smtClean="0"/>
              <a:t>3</a:t>
            </a:fld>
            <a:endParaRPr lang="en-US"/>
          </a:p>
        </p:txBody>
      </p:sp>
      <p:sp>
        <p:nvSpPr>
          <p:cNvPr id="3" name="Title 2">
            <a:extLst>
              <a:ext uri="{FF2B5EF4-FFF2-40B4-BE49-F238E27FC236}">
                <a16:creationId xmlns:a16="http://schemas.microsoft.com/office/drawing/2014/main" id="{FEFC4534-AFA4-D173-1552-22F8F608E4EA}"/>
              </a:ext>
            </a:extLst>
          </p:cNvPr>
          <p:cNvSpPr>
            <a:spLocks noGrp="1"/>
          </p:cNvSpPr>
          <p:nvPr>
            <p:ph type="ctrTitle"/>
          </p:nvPr>
        </p:nvSpPr>
        <p:spPr>
          <a:xfrm>
            <a:off x="3364077" y="5123184"/>
            <a:ext cx="3899068" cy="2832095"/>
          </a:xfrm>
        </p:spPr>
        <p:txBody>
          <a:bodyPr>
            <a:normAutofit/>
          </a:bodyPr>
          <a:lstStyle/>
          <a:p>
            <a:r>
              <a:rPr lang="en-US" dirty="0"/>
              <a:t>Since 2020, over 37 million Americans aged 12 or older have used illegal drugs within the last 30 days.</a:t>
            </a:r>
          </a:p>
        </p:txBody>
      </p:sp>
      <p:sp>
        <p:nvSpPr>
          <p:cNvPr id="4" name="Subtitle 3">
            <a:extLst>
              <a:ext uri="{FF2B5EF4-FFF2-40B4-BE49-F238E27FC236}">
                <a16:creationId xmlns:a16="http://schemas.microsoft.com/office/drawing/2014/main" id="{FE799171-7D14-D037-D086-CE1B911A05BD}"/>
              </a:ext>
            </a:extLst>
          </p:cNvPr>
          <p:cNvSpPr>
            <a:spLocks noGrp="1"/>
          </p:cNvSpPr>
          <p:nvPr>
            <p:ph type="subTitle" idx="1"/>
          </p:nvPr>
        </p:nvSpPr>
        <p:spPr>
          <a:xfrm>
            <a:off x="3364077" y="8076683"/>
            <a:ext cx="3899068" cy="1245964"/>
          </a:xfrm>
        </p:spPr>
        <p:txBody>
          <a:bodyPr>
            <a:normAutofit/>
          </a:bodyPr>
          <a:lstStyle/>
          <a:p>
            <a:r>
              <a:rPr lang="en-US" dirty="0"/>
              <a:t>In 2022, there were 2,135 overdose deaths in Kentucky.</a:t>
            </a:r>
          </a:p>
        </p:txBody>
      </p:sp>
      <p:pic>
        <p:nvPicPr>
          <p:cNvPr id="9" name="Picture Placeholder 8" descr="A screenshot of a map of the state of kentucky&#10;&#10;Description automatically generated">
            <a:extLst>
              <a:ext uri="{FF2B5EF4-FFF2-40B4-BE49-F238E27FC236}">
                <a16:creationId xmlns:a16="http://schemas.microsoft.com/office/drawing/2014/main" id="{D22EFFD1-D0B0-4977-C740-38B5837D2CE0}"/>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9521" t="4631" r="10910" b="6916"/>
          <a:stretch/>
        </p:blipFill>
        <p:spPr>
          <a:xfrm>
            <a:off x="3230880" y="1380830"/>
            <a:ext cx="4408199" cy="3231309"/>
          </a:xfrm>
        </p:spPr>
      </p:pic>
      <p:sp>
        <p:nvSpPr>
          <p:cNvPr id="6" name="Text Placeholder 5">
            <a:extLst>
              <a:ext uri="{FF2B5EF4-FFF2-40B4-BE49-F238E27FC236}">
                <a16:creationId xmlns:a16="http://schemas.microsoft.com/office/drawing/2014/main" id="{759D9100-C43A-EE7B-EC03-152DBD32CAAF}"/>
              </a:ext>
            </a:extLst>
          </p:cNvPr>
          <p:cNvSpPr>
            <a:spLocks noGrp="1"/>
          </p:cNvSpPr>
          <p:nvPr>
            <p:ph type="body" sz="quarter" idx="13"/>
          </p:nvPr>
        </p:nvSpPr>
        <p:spPr>
          <a:xfrm>
            <a:off x="219224" y="1661924"/>
            <a:ext cx="2623185" cy="7963406"/>
          </a:xfrm>
        </p:spPr>
        <p:txBody>
          <a:bodyPr>
            <a:normAutofit/>
          </a:bodyPr>
          <a:lstStyle/>
          <a:p>
            <a:r>
              <a:rPr lang="en-US" sz="1800" dirty="0"/>
              <a:t>Addiction is defined as a chronic, relapsing disorder characterized by compulsive drug seeking and use, despite adverse consequences. People with addiction use substances or engage in behaviors to become compulsive.</a:t>
            </a:r>
          </a:p>
          <a:p>
            <a:endParaRPr lang="en-US" sz="1800" dirty="0"/>
          </a:p>
          <a:p>
            <a:r>
              <a:rPr lang="en-US" sz="1800" dirty="0"/>
              <a:t>It is treatable, and prevention efforts and treatment approaches for addiction are generally as successful as those for other chronic diseases.</a:t>
            </a:r>
          </a:p>
        </p:txBody>
      </p:sp>
      <p:sp>
        <p:nvSpPr>
          <p:cNvPr id="7" name="Footer Placeholder 6">
            <a:extLst>
              <a:ext uri="{FF2B5EF4-FFF2-40B4-BE49-F238E27FC236}">
                <a16:creationId xmlns:a16="http://schemas.microsoft.com/office/drawing/2014/main" id="{51FF6593-7902-9814-1160-44A320FBDF9E}"/>
              </a:ext>
            </a:extLst>
          </p:cNvPr>
          <p:cNvSpPr>
            <a:spLocks noGrp="1"/>
          </p:cNvSpPr>
          <p:nvPr>
            <p:ph type="ftr" sz="quarter" idx="4294967295"/>
          </p:nvPr>
        </p:nvSpPr>
        <p:spPr>
          <a:xfrm>
            <a:off x="2574608" y="9322647"/>
            <a:ext cx="2623185" cy="535517"/>
          </a:xfrm>
        </p:spPr>
        <p:txBody>
          <a:bodyPr/>
          <a:lstStyle/>
          <a:p>
            <a:r>
              <a:rPr lang="fr-FR"/>
              <a:t>©</a:t>
            </a:r>
            <a:endParaRPr lang="en-US"/>
          </a:p>
        </p:txBody>
      </p:sp>
    </p:spTree>
    <p:extLst>
      <p:ext uri="{BB962C8B-B14F-4D97-AF65-F5344CB8AC3E}">
        <p14:creationId xmlns:p14="http://schemas.microsoft.com/office/powerpoint/2010/main" val="71829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things to do&#10;&#10;Description automatically generated">
            <a:extLst>
              <a:ext uri="{FF2B5EF4-FFF2-40B4-BE49-F238E27FC236}">
                <a16:creationId xmlns:a16="http://schemas.microsoft.com/office/drawing/2014/main" id="{D84FD247-1697-6CAD-B191-557A5B359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29012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information on a paper&#10;&#10;Description automatically generated with medium confidence">
            <a:extLst>
              <a:ext uri="{FF2B5EF4-FFF2-40B4-BE49-F238E27FC236}">
                <a16:creationId xmlns:a16="http://schemas.microsoft.com/office/drawing/2014/main" id="{A49ACD73-D18D-52D4-6035-575F1A87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290002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paint splatter&#10;&#10;Description automatically generated">
            <a:extLst>
              <a:ext uri="{FF2B5EF4-FFF2-40B4-BE49-F238E27FC236}">
                <a16:creationId xmlns:a16="http://schemas.microsoft.com/office/drawing/2014/main" id="{DD68584A-4833-56E6-F3D2-733C9F310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636065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stress relief chart&#10;&#10;Description automatically generated with medium confidence">
            <a:extLst>
              <a:ext uri="{FF2B5EF4-FFF2-40B4-BE49-F238E27FC236}">
                <a16:creationId xmlns:a16="http://schemas.microsoft.com/office/drawing/2014/main" id="{744339AD-C7FC-C33A-EF21-6ABC2C56C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833366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form with black text&#10;&#10;Description automatically generated">
            <a:extLst>
              <a:ext uri="{FF2B5EF4-FFF2-40B4-BE49-F238E27FC236}">
                <a16:creationId xmlns:a16="http://schemas.microsoft.com/office/drawing/2014/main" id="{025A6A81-A54C-B5B3-A15F-2E70718C9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4062719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lines on a white background&#10;&#10;Description automatically generated">
            <a:extLst>
              <a:ext uri="{FF2B5EF4-FFF2-40B4-BE49-F238E27FC236}">
                <a16:creationId xmlns:a16="http://schemas.microsoft.com/office/drawing/2014/main" id="{3E9703B2-90A9-9C94-0EDA-167958BE5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493803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watercolor paint with black lines&#10;&#10;Description automatically generated">
            <a:extLst>
              <a:ext uri="{FF2B5EF4-FFF2-40B4-BE49-F238E27FC236}">
                <a16:creationId xmlns:a16="http://schemas.microsoft.com/office/drawing/2014/main" id="{1FCE4297-CD8E-91D5-5A92-E192266A4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57220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lines on a white background&#10;&#10;Description automatically generated">
            <a:extLst>
              <a:ext uri="{FF2B5EF4-FFF2-40B4-BE49-F238E27FC236}">
                <a16:creationId xmlns:a16="http://schemas.microsoft.com/office/drawing/2014/main" id="{68488748-84B3-DD41-A0DC-59E45221C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455775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exercises on a paper&#10;&#10;Description automatically generated">
            <a:extLst>
              <a:ext uri="{FF2B5EF4-FFF2-40B4-BE49-F238E27FC236}">
                <a16:creationId xmlns:a16="http://schemas.microsoft.com/office/drawing/2014/main" id="{BF93E49C-5E6E-7A2A-C162-A05136246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190724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rning sign with black text and yellow spots&#10;&#10;Description automatically generated">
            <a:extLst>
              <a:ext uri="{FF2B5EF4-FFF2-40B4-BE49-F238E27FC236}">
                <a16:creationId xmlns:a16="http://schemas.microsoft.com/office/drawing/2014/main" id="{C6A264A2-96F3-8D02-77F7-8CA948EDD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12899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lide Number Placeholder 2">
            <a:extLst>
              <a:ext uri="{FF2B5EF4-FFF2-40B4-BE49-F238E27FC236}">
                <a16:creationId xmlns:a16="http://schemas.microsoft.com/office/drawing/2014/main" id="{E97833D0-8072-7844-A86C-F6607A0E636B}"/>
              </a:ext>
            </a:extLst>
          </p:cNvPr>
          <p:cNvSpPr>
            <a:spLocks noGrp="1"/>
          </p:cNvSpPr>
          <p:nvPr>
            <p:ph type="sldNum" sz="quarter" idx="12"/>
          </p:nvPr>
        </p:nvSpPr>
        <p:spPr/>
        <p:txBody>
          <a:bodyPr/>
          <a:lstStyle/>
          <a:p>
            <a:fld id="{9EB2E7FF-6D7B-4C76-A550-054A21B0D9A7}" type="slidenum">
              <a:rPr lang="en-US" smtClean="0"/>
              <a:t>4</a:t>
            </a:fld>
            <a:endParaRPr lang="en-US" dirty="0"/>
          </a:p>
        </p:txBody>
      </p:sp>
      <p:sp>
        <p:nvSpPr>
          <p:cNvPr id="3" name="Content Placeholder 2">
            <a:extLst>
              <a:ext uri="{FF2B5EF4-FFF2-40B4-BE49-F238E27FC236}">
                <a16:creationId xmlns:a16="http://schemas.microsoft.com/office/drawing/2014/main" id="{5A49292A-DF58-1E45-A132-89C304268F07}"/>
              </a:ext>
            </a:extLst>
          </p:cNvPr>
          <p:cNvSpPr>
            <a:spLocks noGrp="1"/>
          </p:cNvSpPr>
          <p:nvPr>
            <p:ph type="body" sz="quarter" idx="13"/>
          </p:nvPr>
        </p:nvSpPr>
        <p:spPr>
          <a:xfrm>
            <a:off x="518809" y="1242258"/>
            <a:ext cx="6702425" cy="6739313"/>
          </a:xfrm>
        </p:spPr>
        <p:txBody>
          <a:bodyPr>
            <a:noAutofit/>
          </a:bodyPr>
          <a:lstStyle/>
          <a:p>
            <a:r>
              <a:rPr lang="en-US" sz="1800" b="1" dirty="0">
                <a:latin typeface="+mj-lt"/>
              </a:rPr>
              <a:t>Core Competency 1 – Problem Solving</a:t>
            </a:r>
          </a:p>
          <a:p>
            <a:endParaRPr lang="en-US" sz="1800" b="1" dirty="0">
              <a:latin typeface="+mj-lt"/>
            </a:endParaRPr>
          </a:p>
          <a:p>
            <a:pPr marL="285750" indent="-285750">
              <a:buFont typeface="Arial" panose="020B0604020202020204" pitchFamily="34" charset="0"/>
              <a:buChar char="•"/>
            </a:pPr>
            <a:r>
              <a:rPr lang="en-US" sz="1400" dirty="0">
                <a:latin typeface="+mn-lt"/>
              </a:rPr>
              <a:t>Participants will understand PICBA process as a method of problem solving.</a:t>
            </a:r>
          </a:p>
          <a:p>
            <a:pPr marL="285750" indent="-285750">
              <a:buFont typeface="Arial" panose="020B0604020202020204" pitchFamily="34" charset="0"/>
              <a:buChar char="•"/>
            </a:pPr>
            <a:r>
              <a:rPr lang="en-US" sz="1400" dirty="0">
                <a:latin typeface="+mn-lt"/>
              </a:rPr>
              <a:t>Participants will look at several areas of conflict between peers and learn different methods of de-escalation and conflict management.</a:t>
            </a:r>
          </a:p>
          <a:p>
            <a:pPr marL="285750" indent="-285750">
              <a:buFont typeface="Arial" panose="020B0604020202020204" pitchFamily="34" charset="0"/>
              <a:buChar char="•"/>
            </a:pPr>
            <a:r>
              <a:rPr lang="en-US" sz="1400" dirty="0">
                <a:latin typeface="+mn-lt"/>
              </a:rPr>
              <a:t>Participants will understand the APSS Code of Ethics and professional boundaries.</a:t>
            </a:r>
          </a:p>
          <a:p>
            <a:pPr marL="285750" indent="-285750">
              <a:buFont typeface="Arial" panose="020B0604020202020204" pitchFamily="34" charset="0"/>
              <a:buChar char="•"/>
            </a:pPr>
            <a:r>
              <a:rPr lang="en-US" sz="1400" dirty="0">
                <a:latin typeface="+mn-lt"/>
              </a:rPr>
              <a:t>Participants will be able to identify suicidal behaviors and learn tools to assist in the prevention,</a:t>
            </a:r>
          </a:p>
          <a:p>
            <a:pPr marL="285750" indent="-285750">
              <a:buFont typeface="Arial" panose="020B0604020202020204" pitchFamily="34" charset="0"/>
              <a:buChar char="•"/>
            </a:pPr>
            <a:r>
              <a:rPr lang="en-US" sz="1400" dirty="0">
                <a:latin typeface="+mn-lt"/>
              </a:rPr>
              <a:t>Participants will understand the 908 KAR 2:220 and the definition and guidance it provides as to who and what APSS are, and what they do.</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endParaRPr lang="en-US" sz="1400" dirty="0">
              <a:latin typeface="+mn-lt"/>
            </a:endParaRPr>
          </a:p>
        </p:txBody>
      </p:sp>
      <p:sp>
        <p:nvSpPr>
          <p:cNvPr id="4" name="Title 3">
            <a:extLst>
              <a:ext uri="{FF2B5EF4-FFF2-40B4-BE49-F238E27FC236}">
                <a16:creationId xmlns:a16="http://schemas.microsoft.com/office/drawing/2014/main" id="{C92D872F-0C0F-7F4B-BD22-94914B0F4360}"/>
              </a:ext>
            </a:extLst>
          </p:cNvPr>
          <p:cNvSpPr>
            <a:spLocks noGrp="1"/>
          </p:cNvSpPr>
          <p:nvPr>
            <p:ph type="title"/>
          </p:nvPr>
        </p:nvSpPr>
        <p:spPr/>
        <p:txBody>
          <a:bodyPr>
            <a:normAutofit fontScale="90000"/>
          </a:bodyPr>
          <a:lstStyle/>
          <a:p>
            <a:r>
              <a:rPr lang="en-US" dirty="0"/>
              <a:t>Core Competencies and Objectives</a:t>
            </a:r>
          </a:p>
        </p:txBody>
      </p:sp>
      <p:grpSp>
        <p:nvGrpSpPr>
          <p:cNvPr id="56" name="Group 55">
            <a:extLst>
              <a:ext uri="{FF2B5EF4-FFF2-40B4-BE49-F238E27FC236}">
                <a16:creationId xmlns:a16="http://schemas.microsoft.com/office/drawing/2014/main" id="{F5962AF8-430C-AC44-A81A-4985AD4DF488}"/>
              </a:ext>
            </a:extLst>
          </p:cNvPr>
          <p:cNvGrpSpPr/>
          <p:nvPr/>
        </p:nvGrpSpPr>
        <p:grpSpPr>
          <a:xfrm flipH="1">
            <a:off x="2717828" y="4821604"/>
            <a:ext cx="2336743" cy="3515075"/>
            <a:chOff x="1273256" y="564201"/>
            <a:chExt cx="3619967" cy="5445381"/>
          </a:xfrm>
        </p:grpSpPr>
        <p:sp>
          <p:nvSpPr>
            <p:cNvPr id="57" name="Freeform 56">
              <a:extLst>
                <a:ext uri="{FF2B5EF4-FFF2-40B4-BE49-F238E27FC236}">
                  <a16:creationId xmlns:a16="http://schemas.microsoft.com/office/drawing/2014/main" id="{D3F41D45-2152-C14A-85AF-A9A48B6BD2F3}"/>
                </a:ext>
              </a:extLst>
            </p:cNvPr>
            <p:cNvSpPr>
              <a:spLocks noEditPoints="1"/>
            </p:cNvSpPr>
            <p:nvPr/>
          </p:nvSpPr>
          <p:spPr bwMode="auto">
            <a:xfrm>
              <a:off x="4436537" y="2383231"/>
              <a:ext cx="406408" cy="376689"/>
            </a:xfrm>
            <a:custGeom>
              <a:avLst/>
              <a:gdLst>
                <a:gd name="T0" fmla="*/ 84 w 97"/>
                <a:gd name="T1" fmla="*/ 36 h 96"/>
                <a:gd name="T2" fmla="*/ 82 w 97"/>
                <a:gd name="T3" fmla="*/ 32 h 96"/>
                <a:gd name="T4" fmla="*/ 87 w 97"/>
                <a:gd name="T5" fmla="*/ 17 h 96"/>
                <a:gd name="T6" fmla="*/ 79 w 97"/>
                <a:gd name="T7" fmla="*/ 10 h 96"/>
                <a:gd name="T8" fmla="*/ 79 w 97"/>
                <a:gd name="T9" fmla="*/ 10 h 96"/>
                <a:gd name="T10" fmla="*/ 78 w 97"/>
                <a:gd name="T11" fmla="*/ 10 h 96"/>
                <a:gd name="T12" fmla="*/ 65 w 97"/>
                <a:gd name="T13" fmla="*/ 15 h 96"/>
                <a:gd name="T14" fmla="*/ 61 w 97"/>
                <a:gd name="T15" fmla="*/ 13 h 96"/>
                <a:gd name="T16" fmla="*/ 53 w 97"/>
                <a:gd name="T17" fmla="*/ 0 h 96"/>
                <a:gd name="T18" fmla="*/ 43 w 97"/>
                <a:gd name="T19" fmla="*/ 0 h 96"/>
                <a:gd name="T20" fmla="*/ 36 w 97"/>
                <a:gd name="T21" fmla="*/ 13 h 96"/>
                <a:gd name="T22" fmla="*/ 32 w 97"/>
                <a:gd name="T23" fmla="*/ 15 h 96"/>
                <a:gd name="T24" fmla="*/ 19 w 97"/>
                <a:gd name="T25" fmla="*/ 10 h 96"/>
                <a:gd name="T26" fmla="*/ 18 w 97"/>
                <a:gd name="T27" fmla="*/ 10 h 96"/>
                <a:gd name="T28" fmla="*/ 10 w 97"/>
                <a:gd name="T29" fmla="*/ 18 h 96"/>
                <a:gd name="T30" fmla="*/ 15 w 97"/>
                <a:gd name="T31" fmla="*/ 32 h 96"/>
                <a:gd name="T32" fmla="*/ 13 w 97"/>
                <a:gd name="T33" fmla="*/ 36 h 96"/>
                <a:gd name="T34" fmla="*/ 0 w 97"/>
                <a:gd name="T35" fmla="*/ 43 h 96"/>
                <a:gd name="T36" fmla="*/ 0 w 97"/>
                <a:gd name="T37" fmla="*/ 53 h 96"/>
                <a:gd name="T38" fmla="*/ 13 w 97"/>
                <a:gd name="T39" fmla="*/ 60 h 96"/>
                <a:gd name="T40" fmla="*/ 15 w 97"/>
                <a:gd name="T41" fmla="*/ 64 h 96"/>
                <a:gd name="T42" fmla="*/ 10 w 97"/>
                <a:gd name="T43" fmla="*/ 78 h 96"/>
                <a:gd name="T44" fmla="*/ 18 w 97"/>
                <a:gd name="T45" fmla="*/ 85 h 96"/>
                <a:gd name="T46" fmla="*/ 18 w 97"/>
                <a:gd name="T47" fmla="*/ 86 h 96"/>
                <a:gd name="T48" fmla="*/ 19 w 97"/>
                <a:gd name="T49" fmla="*/ 86 h 96"/>
                <a:gd name="T50" fmla="*/ 32 w 97"/>
                <a:gd name="T51" fmla="*/ 81 h 96"/>
                <a:gd name="T52" fmla="*/ 36 w 97"/>
                <a:gd name="T53" fmla="*/ 83 h 96"/>
                <a:gd name="T54" fmla="*/ 44 w 97"/>
                <a:gd name="T55" fmla="*/ 96 h 96"/>
                <a:gd name="T56" fmla="*/ 54 w 97"/>
                <a:gd name="T57" fmla="*/ 96 h 96"/>
                <a:gd name="T58" fmla="*/ 61 w 97"/>
                <a:gd name="T59" fmla="*/ 83 h 96"/>
                <a:gd name="T60" fmla="*/ 65 w 97"/>
                <a:gd name="T61" fmla="*/ 81 h 96"/>
                <a:gd name="T62" fmla="*/ 78 w 97"/>
                <a:gd name="T63" fmla="*/ 86 h 96"/>
                <a:gd name="T64" fmla="*/ 79 w 97"/>
                <a:gd name="T65" fmla="*/ 86 h 96"/>
                <a:gd name="T66" fmla="*/ 87 w 97"/>
                <a:gd name="T67" fmla="*/ 78 h 96"/>
                <a:gd name="T68" fmla="*/ 82 w 97"/>
                <a:gd name="T69" fmla="*/ 64 h 96"/>
                <a:gd name="T70" fmla="*/ 84 w 97"/>
                <a:gd name="T71" fmla="*/ 60 h 96"/>
                <a:gd name="T72" fmla="*/ 97 w 97"/>
                <a:gd name="T73" fmla="*/ 53 h 96"/>
                <a:gd name="T74" fmla="*/ 97 w 97"/>
                <a:gd name="T75" fmla="*/ 43 h 96"/>
                <a:gd name="T76" fmla="*/ 84 w 97"/>
                <a:gd name="T77" fmla="*/ 36 h 96"/>
                <a:gd name="T78" fmla="*/ 48 w 97"/>
                <a:gd name="T79" fmla="*/ 65 h 96"/>
                <a:gd name="T80" fmla="*/ 31 w 97"/>
                <a:gd name="T81" fmla="*/ 48 h 96"/>
                <a:gd name="T82" fmla="*/ 48 w 97"/>
                <a:gd name="T83" fmla="*/ 31 h 96"/>
                <a:gd name="T84" fmla="*/ 66 w 97"/>
                <a:gd name="T85" fmla="*/ 48 h 96"/>
                <a:gd name="T86" fmla="*/ 48 w 97"/>
                <a:gd name="T87" fmla="*/ 65 h 96"/>
                <a:gd name="T88" fmla="*/ 48 w 97"/>
                <a:gd name="T89" fmla="*/ 65 h 96"/>
                <a:gd name="T90" fmla="*/ 48 w 97"/>
                <a:gd name="T9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4" y="36"/>
                  </a:moveTo>
                  <a:cubicBezTo>
                    <a:pt x="82" y="32"/>
                    <a:pt x="82" y="32"/>
                    <a:pt x="82" y="32"/>
                  </a:cubicBezTo>
                  <a:cubicBezTo>
                    <a:pt x="88" y="19"/>
                    <a:pt x="88" y="18"/>
                    <a:pt x="87" y="17"/>
                  </a:cubicBezTo>
                  <a:cubicBezTo>
                    <a:pt x="79" y="10"/>
                    <a:pt x="79" y="10"/>
                    <a:pt x="79" y="10"/>
                  </a:cubicBezTo>
                  <a:cubicBezTo>
                    <a:pt x="79" y="10"/>
                    <a:pt x="79" y="10"/>
                    <a:pt x="79" y="10"/>
                  </a:cubicBezTo>
                  <a:cubicBezTo>
                    <a:pt x="78" y="10"/>
                    <a:pt x="78" y="10"/>
                    <a:pt x="78" y="10"/>
                  </a:cubicBezTo>
                  <a:cubicBezTo>
                    <a:pt x="77" y="10"/>
                    <a:pt x="76" y="10"/>
                    <a:pt x="65" y="15"/>
                  </a:cubicBezTo>
                  <a:cubicBezTo>
                    <a:pt x="61" y="13"/>
                    <a:pt x="61" y="13"/>
                    <a:pt x="61" y="13"/>
                  </a:cubicBezTo>
                  <a:cubicBezTo>
                    <a:pt x="55" y="0"/>
                    <a:pt x="55" y="0"/>
                    <a:pt x="53" y="0"/>
                  </a:cubicBezTo>
                  <a:cubicBezTo>
                    <a:pt x="43" y="0"/>
                    <a:pt x="43" y="0"/>
                    <a:pt x="43" y="0"/>
                  </a:cubicBezTo>
                  <a:cubicBezTo>
                    <a:pt x="42" y="0"/>
                    <a:pt x="41" y="0"/>
                    <a:pt x="36" y="13"/>
                  </a:cubicBezTo>
                  <a:cubicBezTo>
                    <a:pt x="32" y="15"/>
                    <a:pt x="32" y="15"/>
                    <a:pt x="32" y="15"/>
                  </a:cubicBezTo>
                  <a:cubicBezTo>
                    <a:pt x="25" y="11"/>
                    <a:pt x="20" y="10"/>
                    <a:pt x="19" y="10"/>
                  </a:cubicBezTo>
                  <a:cubicBezTo>
                    <a:pt x="18" y="10"/>
                    <a:pt x="18" y="10"/>
                    <a:pt x="18" y="10"/>
                  </a:cubicBezTo>
                  <a:cubicBezTo>
                    <a:pt x="10" y="18"/>
                    <a:pt x="10" y="18"/>
                    <a:pt x="10" y="18"/>
                  </a:cubicBezTo>
                  <a:cubicBezTo>
                    <a:pt x="9" y="19"/>
                    <a:pt x="8" y="19"/>
                    <a:pt x="15" y="32"/>
                  </a:cubicBezTo>
                  <a:cubicBezTo>
                    <a:pt x="13" y="36"/>
                    <a:pt x="13" y="36"/>
                    <a:pt x="13" y="36"/>
                  </a:cubicBezTo>
                  <a:cubicBezTo>
                    <a:pt x="0" y="41"/>
                    <a:pt x="0" y="41"/>
                    <a:pt x="0" y="43"/>
                  </a:cubicBezTo>
                  <a:cubicBezTo>
                    <a:pt x="0" y="53"/>
                    <a:pt x="0" y="53"/>
                    <a:pt x="0" y="53"/>
                  </a:cubicBezTo>
                  <a:cubicBezTo>
                    <a:pt x="0" y="55"/>
                    <a:pt x="0" y="55"/>
                    <a:pt x="13" y="60"/>
                  </a:cubicBezTo>
                  <a:cubicBezTo>
                    <a:pt x="15" y="64"/>
                    <a:pt x="15" y="64"/>
                    <a:pt x="15" y="64"/>
                  </a:cubicBezTo>
                  <a:cubicBezTo>
                    <a:pt x="9" y="77"/>
                    <a:pt x="9" y="77"/>
                    <a:pt x="10" y="78"/>
                  </a:cubicBezTo>
                  <a:cubicBezTo>
                    <a:pt x="18" y="85"/>
                    <a:pt x="18" y="85"/>
                    <a:pt x="18" y="85"/>
                  </a:cubicBezTo>
                  <a:cubicBezTo>
                    <a:pt x="18" y="86"/>
                    <a:pt x="18" y="86"/>
                    <a:pt x="18" y="86"/>
                  </a:cubicBezTo>
                  <a:cubicBezTo>
                    <a:pt x="19" y="86"/>
                    <a:pt x="19" y="86"/>
                    <a:pt x="19" y="86"/>
                  </a:cubicBezTo>
                  <a:cubicBezTo>
                    <a:pt x="20" y="86"/>
                    <a:pt x="21" y="86"/>
                    <a:pt x="32" y="81"/>
                  </a:cubicBezTo>
                  <a:cubicBezTo>
                    <a:pt x="36" y="83"/>
                    <a:pt x="36" y="83"/>
                    <a:pt x="36" y="83"/>
                  </a:cubicBezTo>
                  <a:cubicBezTo>
                    <a:pt x="41" y="96"/>
                    <a:pt x="42" y="96"/>
                    <a:pt x="44" y="96"/>
                  </a:cubicBezTo>
                  <a:cubicBezTo>
                    <a:pt x="54" y="96"/>
                    <a:pt x="54" y="96"/>
                    <a:pt x="54" y="96"/>
                  </a:cubicBezTo>
                  <a:cubicBezTo>
                    <a:pt x="55" y="96"/>
                    <a:pt x="56" y="96"/>
                    <a:pt x="61" y="83"/>
                  </a:cubicBezTo>
                  <a:cubicBezTo>
                    <a:pt x="65" y="81"/>
                    <a:pt x="65" y="81"/>
                    <a:pt x="65" y="81"/>
                  </a:cubicBezTo>
                  <a:cubicBezTo>
                    <a:pt x="72" y="84"/>
                    <a:pt x="77" y="86"/>
                    <a:pt x="78" y="86"/>
                  </a:cubicBezTo>
                  <a:cubicBezTo>
                    <a:pt x="79" y="86"/>
                    <a:pt x="79" y="86"/>
                    <a:pt x="79" y="86"/>
                  </a:cubicBezTo>
                  <a:cubicBezTo>
                    <a:pt x="87" y="78"/>
                    <a:pt x="87" y="78"/>
                    <a:pt x="87" y="78"/>
                  </a:cubicBezTo>
                  <a:cubicBezTo>
                    <a:pt x="88" y="77"/>
                    <a:pt x="88" y="76"/>
                    <a:pt x="82" y="64"/>
                  </a:cubicBezTo>
                  <a:cubicBezTo>
                    <a:pt x="84" y="60"/>
                    <a:pt x="84" y="60"/>
                    <a:pt x="84" y="60"/>
                  </a:cubicBezTo>
                  <a:cubicBezTo>
                    <a:pt x="97" y="55"/>
                    <a:pt x="97" y="54"/>
                    <a:pt x="97" y="53"/>
                  </a:cubicBezTo>
                  <a:cubicBezTo>
                    <a:pt x="97" y="43"/>
                    <a:pt x="97" y="43"/>
                    <a:pt x="97" y="43"/>
                  </a:cubicBezTo>
                  <a:cubicBezTo>
                    <a:pt x="97" y="41"/>
                    <a:pt x="97" y="40"/>
                    <a:pt x="84" y="36"/>
                  </a:cubicBezTo>
                  <a:close/>
                  <a:moveTo>
                    <a:pt x="48" y="65"/>
                  </a:moveTo>
                  <a:cubicBezTo>
                    <a:pt x="39" y="65"/>
                    <a:pt x="31" y="57"/>
                    <a:pt x="31" y="48"/>
                  </a:cubicBezTo>
                  <a:cubicBezTo>
                    <a:pt x="31" y="39"/>
                    <a:pt x="39" y="31"/>
                    <a:pt x="48" y="31"/>
                  </a:cubicBezTo>
                  <a:cubicBezTo>
                    <a:pt x="58" y="31"/>
                    <a:pt x="66" y="39"/>
                    <a:pt x="66" y="48"/>
                  </a:cubicBezTo>
                  <a:cubicBezTo>
                    <a:pt x="66" y="57"/>
                    <a:pt x="58" y="65"/>
                    <a:pt x="48" y="65"/>
                  </a:cubicBezTo>
                  <a:close/>
                  <a:moveTo>
                    <a:pt x="48" y="65"/>
                  </a:moveTo>
                  <a:cubicBezTo>
                    <a:pt x="48" y="65"/>
                    <a:pt x="48" y="65"/>
                    <a:pt x="48" y="6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8" name="Freeform 6">
              <a:extLst>
                <a:ext uri="{FF2B5EF4-FFF2-40B4-BE49-F238E27FC236}">
                  <a16:creationId xmlns:a16="http://schemas.microsoft.com/office/drawing/2014/main" id="{30CDEDDA-72ED-CA42-A3C0-005182D7A6F7}"/>
                </a:ext>
              </a:extLst>
            </p:cNvPr>
            <p:cNvSpPr>
              <a:spLocks noEditPoints="1"/>
            </p:cNvSpPr>
            <p:nvPr/>
          </p:nvSpPr>
          <p:spPr bwMode="auto">
            <a:xfrm>
              <a:off x="4566420" y="1506897"/>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2"/>
                    <a:pt x="5" y="12"/>
                    <a:pt x="5" y="12"/>
                  </a:cubicBezTo>
                  <a:cubicBezTo>
                    <a:pt x="0" y="14"/>
                    <a:pt x="0" y="15"/>
                    <a:pt x="0" y="15"/>
                  </a:cubicBezTo>
                  <a:cubicBezTo>
                    <a:pt x="0" y="19"/>
                    <a:pt x="0" y="19"/>
                    <a:pt x="0" y="19"/>
                  </a:cubicBezTo>
                  <a:cubicBezTo>
                    <a:pt x="0" y="19"/>
                    <a:pt x="0" y="19"/>
                    <a:pt x="5" y="21"/>
                  </a:cubicBezTo>
                  <a:cubicBezTo>
                    <a:pt x="5" y="22"/>
                    <a:pt x="5" y="22"/>
                    <a:pt x="5" y="22"/>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0"/>
                    <a:pt x="28" y="30"/>
                  </a:cubicBezTo>
                  <a:cubicBezTo>
                    <a:pt x="28" y="30"/>
                    <a:pt x="28" y="30"/>
                    <a:pt x="28" y="30"/>
                  </a:cubicBezTo>
                  <a:cubicBezTo>
                    <a:pt x="31" y="27"/>
                    <a:pt x="31" y="27"/>
                    <a:pt x="31" y="27"/>
                  </a:cubicBezTo>
                  <a:cubicBezTo>
                    <a:pt x="31" y="27"/>
                    <a:pt x="32"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4" y="13"/>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9" name="Freeform 7">
              <a:extLst>
                <a:ext uri="{FF2B5EF4-FFF2-40B4-BE49-F238E27FC236}">
                  <a16:creationId xmlns:a16="http://schemas.microsoft.com/office/drawing/2014/main" id="{A18EDEAC-3296-2849-A977-115C7400F0BB}"/>
                </a:ext>
              </a:extLst>
            </p:cNvPr>
            <p:cNvSpPr>
              <a:spLocks noEditPoints="1"/>
            </p:cNvSpPr>
            <p:nvPr/>
          </p:nvSpPr>
          <p:spPr bwMode="auto">
            <a:xfrm>
              <a:off x="4746581" y="222318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3"/>
                    <a:pt x="7" y="3"/>
                  </a:cubicBezTo>
                  <a:cubicBezTo>
                    <a:pt x="7" y="3"/>
                    <a:pt x="7" y="3"/>
                    <a:pt x="7" y="3"/>
                  </a:cubicBezTo>
                  <a:cubicBezTo>
                    <a:pt x="4" y="6"/>
                    <a:pt x="4" y="6"/>
                    <a:pt x="4" y="6"/>
                  </a:cubicBezTo>
                  <a:cubicBezTo>
                    <a:pt x="4" y="7"/>
                    <a:pt x="4" y="7"/>
                    <a:pt x="6" y="11"/>
                  </a:cubicBezTo>
                  <a:cubicBezTo>
                    <a:pt x="5" y="13"/>
                    <a:pt x="5" y="13"/>
                    <a:pt x="5" y="13"/>
                  </a:cubicBezTo>
                  <a:cubicBezTo>
                    <a:pt x="0" y="14"/>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0" name="Freeform 8">
              <a:extLst>
                <a:ext uri="{FF2B5EF4-FFF2-40B4-BE49-F238E27FC236}">
                  <a16:creationId xmlns:a16="http://schemas.microsoft.com/office/drawing/2014/main" id="{4F71C26D-8990-C443-A46A-E20362F0A589}"/>
                </a:ext>
              </a:extLst>
            </p:cNvPr>
            <p:cNvSpPr>
              <a:spLocks noEditPoints="1"/>
            </p:cNvSpPr>
            <p:nvPr/>
          </p:nvSpPr>
          <p:spPr bwMode="auto">
            <a:xfrm>
              <a:off x="4604129" y="2814569"/>
              <a:ext cx="142452" cy="132719"/>
            </a:xfrm>
            <a:custGeom>
              <a:avLst/>
              <a:gdLst>
                <a:gd name="T0" fmla="*/ 30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5"/>
                  </a:cubicBezTo>
                  <a:cubicBezTo>
                    <a:pt x="11" y="5"/>
                    <a:pt x="11" y="5"/>
                    <a:pt x="11" y="5"/>
                  </a:cubicBezTo>
                  <a:cubicBezTo>
                    <a:pt x="8"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1" name="Freeform 9">
              <a:extLst>
                <a:ext uri="{FF2B5EF4-FFF2-40B4-BE49-F238E27FC236}">
                  <a16:creationId xmlns:a16="http://schemas.microsoft.com/office/drawing/2014/main" id="{DEF6E43D-3764-8940-9F3E-021944026E9B}"/>
                </a:ext>
              </a:extLst>
            </p:cNvPr>
            <p:cNvSpPr>
              <a:spLocks noEditPoints="1"/>
            </p:cNvSpPr>
            <p:nvPr/>
          </p:nvSpPr>
          <p:spPr bwMode="auto">
            <a:xfrm>
              <a:off x="4403019" y="3193208"/>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5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2" name="Freeform 10">
              <a:extLst>
                <a:ext uri="{FF2B5EF4-FFF2-40B4-BE49-F238E27FC236}">
                  <a16:creationId xmlns:a16="http://schemas.microsoft.com/office/drawing/2014/main" id="{3077518B-54C1-AD4E-AF15-54BCC04CB2E9}"/>
                </a:ext>
              </a:extLst>
            </p:cNvPr>
            <p:cNvSpPr>
              <a:spLocks noEditPoints="1"/>
            </p:cNvSpPr>
            <p:nvPr/>
          </p:nvSpPr>
          <p:spPr bwMode="auto">
            <a:xfrm>
              <a:off x="2863277" y="2207573"/>
              <a:ext cx="1686386" cy="1541883"/>
            </a:xfrm>
            <a:custGeom>
              <a:avLst/>
              <a:gdLst>
                <a:gd name="T0" fmla="*/ 346 w 402"/>
                <a:gd name="T1" fmla="*/ 147 h 394"/>
                <a:gd name="T2" fmla="*/ 340 w 402"/>
                <a:gd name="T3" fmla="*/ 131 h 394"/>
                <a:gd name="T4" fmla="*/ 357 w 402"/>
                <a:gd name="T5" fmla="*/ 72 h 394"/>
                <a:gd name="T6" fmla="*/ 327 w 402"/>
                <a:gd name="T7" fmla="*/ 43 h 394"/>
                <a:gd name="T8" fmla="*/ 324 w 402"/>
                <a:gd name="T9" fmla="*/ 40 h 394"/>
                <a:gd name="T10" fmla="*/ 321 w 402"/>
                <a:gd name="T11" fmla="*/ 40 h 394"/>
                <a:gd name="T12" fmla="*/ 268 w 402"/>
                <a:gd name="T13" fmla="*/ 61 h 394"/>
                <a:gd name="T14" fmla="*/ 251 w 402"/>
                <a:gd name="T15" fmla="*/ 54 h 394"/>
                <a:gd name="T16" fmla="*/ 221 w 402"/>
                <a:gd name="T17" fmla="*/ 0 h 394"/>
                <a:gd name="T18" fmla="*/ 178 w 402"/>
                <a:gd name="T19" fmla="*/ 0 h 394"/>
                <a:gd name="T20" fmla="*/ 150 w 402"/>
                <a:gd name="T21" fmla="*/ 54 h 394"/>
                <a:gd name="T22" fmla="*/ 133 w 402"/>
                <a:gd name="T23" fmla="*/ 61 h 394"/>
                <a:gd name="T24" fmla="*/ 79 w 402"/>
                <a:gd name="T25" fmla="*/ 41 h 394"/>
                <a:gd name="T26" fmla="*/ 75 w 402"/>
                <a:gd name="T27" fmla="*/ 41 h 394"/>
                <a:gd name="T28" fmla="*/ 43 w 402"/>
                <a:gd name="T29" fmla="*/ 73 h 394"/>
                <a:gd name="T30" fmla="*/ 61 w 402"/>
                <a:gd name="T31" fmla="*/ 131 h 394"/>
                <a:gd name="T32" fmla="*/ 54 w 402"/>
                <a:gd name="T33" fmla="*/ 148 h 394"/>
                <a:gd name="T34" fmla="*/ 0 w 402"/>
                <a:gd name="T35" fmla="*/ 177 h 394"/>
                <a:gd name="T36" fmla="*/ 0 w 402"/>
                <a:gd name="T37" fmla="*/ 219 h 394"/>
                <a:gd name="T38" fmla="*/ 55 w 402"/>
                <a:gd name="T39" fmla="*/ 247 h 394"/>
                <a:gd name="T40" fmla="*/ 61 w 402"/>
                <a:gd name="T41" fmla="*/ 263 h 394"/>
                <a:gd name="T42" fmla="*/ 44 w 402"/>
                <a:gd name="T43" fmla="*/ 323 h 394"/>
                <a:gd name="T44" fmla="*/ 74 w 402"/>
                <a:gd name="T45" fmla="*/ 352 h 394"/>
                <a:gd name="T46" fmla="*/ 77 w 402"/>
                <a:gd name="T47" fmla="*/ 354 h 394"/>
                <a:gd name="T48" fmla="*/ 80 w 402"/>
                <a:gd name="T49" fmla="*/ 354 h 394"/>
                <a:gd name="T50" fmla="*/ 133 w 402"/>
                <a:gd name="T51" fmla="*/ 334 h 394"/>
                <a:gd name="T52" fmla="*/ 150 w 402"/>
                <a:gd name="T53" fmla="*/ 341 h 394"/>
                <a:gd name="T54" fmla="*/ 180 w 402"/>
                <a:gd name="T55" fmla="*/ 394 h 394"/>
                <a:gd name="T56" fmla="*/ 223 w 402"/>
                <a:gd name="T57" fmla="*/ 394 h 394"/>
                <a:gd name="T58" fmla="*/ 251 w 402"/>
                <a:gd name="T59" fmla="*/ 340 h 394"/>
                <a:gd name="T60" fmla="*/ 268 w 402"/>
                <a:gd name="T61" fmla="*/ 334 h 394"/>
                <a:gd name="T62" fmla="*/ 322 w 402"/>
                <a:gd name="T63" fmla="*/ 353 h 394"/>
                <a:gd name="T64" fmla="*/ 326 w 402"/>
                <a:gd name="T65" fmla="*/ 353 h 394"/>
                <a:gd name="T66" fmla="*/ 358 w 402"/>
                <a:gd name="T67" fmla="*/ 321 h 394"/>
                <a:gd name="T68" fmla="*/ 340 w 402"/>
                <a:gd name="T69" fmla="*/ 263 h 394"/>
                <a:gd name="T70" fmla="*/ 347 w 402"/>
                <a:gd name="T71" fmla="*/ 247 h 394"/>
                <a:gd name="T72" fmla="*/ 402 w 402"/>
                <a:gd name="T73" fmla="*/ 217 h 394"/>
                <a:gd name="T74" fmla="*/ 402 w 402"/>
                <a:gd name="T75" fmla="*/ 176 h 394"/>
                <a:gd name="T76" fmla="*/ 346 w 402"/>
                <a:gd name="T77" fmla="*/ 147 h 394"/>
                <a:gd name="T78" fmla="*/ 201 w 402"/>
                <a:gd name="T79" fmla="*/ 266 h 394"/>
                <a:gd name="T80" fmla="*/ 130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6" y="147"/>
                  </a:moveTo>
                  <a:cubicBezTo>
                    <a:pt x="340" y="131"/>
                    <a:pt x="340" y="131"/>
                    <a:pt x="340" y="131"/>
                  </a:cubicBezTo>
                  <a:cubicBezTo>
                    <a:pt x="363" y="78"/>
                    <a:pt x="362" y="76"/>
                    <a:pt x="357" y="72"/>
                  </a:cubicBezTo>
                  <a:cubicBezTo>
                    <a:pt x="327" y="43"/>
                    <a:pt x="327" y="43"/>
                    <a:pt x="327" y="43"/>
                  </a:cubicBezTo>
                  <a:cubicBezTo>
                    <a:pt x="324" y="40"/>
                    <a:pt x="324" y="40"/>
                    <a:pt x="324" y="40"/>
                  </a:cubicBezTo>
                  <a:cubicBezTo>
                    <a:pt x="321" y="40"/>
                    <a:pt x="321" y="40"/>
                    <a:pt x="321" y="40"/>
                  </a:cubicBezTo>
                  <a:cubicBezTo>
                    <a:pt x="319" y="40"/>
                    <a:pt x="313" y="40"/>
                    <a:pt x="268" y="61"/>
                  </a:cubicBezTo>
                  <a:cubicBezTo>
                    <a:pt x="251" y="54"/>
                    <a:pt x="251" y="54"/>
                    <a:pt x="251" y="54"/>
                  </a:cubicBezTo>
                  <a:cubicBezTo>
                    <a:pt x="229" y="0"/>
                    <a:pt x="227" y="0"/>
                    <a:pt x="221" y="0"/>
                  </a:cubicBezTo>
                  <a:cubicBezTo>
                    <a:pt x="178" y="0"/>
                    <a:pt x="178" y="0"/>
                    <a:pt x="178" y="0"/>
                  </a:cubicBezTo>
                  <a:cubicBezTo>
                    <a:pt x="172" y="0"/>
                    <a:pt x="170" y="0"/>
                    <a:pt x="150" y="54"/>
                  </a:cubicBezTo>
                  <a:cubicBezTo>
                    <a:pt x="133" y="61"/>
                    <a:pt x="133" y="61"/>
                    <a:pt x="133" y="61"/>
                  </a:cubicBezTo>
                  <a:cubicBezTo>
                    <a:pt x="102" y="48"/>
                    <a:pt x="84" y="41"/>
                    <a:pt x="79" y="41"/>
                  </a:cubicBezTo>
                  <a:cubicBezTo>
                    <a:pt x="75" y="41"/>
                    <a:pt x="75" y="41"/>
                    <a:pt x="75" y="41"/>
                  </a:cubicBezTo>
                  <a:cubicBezTo>
                    <a:pt x="43" y="73"/>
                    <a:pt x="43" y="73"/>
                    <a:pt x="43" y="73"/>
                  </a:cubicBezTo>
                  <a:cubicBezTo>
                    <a:pt x="38" y="78"/>
                    <a:pt x="36" y="79"/>
                    <a:pt x="61" y="131"/>
                  </a:cubicBezTo>
                  <a:cubicBezTo>
                    <a:pt x="54" y="148"/>
                    <a:pt x="54" y="148"/>
                    <a:pt x="54" y="148"/>
                  </a:cubicBezTo>
                  <a:cubicBezTo>
                    <a:pt x="0" y="169"/>
                    <a:pt x="0" y="171"/>
                    <a:pt x="0" y="177"/>
                  </a:cubicBezTo>
                  <a:cubicBezTo>
                    <a:pt x="0" y="219"/>
                    <a:pt x="0" y="219"/>
                    <a:pt x="0" y="219"/>
                  </a:cubicBezTo>
                  <a:cubicBezTo>
                    <a:pt x="0" y="225"/>
                    <a:pt x="0" y="228"/>
                    <a:pt x="55" y="247"/>
                  </a:cubicBezTo>
                  <a:cubicBezTo>
                    <a:pt x="61" y="263"/>
                    <a:pt x="61" y="263"/>
                    <a:pt x="61" y="263"/>
                  </a:cubicBezTo>
                  <a:cubicBezTo>
                    <a:pt x="38" y="316"/>
                    <a:pt x="39" y="318"/>
                    <a:pt x="44" y="323"/>
                  </a:cubicBezTo>
                  <a:cubicBezTo>
                    <a:pt x="74" y="352"/>
                    <a:pt x="74" y="352"/>
                    <a:pt x="74" y="352"/>
                  </a:cubicBezTo>
                  <a:cubicBezTo>
                    <a:pt x="77" y="354"/>
                    <a:pt x="77" y="354"/>
                    <a:pt x="77" y="354"/>
                  </a:cubicBezTo>
                  <a:cubicBezTo>
                    <a:pt x="80" y="354"/>
                    <a:pt x="80" y="354"/>
                    <a:pt x="80" y="354"/>
                  </a:cubicBezTo>
                  <a:cubicBezTo>
                    <a:pt x="82" y="354"/>
                    <a:pt x="88" y="354"/>
                    <a:pt x="133" y="334"/>
                  </a:cubicBezTo>
                  <a:cubicBezTo>
                    <a:pt x="150" y="341"/>
                    <a:pt x="150" y="341"/>
                    <a:pt x="150" y="341"/>
                  </a:cubicBezTo>
                  <a:cubicBezTo>
                    <a:pt x="172" y="394"/>
                    <a:pt x="174" y="394"/>
                    <a:pt x="180" y="394"/>
                  </a:cubicBezTo>
                  <a:cubicBezTo>
                    <a:pt x="223" y="394"/>
                    <a:pt x="223" y="394"/>
                    <a:pt x="223" y="394"/>
                  </a:cubicBezTo>
                  <a:cubicBezTo>
                    <a:pt x="229" y="394"/>
                    <a:pt x="231" y="394"/>
                    <a:pt x="251" y="340"/>
                  </a:cubicBezTo>
                  <a:cubicBezTo>
                    <a:pt x="268" y="334"/>
                    <a:pt x="268" y="334"/>
                    <a:pt x="268" y="334"/>
                  </a:cubicBezTo>
                  <a:cubicBezTo>
                    <a:pt x="299" y="347"/>
                    <a:pt x="317" y="353"/>
                    <a:pt x="322" y="353"/>
                  </a:cubicBezTo>
                  <a:cubicBezTo>
                    <a:pt x="326" y="353"/>
                    <a:pt x="326" y="353"/>
                    <a:pt x="326" y="353"/>
                  </a:cubicBezTo>
                  <a:cubicBezTo>
                    <a:pt x="358" y="321"/>
                    <a:pt x="358" y="321"/>
                    <a:pt x="358" y="321"/>
                  </a:cubicBezTo>
                  <a:cubicBezTo>
                    <a:pt x="363" y="317"/>
                    <a:pt x="365" y="315"/>
                    <a:pt x="340" y="263"/>
                  </a:cubicBezTo>
                  <a:cubicBezTo>
                    <a:pt x="347" y="247"/>
                    <a:pt x="347" y="247"/>
                    <a:pt x="347" y="247"/>
                  </a:cubicBezTo>
                  <a:cubicBezTo>
                    <a:pt x="402" y="226"/>
                    <a:pt x="402" y="223"/>
                    <a:pt x="402" y="217"/>
                  </a:cubicBezTo>
                  <a:cubicBezTo>
                    <a:pt x="402" y="176"/>
                    <a:pt x="402" y="176"/>
                    <a:pt x="402" y="176"/>
                  </a:cubicBezTo>
                  <a:cubicBezTo>
                    <a:pt x="402" y="169"/>
                    <a:pt x="402" y="167"/>
                    <a:pt x="346" y="147"/>
                  </a:cubicBezTo>
                  <a:close/>
                  <a:moveTo>
                    <a:pt x="201" y="266"/>
                  </a:moveTo>
                  <a:cubicBezTo>
                    <a:pt x="162" y="266"/>
                    <a:pt x="130" y="235"/>
                    <a:pt x="130" y="197"/>
                  </a:cubicBezTo>
                  <a:cubicBezTo>
                    <a:pt x="130" y="159"/>
                    <a:pt x="162" y="128"/>
                    <a:pt x="201" y="128"/>
                  </a:cubicBezTo>
                  <a:cubicBezTo>
                    <a:pt x="239" y="128"/>
                    <a:pt x="271" y="159"/>
                    <a:pt x="271" y="197"/>
                  </a:cubicBezTo>
                  <a:cubicBezTo>
                    <a:pt x="271" y="235"/>
                    <a:pt x="239" y="266"/>
                    <a:pt x="201" y="266"/>
                  </a:cubicBezTo>
                  <a:close/>
                  <a:moveTo>
                    <a:pt x="201" y="266"/>
                  </a:moveTo>
                  <a:cubicBezTo>
                    <a:pt x="201" y="266"/>
                    <a:pt x="201" y="266"/>
                    <a:pt x="201" y="266"/>
                  </a:cubicBezTo>
                </a:path>
              </a:pathLst>
            </a:custGeom>
            <a:solidFill>
              <a:srgbClr val="97C4C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3" name="Freeform 11">
              <a:extLst>
                <a:ext uri="{FF2B5EF4-FFF2-40B4-BE49-F238E27FC236}">
                  <a16:creationId xmlns:a16="http://schemas.microsoft.com/office/drawing/2014/main" id="{02B284DB-7B6A-3244-8630-7226572EDF38}"/>
                </a:ext>
              </a:extLst>
            </p:cNvPr>
            <p:cNvSpPr>
              <a:spLocks noEditPoints="1"/>
            </p:cNvSpPr>
            <p:nvPr/>
          </p:nvSpPr>
          <p:spPr bwMode="auto">
            <a:xfrm>
              <a:off x="2507147" y="591525"/>
              <a:ext cx="1686386" cy="1541883"/>
            </a:xfrm>
            <a:custGeom>
              <a:avLst/>
              <a:gdLst>
                <a:gd name="T0" fmla="*/ 347 w 402"/>
                <a:gd name="T1" fmla="*/ 147 h 394"/>
                <a:gd name="T2" fmla="*/ 341 w 402"/>
                <a:gd name="T3" fmla="*/ 130 h 394"/>
                <a:gd name="T4" fmla="*/ 358 w 402"/>
                <a:gd name="T5" fmla="*/ 71 h 394"/>
                <a:gd name="T6" fmla="*/ 328 w 402"/>
                <a:gd name="T7" fmla="*/ 42 h 394"/>
                <a:gd name="T8" fmla="*/ 325 w 402"/>
                <a:gd name="T9" fmla="*/ 40 h 394"/>
                <a:gd name="T10" fmla="*/ 321 w 402"/>
                <a:gd name="T11" fmla="*/ 40 h 394"/>
                <a:gd name="T12" fmla="*/ 269 w 402"/>
                <a:gd name="T13" fmla="*/ 60 h 394"/>
                <a:gd name="T14" fmla="*/ 252 w 402"/>
                <a:gd name="T15" fmla="*/ 53 h 394"/>
                <a:gd name="T16" fmla="*/ 222 w 402"/>
                <a:gd name="T17" fmla="*/ 0 h 394"/>
                <a:gd name="T18" fmla="*/ 179 w 402"/>
                <a:gd name="T19" fmla="*/ 0 h 394"/>
                <a:gd name="T20" fmla="*/ 151 w 402"/>
                <a:gd name="T21" fmla="*/ 54 h 394"/>
                <a:gd name="T22" fmla="*/ 134 w 402"/>
                <a:gd name="T23" fmla="*/ 60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8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3 w 402"/>
                <a:gd name="T63" fmla="*/ 353 h 394"/>
                <a:gd name="T64" fmla="*/ 327 w 402"/>
                <a:gd name="T65" fmla="*/ 353 h 394"/>
                <a:gd name="T66" fmla="*/ 359 w 402"/>
                <a:gd name="T67" fmla="*/ 321 h 394"/>
                <a:gd name="T68" fmla="*/ 341 w 402"/>
                <a:gd name="T69" fmla="*/ 263 h 394"/>
                <a:gd name="T70" fmla="*/ 348 w 402"/>
                <a:gd name="T71" fmla="*/ 246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2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1" y="130"/>
                    <a:pt x="341" y="130"/>
                    <a:pt x="341" y="130"/>
                  </a:cubicBezTo>
                  <a:cubicBezTo>
                    <a:pt x="364" y="77"/>
                    <a:pt x="362" y="76"/>
                    <a:pt x="358" y="71"/>
                  </a:cubicBezTo>
                  <a:cubicBezTo>
                    <a:pt x="328" y="42"/>
                    <a:pt x="328" y="42"/>
                    <a:pt x="328" y="42"/>
                  </a:cubicBezTo>
                  <a:cubicBezTo>
                    <a:pt x="325" y="40"/>
                    <a:pt x="325" y="40"/>
                    <a:pt x="325" y="40"/>
                  </a:cubicBezTo>
                  <a:cubicBezTo>
                    <a:pt x="321" y="40"/>
                    <a:pt x="321" y="40"/>
                    <a:pt x="321" y="40"/>
                  </a:cubicBezTo>
                  <a:cubicBezTo>
                    <a:pt x="320" y="40"/>
                    <a:pt x="314" y="40"/>
                    <a:pt x="269" y="60"/>
                  </a:cubicBezTo>
                  <a:cubicBezTo>
                    <a:pt x="252" y="53"/>
                    <a:pt x="252" y="53"/>
                    <a:pt x="252" y="53"/>
                  </a:cubicBezTo>
                  <a:cubicBezTo>
                    <a:pt x="230" y="0"/>
                    <a:pt x="228" y="0"/>
                    <a:pt x="222" y="0"/>
                  </a:cubicBezTo>
                  <a:cubicBezTo>
                    <a:pt x="179" y="0"/>
                    <a:pt x="179" y="0"/>
                    <a:pt x="179" y="0"/>
                  </a:cubicBezTo>
                  <a:cubicBezTo>
                    <a:pt x="173" y="0"/>
                    <a:pt x="171" y="0"/>
                    <a:pt x="151" y="54"/>
                  </a:cubicBezTo>
                  <a:cubicBezTo>
                    <a:pt x="134" y="60"/>
                    <a:pt x="134" y="60"/>
                    <a:pt x="134" y="60"/>
                  </a:cubicBezTo>
                  <a:cubicBezTo>
                    <a:pt x="103" y="47"/>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9" y="316"/>
                    <a:pt x="40" y="318"/>
                    <a:pt x="45" y="322"/>
                  </a:cubicBezTo>
                  <a:cubicBezTo>
                    <a:pt x="75" y="351"/>
                    <a:pt x="75" y="351"/>
                    <a:pt x="75" y="351"/>
                  </a:cubicBezTo>
                  <a:cubicBezTo>
                    <a:pt x="78" y="354"/>
                    <a:pt x="78" y="354"/>
                    <a:pt x="78" y="354"/>
                  </a:cubicBezTo>
                  <a:cubicBezTo>
                    <a:pt x="81" y="354"/>
                    <a:pt x="81" y="354"/>
                    <a:pt x="81" y="354"/>
                  </a:cubicBezTo>
                  <a:cubicBezTo>
                    <a:pt x="83" y="354"/>
                    <a:pt x="89" y="354"/>
                    <a:pt x="134" y="333"/>
                  </a:cubicBezTo>
                  <a:cubicBezTo>
                    <a:pt x="151" y="340"/>
                    <a:pt x="151" y="340"/>
                    <a:pt x="151" y="340"/>
                  </a:cubicBezTo>
                  <a:cubicBezTo>
                    <a:pt x="173"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3" y="353"/>
                  </a:cubicBezTo>
                  <a:cubicBezTo>
                    <a:pt x="327" y="353"/>
                    <a:pt x="327" y="353"/>
                    <a:pt x="327" y="353"/>
                  </a:cubicBezTo>
                  <a:cubicBezTo>
                    <a:pt x="359" y="321"/>
                    <a:pt x="359" y="321"/>
                    <a:pt x="359" y="321"/>
                  </a:cubicBezTo>
                  <a:cubicBezTo>
                    <a:pt x="364" y="316"/>
                    <a:pt x="365" y="314"/>
                    <a:pt x="341" y="263"/>
                  </a:cubicBezTo>
                  <a:cubicBezTo>
                    <a:pt x="348" y="246"/>
                    <a:pt x="348" y="246"/>
                    <a:pt x="348" y="246"/>
                  </a:cubicBezTo>
                  <a:cubicBezTo>
                    <a:pt x="402" y="225"/>
                    <a:pt x="402" y="223"/>
                    <a:pt x="402" y="217"/>
                  </a:cubicBezTo>
                  <a:cubicBezTo>
                    <a:pt x="402" y="175"/>
                    <a:pt x="402" y="175"/>
                    <a:pt x="402" y="175"/>
                  </a:cubicBezTo>
                  <a:cubicBezTo>
                    <a:pt x="402" y="169"/>
                    <a:pt x="402" y="166"/>
                    <a:pt x="347" y="147"/>
                  </a:cubicBezTo>
                  <a:close/>
                  <a:moveTo>
                    <a:pt x="201" y="266"/>
                  </a:moveTo>
                  <a:cubicBezTo>
                    <a:pt x="163" y="266"/>
                    <a:pt x="131" y="235"/>
                    <a:pt x="131" y="197"/>
                  </a:cubicBezTo>
                  <a:cubicBezTo>
                    <a:pt x="131" y="159"/>
                    <a:pt x="163" y="128"/>
                    <a:pt x="201" y="128"/>
                  </a:cubicBezTo>
                  <a:cubicBezTo>
                    <a:pt x="240" y="128"/>
                    <a:pt x="272" y="159"/>
                    <a:pt x="272" y="197"/>
                  </a:cubicBezTo>
                  <a:cubicBezTo>
                    <a:pt x="272" y="235"/>
                    <a:pt x="240" y="266"/>
                    <a:pt x="201" y="266"/>
                  </a:cubicBezTo>
                  <a:close/>
                  <a:moveTo>
                    <a:pt x="201" y="266"/>
                  </a:moveTo>
                  <a:cubicBezTo>
                    <a:pt x="201" y="266"/>
                    <a:pt x="201" y="266"/>
                    <a:pt x="201" y="266"/>
                  </a:cubicBezTo>
                </a:path>
              </a:pathLst>
            </a:custGeom>
            <a:solidFill>
              <a:srgbClr val="5EA4A7"/>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4" name="Freeform 12">
              <a:extLst>
                <a:ext uri="{FF2B5EF4-FFF2-40B4-BE49-F238E27FC236}">
                  <a16:creationId xmlns:a16="http://schemas.microsoft.com/office/drawing/2014/main" id="{11580121-17C0-CD45-9791-51A839DAF5AA}"/>
                </a:ext>
              </a:extLst>
            </p:cNvPr>
            <p:cNvSpPr>
              <a:spLocks noEditPoints="1"/>
            </p:cNvSpPr>
            <p:nvPr/>
          </p:nvSpPr>
          <p:spPr bwMode="auto">
            <a:xfrm>
              <a:off x="1323534" y="1772334"/>
              <a:ext cx="1539743" cy="1409164"/>
            </a:xfrm>
            <a:custGeom>
              <a:avLst/>
              <a:gdLst>
                <a:gd name="T0" fmla="*/ 317 w 367"/>
                <a:gd name="T1" fmla="*/ 135 h 360"/>
                <a:gd name="T2" fmla="*/ 311 w 367"/>
                <a:gd name="T3" fmla="*/ 120 h 360"/>
                <a:gd name="T4" fmla="*/ 327 w 367"/>
                <a:gd name="T5" fmla="*/ 66 h 360"/>
                <a:gd name="T6" fmla="*/ 299 w 367"/>
                <a:gd name="T7" fmla="*/ 39 h 360"/>
                <a:gd name="T8" fmla="*/ 297 w 367"/>
                <a:gd name="T9" fmla="*/ 37 h 360"/>
                <a:gd name="T10" fmla="*/ 293 w 367"/>
                <a:gd name="T11" fmla="*/ 37 h 360"/>
                <a:gd name="T12" fmla="*/ 245 w 367"/>
                <a:gd name="T13" fmla="*/ 56 h 360"/>
                <a:gd name="T14" fmla="*/ 230 w 367"/>
                <a:gd name="T15" fmla="*/ 50 h 360"/>
                <a:gd name="T16" fmla="*/ 202 w 367"/>
                <a:gd name="T17" fmla="*/ 0 h 360"/>
                <a:gd name="T18" fmla="*/ 164 w 367"/>
                <a:gd name="T19" fmla="*/ 0 h 360"/>
                <a:gd name="T20" fmla="*/ 137 w 367"/>
                <a:gd name="T21" fmla="*/ 50 h 360"/>
                <a:gd name="T22" fmla="*/ 122 w 367"/>
                <a:gd name="T23" fmla="*/ 56 h 360"/>
                <a:gd name="T24" fmla="*/ 73 w 367"/>
                <a:gd name="T25" fmla="*/ 38 h 360"/>
                <a:gd name="T26" fmla="*/ 69 w 367"/>
                <a:gd name="T27" fmla="*/ 38 h 360"/>
                <a:gd name="T28" fmla="*/ 40 w 367"/>
                <a:gd name="T29" fmla="*/ 67 h 360"/>
                <a:gd name="T30" fmla="*/ 57 w 367"/>
                <a:gd name="T31" fmla="*/ 120 h 360"/>
                <a:gd name="T32" fmla="*/ 50 w 367"/>
                <a:gd name="T33" fmla="*/ 135 h 360"/>
                <a:gd name="T34" fmla="*/ 0 w 367"/>
                <a:gd name="T35" fmla="*/ 162 h 360"/>
                <a:gd name="T36" fmla="*/ 0 w 367"/>
                <a:gd name="T37" fmla="*/ 200 h 360"/>
                <a:gd name="T38" fmla="*/ 51 w 367"/>
                <a:gd name="T39" fmla="*/ 226 h 360"/>
                <a:gd name="T40" fmla="*/ 57 w 367"/>
                <a:gd name="T41" fmla="*/ 241 h 360"/>
                <a:gd name="T42" fmla="*/ 41 w 367"/>
                <a:gd name="T43" fmla="*/ 295 h 360"/>
                <a:gd name="T44" fmla="*/ 68 w 367"/>
                <a:gd name="T45" fmla="*/ 322 h 360"/>
                <a:gd name="T46" fmla="*/ 71 w 367"/>
                <a:gd name="T47" fmla="*/ 324 h 360"/>
                <a:gd name="T48" fmla="*/ 74 w 367"/>
                <a:gd name="T49" fmla="*/ 324 h 360"/>
                <a:gd name="T50" fmla="*/ 122 w 367"/>
                <a:gd name="T51" fmla="*/ 305 h 360"/>
                <a:gd name="T52" fmla="*/ 138 w 367"/>
                <a:gd name="T53" fmla="*/ 311 h 360"/>
                <a:gd name="T54" fmla="*/ 165 w 367"/>
                <a:gd name="T55" fmla="*/ 360 h 360"/>
                <a:gd name="T56" fmla="*/ 204 w 367"/>
                <a:gd name="T57" fmla="*/ 360 h 360"/>
                <a:gd name="T58" fmla="*/ 230 w 367"/>
                <a:gd name="T59" fmla="*/ 311 h 360"/>
                <a:gd name="T60" fmla="*/ 246 w 367"/>
                <a:gd name="T61" fmla="*/ 305 h 360"/>
                <a:gd name="T62" fmla="*/ 294 w 367"/>
                <a:gd name="T63" fmla="*/ 323 h 360"/>
                <a:gd name="T64" fmla="*/ 298 w 367"/>
                <a:gd name="T65" fmla="*/ 323 h 360"/>
                <a:gd name="T66" fmla="*/ 328 w 367"/>
                <a:gd name="T67" fmla="*/ 294 h 360"/>
                <a:gd name="T68" fmla="*/ 311 w 367"/>
                <a:gd name="T69" fmla="*/ 240 h 360"/>
                <a:gd name="T70" fmla="*/ 317 w 367"/>
                <a:gd name="T71" fmla="*/ 226 h 360"/>
                <a:gd name="T72" fmla="*/ 367 w 367"/>
                <a:gd name="T73" fmla="*/ 198 h 360"/>
                <a:gd name="T74" fmla="*/ 367 w 367"/>
                <a:gd name="T75" fmla="*/ 161 h 360"/>
                <a:gd name="T76" fmla="*/ 317 w 367"/>
                <a:gd name="T77" fmla="*/ 135 h 360"/>
                <a:gd name="T78" fmla="*/ 184 w 367"/>
                <a:gd name="T79" fmla="*/ 243 h 360"/>
                <a:gd name="T80" fmla="*/ 120 w 367"/>
                <a:gd name="T81" fmla="*/ 180 h 360"/>
                <a:gd name="T82" fmla="*/ 184 w 367"/>
                <a:gd name="T83" fmla="*/ 117 h 360"/>
                <a:gd name="T84" fmla="*/ 248 w 367"/>
                <a:gd name="T85" fmla="*/ 180 h 360"/>
                <a:gd name="T86" fmla="*/ 184 w 367"/>
                <a:gd name="T87" fmla="*/ 243 h 360"/>
                <a:gd name="T88" fmla="*/ 184 w 367"/>
                <a:gd name="T89" fmla="*/ 243 h 360"/>
                <a:gd name="T90" fmla="*/ 184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5"/>
                  </a:moveTo>
                  <a:cubicBezTo>
                    <a:pt x="311" y="120"/>
                    <a:pt x="311" y="120"/>
                    <a:pt x="311" y="120"/>
                  </a:cubicBezTo>
                  <a:cubicBezTo>
                    <a:pt x="332" y="71"/>
                    <a:pt x="331" y="70"/>
                    <a:pt x="327" y="66"/>
                  </a:cubicBezTo>
                  <a:cubicBezTo>
                    <a:pt x="299" y="39"/>
                    <a:pt x="299" y="39"/>
                    <a:pt x="299" y="39"/>
                  </a:cubicBezTo>
                  <a:cubicBezTo>
                    <a:pt x="297" y="37"/>
                    <a:pt x="297" y="37"/>
                    <a:pt x="297" y="37"/>
                  </a:cubicBezTo>
                  <a:cubicBezTo>
                    <a:pt x="293" y="37"/>
                    <a:pt x="293" y="37"/>
                    <a:pt x="293" y="37"/>
                  </a:cubicBezTo>
                  <a:cubicBezTo>
                    <a:pt x="292" y="37"/>
                    <a:pt x="287" y="37"/>
                    <a:pt x="245" y="56"/>
                  </a:cubicBezTo>
                  <a:cubicBezTo>
                    <a:pt x="230" y="50"/>
                    <a:pt x="230" y="50"/>
                    <a:pt x="230" y="50"/>
                  </a:cubicBezTo>
                  <a:cubicBezTo>
                    <a:pt x="210" y="0"/>
                    <a:pt x="208" y="0"/>
                    <a:pt x="202" y="0"/>
                  </a:cubicBezTo>
                  <a:cubicBezTo>
                    <a:pt x="164" y="0"/>
                    <a:pt x="164" y="0"/>
                    <a:pt x="164" y="0"/>
                  </a:cubicBezTo>
                  <a:cubicBezTo>
                    <a:pt x="158" y="0"/>
                    <a:pt x="156" y="0"/>
                    <a:pt x="137" y="50"/>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3"/>
                    <a:pt x="57" y="120"/>
                  </a:cubicBezTo>
                  <a:cubicBezTo>
                    <a:pt x="50" y="135"/>
                    <a:pt x="50" y="135"/>
                    <a:pt x="50" y="135"/>
                  </a:cubicBezTo>
                  <a:cubicBezTo>
                    <a:pt x="0" y="154"/>
                    <a:pt x="0" y="156"/>
                    <a:pt x="0" y="162"/>
                  </a:cubicBezTo>
                  <a:cubicBezTo>
                    <a:pt x="0" y="200"/>
                    <a:pt x="0" y="200"/>
                    <a:pt x="0" y="200"/>
                  </a:cubicBezTo>
                  <a:cubicBezTo>
                    <a:pt x="0" y="206"/>
                    <a:pt x="0" y="208"/>
                    <a:pt x="51" y="226"/>
                  </a:cubicBezTo>
                  <a:cubicBezTo>
                    <a:pt x="57" y="241"/>
                    <a:pt x="57" y="241"/>
                    <a:pt x="57" y="241"/>
                  </a:cubicBezTo>
                  <a:cubicBezTo>
                    <a:pt x="35" y="289"/>
                    <a:pt x="37" y="291"/>
                    <a:pt x="41" y="295"/>
                  </a:cubicBezTo>
                  <a:cubicBezTo>
                    <a:pt x="68" y="322"/>
                    <a:pt x="68" y="322"/>
                    <a:pt x="68" y="322"/>
                  </a:cubicBezTo>
                  <a:cubicBezTo>
                    <a:pt x="71" y="324"/>
                    <a:pt x="71" y="324"/>
                    <a:pt x="71" y="324"/>
                  </a:cubicBezTo>
                  <a:cubicBezTo>
                    <a:pt x="74" y="324"/>
                    <a:pt x="74" y="324"/>
                    <a:pt x="74" y="324"/>
                  </a:cubicBezTo>
                  <a:cubicBezTo>
                    <a:pt x="76" y="324"/>
                    <a:pt x="81" y="324"/>
                    <a:pt x="122" y="305"/>
                  </a:cubicBezTo>
                  <a:cubicBezTo>
                    <a:pt x="138" y="311"/>
                    <a:pt x="138" y="311"/>
                    <a:pt x="138" y="311"/>
                  </a:cubicBezTo>
                  <a:cubicBezTo>
                    <a:pt x="157" y="360"/>
                    <a:pt x="159" y="360"/>
                    <a:pt x="165" y="360"/>
                  </a:cubicBezTo>
                  <a:cubicBezTo>
                    <a:pt x="204" y="360"/>
                    <a:pt x="204" y="360"/>
                    <a:pt x="204" y="360"/>
                  </a:cubicBezTo>
                  <a:cubicBezTo>
                    <a:pt x="210" y="360"/>
                    <a:pt x="212" y="360"/>
                    <a:pt x="230" y="311"/>
                  </a:cubicBezTo>
                  <a:cubicBezTo>
                    <a:pt x="246" y="305"/>
                    <a:pt x="246" y="305"/>
                    <a:pt x="246" y="305"/>
                  </a:cubicBezTo>
                  <a:cubicBezTo>
                    <a:pt x="274" y="317"/>
                    <a:pt x="290" y="323"/>
                    <a:pt x="294" y="323"/>
                  </a:cubicBezTo>
                  <a:cubicBezTo>
                    <a:pt x="298" y="323"/>
                    <a:pt x="298" y="323"/>
                    <a:pt x="298" y="323"/>
                  </a:cubicBezTo>
                  <a:cubicBezTo>
                    <a:pt x="328" y="294"/>
                    <a:pt x="328" y="294"/>
                    <a:pt x="328" y="294"/>
                  </a:cubicBezTo>
                  <a:cubicBezTo>
                    <a:pt x="332" y="289"/>
                    <a:pt x="333" y="288"/>
                    <a:pt x="311" y="240"/>
                  </a:cubicBezTo>
                  <a:cubicBezTo>
                    <a:pt x="317" y="226"/>
                    <a:pt x="317" y="226"/>
                    <a:pt x="317" y="226"/>
                  </a:cubicBezTo>
                  <a:cubicBezTo>
                    <a:pt x="367" y="206"/>
                    <a:pt x="367" y="204"/>
                    <a:pt x="367" y="198"/>
                  </a:cubicBezTo>
                  <a:cubicBezTo>
                    <a:pt x="367" y="161"/>
                    <a:pt x="367" y="161"/>
                    <a:pt x="367" y="161"/>
                  </a:cubicBezTo>
                  <a:cubicBezTo>
                    <a:pt x="367" y="155"/>
                    <a:pt x="367" y="153"/>
                    <a:pt x="317" y="135"/>
                  </a:cubicBezTo>
                  <a:close/>
                  <a:moveTo>
                    <a:pt x="184" y="243"/>
                  </a:moveTo>
                  <a:cubicBezTo>
                    <a:pt x="148" y="243"/>
                    <a:pt x="120" y="215"/>
                    <a:pt x="120" y="180"/>
                  </a:cubicBezTo>
                  <a:cubicBezTo>
                    <a:pt x="120" y="146"/>
                    <a:pt x="148" y="117"/>
                    <a:pt x="184" y="117"/>
                  </a:cubicBezTo>
                  <a:cubicBezTo>
                    <a:pt x="219" y="117"/>
                    <a:pt x="248" y="146"/>
                    <a:pt x="248" y="180"/>
                  </a:cubicBezTo>
                  <a:cubicBezTo>
                    <a:pt x="248" y="215"/>
                    <a:pt x="219" y="243"/>
                    <a:pt x="184" y="243"/>
                  </a:cubicBezTo>
                  <a:close/>
                  <a:moveTo>
                    <a:pt x="184" y="243"/>
                  </a:moveTo>
                  <a:cubicBezTo>
                    <a:pt x="184" y="243"/>
                    <a:pt x="184" y="243"/>
                    <a:pt x="184" y="243"/>
                  </a:cubicBezTo>
                </a:path>
              </a:pathLst>
            </a:custGeom>
            <a:solidFill>
              <a:srgbClr val="C3C3C3"/>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5" name="Freeform 13">
              <a:extLst>
                <a:ext uri="{FF2B5EF4-FFF2-40B4-BE49-F238E27FC236}">
                  <a16:creationId xmlns:a16="http://schemas.microsoft.com/office/drawing/2014/main" id="{A5809585-907B-F446-ABEE-5FFE33302B4B}"/>
                </a:ext>
              </a:extLst>
            </p:cNvPr>
            <p:cNvSpPr>
              <a:spLocks noEditPoints="1"/>
            </p:cNvSpPr>
            <p:nvPr/>
          </p:nvSpPr>
          <p:spPr bwMode="auto">
            <a:xfrm>
              <a:off x="2023226" y="3312263"/>
              <a:ext cx="965745" cy="880239"/>
            </a:xfrm>
            <a:custGeom>
              <a:avLst/>
              <a:gdLst>
                <a:gd name="T0" fmla="*/ 199 w 230"/>
                <a:gd name="T1" fmla="*/ 84 h 225"/>
                <a:gd name="T2" fmla="*/ 195 w 230"/>
                <a:gd name="T3" fmla="*/ 74 h 225"/>
                <a:gd name="T4" fmla="*/ 205 w 230"/>
                <a:gd name="T5" fmla="*/ 41 h 225"/>
                <a:gd name="T6" fmla="*/ 188 w 230"/>
                <a:gd name="T7" fmla="*/ 24 h 225"/>
                <a:gd name="T8" fmla="*/ 186 w 230"/>
                <a:gd name="T9" fmla="*/ 22 h 225"/>
                <a:gd name="T10" fmla="*/ 184 w 230"/>
                <a:gd name="T11" fmla="*/ 22 h 225"/>
                <a:gd name="T12" fmla="*/ 154 w 230"/>
                <a:gd name="T13" fmla="*/ 34 h 225"/>
                <a:gd name="T14" fmla="*/ 144 w 230"/>
                <a:gd name="T15" fmla="*/ 30 h 225"/>
                <a:gd name="T16" fmla="*/ 127 w 230"/>
                <a:gd name="T17" fmla="*/ 0 h 225"/>
                <a:gd name="T18" fmla="*/ 103 w 230"/>
                <a:gd name="T19" fmla="*/ 0 h 225"/>
                <a:gd name="T20" fmla="*/ 86 w 230"/>
                <a:gd name="T21" fmla="*/ 30 h 225"/>
                <a:gd name="T22" fmla="*/ 77 w 230"/>
                <a:gd name="T23" fmla="*/ 34 h 225"/>
                <a:gd name="T24" fmla="*/ 46 w 230"/>
                <a:gd name="T25" fmla="*/ 23 h 225"/>
                <a:gd name="T26" fmla="*/ 44 w 230"/>
                <a:gd name="T27" fmla="*/ 23 h 225"/>
                <a:gd name="T28" fmla="*/ 25 w 230"/>
                <a:gd name="T29" fmla="*/ 41 h 225"/>
                <a:gd name="T30" fmla="*/ 36 w 230"/>
                <a:gd name="T31" fmla="*/ 75 h 225"/>
                <a:gd name="T32" fmla="*/ 32 w 230"/>
                <a:gd name="T33" fmla="*/ 84 h 225"/>
                <a:gd name="T34" fmla="*/ 0 w 230"/>
                <a:gd name="T35" fmla="*/ 101 h 225"/>
                <a:gd name="T36" fmla="*/ 0 w 230"/>
                <a:gd name="T37" fmla="*/ 125 h 225"/>
                <a:gd name="T38" fmla="*/ 32 w 230"/>
                <a:gd name="T39" fmla="*/ 141 h 225"/>
                <a:gd name="T40" fmla="*/ 36 w 230"/>
                <a:gd name="T41" fmla="*/ 150 h 225"/>
                <a:gd name="T42" fmla="*/ 26 w 230"/>
                <a:gd name="T43" fmla="*/ 184 h 225"/>
                <a:gd name="T44" fmla="*/ 43 w 230"/>
                <a:gd name="T45" fmla="*/ 201 h 225"/>
                <a:gd name="T46" fmla="*/ 45 w 230"/>
                <a:gd name="T47" fmla="*/ 202 h 225"/>
                <a:gd name="T48" fmla="*/ 47 w 230"/>
                <a:gd name="T49" fmla="*/ 202 h 225"/>
                <a:gd name="T50" fmla="*/ 77 w 230"/>
                <a:gd name="T51" fmla="*/ 190 h 225"/>
                <a:gd name="T52" fmla="*/ 87 w 230"/>
                <a:gd name="T53" fmla="*/ 194 h 225"/>
                <a:gd name="T54" fmla="*/ 104 w 230"/>
                <a:gd name="T55" fmla="*/ 225 h 225"/>
                <a:gd name="T56" fmla="*/ 128 w 230"/>
                <a:gd name="T57" fmla="*/ 225 h 225"/>
                <a:gd name="T58" fmla="*/ 145 w 230"/>
                <a:gd name="T59" fmla="*/ 194 h 225"/>
                <a:gd name="T60" fmla="*/ 154 w 230"/>
                <a:gd name="T61" fmla="*/ 190 h 225"/>
                <a:gd name="T62" fmla="*/ 185 w 230"/>
                <a:gd name="T63" fmla="*/ 201 h 225"/>
                <a:gd name="T64" fmla="*/ 187 w 230"/>
                <a:gd name="T65" fmla="*/ 201 h 225"/>
                <a:gd name="T66" fmla="*/ 206 w 230"/>
                <a:gd name="T67" fmla="*/ 183 h 225"/>
                <a:gd name="T68" fmla="*/ 195 w 230"/>
                <a:gd name="T69" fmla="*/ 150 h 225"/>
                <a:gd name="T70" fmla="*/ 199 w 230"/>
                <a:gd name="T71" fmla="*/ 141 h 225"/>
                <a:gd name="T72" fmla="*/ 230 w 230"/>
                <a:gd name="T73" fmla="*/ 124 h 225"/>
                <a:gd name="T74" fmla="*/ 230 w 230"/>
                <a:gd name="T75" fmla="*/ 100 h 225"/>
                <a:gd name="T76" fmla="*/ 199 w 230"/>
                <a:gd name="T77" fmla="*/ 84 h 225"/>
                <a:gd name="T78" fmla="*/ 115 w 230"/>
                <a:gd name="T79" fmla="*/ 152 h 225"/>
                <a:gd name="T80" fmla="*/ 75 w 230"/>
                <a:gd name="T81" fmla="*/ 112 h 225"/>
                <a:gd name="T82" fmla="*/ 115 w 230"/>
                <a:gd name="T83" fmla="*/ 73 h 225"/>
                <a:gd name="T84" fmla="*/ 156 w 230"/>
                <a:gd name="T85" fmla="*/ 112 h 225"/>
                <a:gd name="T86" fmla="*/ 115 w 230"/>
                <a:gd name="T87" fmla="*/ 152 h 225"/>
                <a:gd name="T88" fmla="*/ 115 w 230"/>
                <a:gd name="T89" fmla="*/ 152 h 225"/>
                <a:gd name="T90" fmla="*/ 115 w 230"/>
                <a:gd name="T91" fmla="*/ 15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5">
                  <a:moveTo>
                    <a:pt x="199" y="84"/>
                  </a:moveTo>
                  <a:cubicBezTo>
                    <a:pt x="195" y="74"/>
                    <a:pt x="195" y="74"/>
                    <a:pt x="195" y="74"/>
                  </a:cubicBezTo>
                  <a:cubicBezTo>
                    <a:pt x="208" y="44"/>
                    <a:pt x="207" y="43"/>
                    <a:pt x="205" y="41"/>
                  </a:cubicBezTo>
                  <a:cubicBezTo>
                    <a:pt x="188" y="24"/>
                    <a:pt x="188" y="24"/>
                    <a:pt x="188" y="24"/>
                  </a:cubicBezTo>
                  <a:cubicBezTo>
                    <a:pt x="186" y="22"/>
                    <a:pt x="186" y="22"/>
                    <a:pt x="186" y="22"/>
                  </a:cubicBezTo>
                  <a:cubicBezTo>
                    <a:pt x="184" y="22"/>
                    <a:pt x="184" y="22"/>
                    <a:pt x="184" y="22"/>
                  </a:cubicBezTo>
                  <a:cubicBezTo>
                    <a:pt x="183" y="22"/>
                    <a:pt x="180" y="22"/>
                    <a:pt x="154" y="34"/>
                  </a:cubicBezTo>
                  <a:cubicBezTo>
                    <a:pt x="144" y="30"/>
                    <a:pt x="144" y="30"/>
                    <a:pt x="144" y="30"/>
                  </a:cubicBezTo>
                  <a:cubicBezTo>
                    <a:pt x="132" y="0"/>
                    <a:pt x="131" y="0"/>
                    <a:pt x="127" y="0"/>
                  </a:cubicBezTo>
                  <a:cubicBezTo>
                    <a:pt x="103" y="0"/>
                    <a:pt x="103" y="0"/>
                    <a:pt x="103" y="0"/>
                  </a:cubicBezTo>
                  <a:cubicBezTo>
                    <a:pt x="99" y="0"/>
                    <a:pt x="98" y="0"/>
                    <a:pt x="86" y="30"/>
                  </a:cubicBezTo>
                  <a:cubicBezTo>
                    <a:pt x="77" y="34"/>
                    <a:pt x="77" y="34"/>
                    <a:pt x="77" y="34"/>
                  </a:cubicBezTo>
                  <a:cubicBezTo>
                    <a:pt x="59" y="27"/>
                    <a:pt x="49" y="23"/>
                    <a:pt x="46" y="23"/>
                  </a:cubicBezTo>
                  <a:cubicBezTo>
                    <a:pt x="44" y="23"/>
                    <a:pt x="44" y="23"/>
                    <a:pt x="44" y="23"/>
                  </a:cubicBezTo>
                  <a:cubicBezTo>
                    <a:pt x="25" y="41"/>
                    <a:pt x="25" y="41"/>
                    <a:pt x="25" y="41"/>
                  </a:cubicBezTo>
                  <a:cubicBezTo>
                    <a:pt x="23" y="44"/>
                    <a:pt x="22" y="45"/>
                    <a:pt x="36" y="75"/>
                  </a:cubicBezTo>
                  <a:cubicBezTo>
                    <a:pt x="32" y="84"/>
                    <a:pt x="32" y="84"/>
                    <a:pt x="32" y="84"/>
                  </a:cubicBezTo>
                  <a:cubicBezTo>
                    <a:pt x="0" y="96"/>
                    <a:pt x="0" y="97"/>
                    <a:pt x="0" y="101"/>
                  </a:cubicBezTo>
                  <a:cubicBezTo>
                    <a:pt x="0" y="125"/>
                    <a:pt x="0" y="125"/>
                    <a:pt x="0" y="125"/>
                  </a:cubicBezTo>
                  <a:cubicBezTo>
                    <a:pt x="0" y="128"/>
                    <a:pt x="0" y="130"/>
                    <a:pt x="32" y="141"/>
                  </a:cubicBezTo>
                  <a:cubicBezTo>
                    <a:pt x="36" y="150"/>
                    <a:pt x="36" y="150"/>
                    <a:pt x="36" y="150"/>
                  </a:cubicBezTo>
                  <a:cubicBezTo>
                    <a:pt x="22" y="180"/>
                    <a:pt x="23" y="181"/>
                    <a:pt x="26" y="184"/>
                  </a:cubicBezTo>
                  <a:cubicBezTo>
                    <a:pt x="43" y="201"/>
                    <a:pt x="43" y="201"/>
                    <a:pt x="43" y="201"/>
                  </a:cubicBezTo>
                  <a:cubicBezTo>
                    <a:pt x="45" y="202"/>
                    <a:pt x="45" y="202"/>
                    <a:pt x="45" y="202"/>
                  </a:cubicBezTo>
                  <a:cubicBezTo>
                    <a:pt x="47" y="202"/>
                    <a:pt x="47" y="202"/>
                    <a:pt x="47" y="202"/>
                  </a:cubicBezTo>
                  <a:cubicBezTo>
                    <a:pt x="48" y="202"/>
                    <a:pt x="51" y="202"/>
                    <a:pt x="77" y="190"/>
                  </a:cubicBezTo>
                  <a:cubicBezTo>
                    <a:pt x="87" y="194"/>
                    <a:pt x="87" y="194"/>
                    <a:pt x="87" y="194"/>
                  </a:cubicBezTo>
                  <a:cubicBezTo>
                    <a:pt x="99" y="225"/>
                    <a:pt x="100" y="225"/>
                    <a:pt x="104" y="225"/>
                  </a:cubicBezTo>
                  <a:cubicBezTo>
                    <a:pt x="128" y="225"/>
                    <a:pt x="128" y="225"/>
                    <a:pt x="128" y="225"/>
                  </a:cubicBezTo>
                  <a:cubicBezTo>
                    <a:pt x="132" y="225"/>
                    <a:pt x="133" y="225"/>
                    <a:pt x="145" y="194"/>
                  </a:cubicBezTo>
                  <a:cubicBezTo>
                    <a:pt x="154" y="190"/>
                    <a:pt x="154" y="190"/>
                    <a:pt x="154" y="190"/>
                  </a:cubicBezTo>
                  <a:cubicBezTo>
                    <a:pt x="172" y="198"/>
                    <a:pt x="182" y="201"/>
                    <a:pt x="185" y="201"/>
                  </a:cubicBezTo>
                  <a:cubicBezTo>
                    <a:pt x="187" y="201"/>
                    <a:pt x="187" y="201"/>
                    <a:pt x="187" y="201"/>
                  </a:cubicBezTo>
                  <a:cubicBezTo>
                    <a:pt x="206" y="183"/>
                    <a:pt x="206" y="183"/>
                    <a:pt x="206" y="183"/>
                  </a:cubicBezTo>
                  <a:cubicBezTo>
                    <a:pt x="208" y="180"/>
                    <a:pt x="209" y="180"/>
                    <a:pt x="195" y="150"/>
                  </a:cubicBezTo>
                  <a:cubicBezTo>
                    <a:pt x="199" y="141"/>
                    <a:pt x="199" y="141"/>
                    <a:pt x="199" y="141"/>
                  </a:cubicBezTo>
                  <a:cubicBezTo>
                    <a:pt x="230" y="128"/>
                    <a:pt x="230" y="127"/>
                    <a:pt x="230" y="124"/>
                  </a:cubicBezTo>
                  <a:cubicBezTo>
                    <a:pt x="230" y="100"/>
                    <a:pt x="230" y="100"/>
                    <a:pt x="230" y="100"/>
                  </a:cubicBezTo>
                  <a:cubicBezTo>
                    <a:pt x="230" y="96"/>
                    <a:pt x="230" y="95"/>
                    <a:pt x="199" y="84"/>
                  </a:cubicBezTo>
                  <a:close/>
                  <a:moveTo>
                    <a:pt x="115" y="152"/>
                  </a:moveTo>
                  <a:cubicBezTo>
                    <a:pt x="93" y="152"/>
                    <a:pt x="75" y="134"/>
                    <a:pt x="75" y="112"/>
                  </a:cubicBezTo>
                  <a:cubicBezTo>
                    <a:pt x="75" y="90"/>
                    <a:pt x="93" y="73"/>
                    <a:pt x="115" y="73"/>
                  </a:cubicBezTo>
                  <a:cubicBezTo>
                    <a:pt x="138" y="73"/>
                    <a:pt x="156" y="90"/>
                    <a:pt x="156" y="112"/>
                  </a:cubicBezTo>
                  <a:cubicBezTo>
                    <a:pt x="156" y="134"/>
                    <a:pt x="138" y="152"/>
                    <a:pt x="115" y="152"/>
                  </a:cubicBezTo>
                  <a:close/>
                  <a:moveTo>
                    <a:pt x="115" y="152"/>
                  </a:moveTo>
                  <a:cubicBezTo>
                    <a:pt x="115" y="152"/>
                    <a:pt x="115" y="152"/>
                    <a:pt x="115" y="152"/>
                  </a:cubicBezTo>
                </a:path>
              </a:pathLst>
            </a:custGeom>
            <a:solidFill>
              <a:srgbClr val="545454"/>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6" name="Freeform 14">
              <a:extLst>
                <a:ext uri="{FF2B5EF4-FFF2-40B4-BE49-F238E27FC236}">
                  <a16:creationId xmlns:a16="http://schemas.microsoft.com/office/drawing/2014/main" id="{B7AE18C5-BEA8-5A47-89D8-8C97B8954F19}"/>
                </a:ext>
              </a:extLst>
            </p:cNvPr>
            <p:cNvSpPr>
              <a:spLocks noEditPoints="1"/>
            </p:cNvSpPr>
            <p:nvPr/>
          </p:nvSpPr>
          <p:spPr bwMode="auto">
            <a:xfrm>
              <a:off x="4046889" y="1608387"/>
              <a:ext cx="775109" cy="704582"/>
            </a:xfrm>
            <a:custGeom>
              <a:avLst/>
              <a:gdLst>
                <a:gd name="T0" fmla="*/ 159 w 185"/>
                <a:gd name="T1" fmla="*/ 67 h 180"/>
                <a:gd name="T2" fmla="*/ 156 w 185"/>
                <a:gd name="T3" fmla="*/ 60 h 180"/>
                <a:gd name="T4" fmla="*/ 164 w 185"/>
                <a:gd name="T5" fmla="*/ 32 h 180"/>
                <a:gd name="T6" fmla="*/ 150 w 185"/>
                <a:gd name="T7" fmla="*/ 19 h 180"/>
                <a:gd name="T8" fmla="*/ 149 w 185"/>
                <a:gd name="T9" fmla="*/ 18 h 180"/>
                <a:gd name="T10" fmla="*/ 148 w 185"/>
                <a:gd name="T11" fmla="*/ 18 h 180"/>
                <a:gd name="T12" fmla="*/ 123 w 185"/>
                <a:gd name="T13" fmla="*/ 27 h 180"/>
                <a:gd name="T14" fmla="*/ 116 w 185"/>
                <a:gd name="T15" fmla="*/ 24 h 180"/>
                <a:gd name="T16" fmla="*/ 102 w 185"/>
                <a:gd name="T17" fmla="*/ 0 h 180"/>
                <a:gd name="T18" fmla="*/ 82 w 185"/>
                <a:gd name="T19" fmla="*/ 0 h 180"/>
                <a:gd name="T20" fmla="*/ 69 w 185"/>
                <a:gd name="T21" fmla="*/ 24 h 180"/>
                <a:gd name="T22" fmla="*/ 62 w 185"/>
                <a:gd name="T23" fmla="*/ 27 h 180"/>
                <a:gd name="T24" fmla="*/ 37 w 185"/>
                <a:gd name="T25" fmla="*/ 18 h 180"/>
                <a:gd name="T26" fmla="*/ 35 w 185"/>
                <a:gd name="T27" fmla="*/ 18 h 180"/>
                <a:gd name="T28" fmla="*/ 20 w 185"/>
                <a:gd name="T29" fmla="*/ 33 h 180"/>
                <a:gd name="T30" fmla="*/ 29 w 185"/>
                <a:gd name="T31" fmla="*/ 60 h 180"/>
                <a:gd name="T32" fmla="*/ 25 w 185"/>
                <a:gd name="T33" fmla="*/ 67 h 180"/>
                <a:gd name="T34" fmla="*/ 0 w 185"/>
                <a:gd name="T35" fmla="*/ 81 h 180"/>
                <a:gd name="T36" fmla="*/ 0 w 185"/>
                <a:gd name="T37" fmla="*/ 100 h 180"/>
                <a:gd name="T38" fmla="*/ 26 w 185"/>
                <a:gd name="T39" fmla="*/ 113 h 180"/>
                <a:gd name="T40" fmla="*/ 29 w 185"/>
                <a:gd name="T41" fmla="*/ 120 h 180"/>
                <a:gd name="T42" fmla="*/ 21 w 185"/>
                <a:gd name="T43" fmla="*/ 147 h 180"/>
                <a:gd name="T44" fmla="*/ 35 w 185"/>
                <a:gd name="T45" fmla="*/ 161 h 180"/>
                <a:gd name="T46" fmla="*/ 36 w 185"/>
                <a:gd name="T47" fmla="*/ 162 h 180"/>
                <a:gd name="T48" fmla="*/ 37 w 185"/>
                <a:gd name="T49" fmla="*/ 162 h 180"/>
                <a:gd name="T50" fmla="*/ 62 w 185"/>
                <a:gd name="T51" fmla="*/ 152 h 180"/>
                <a:gd name="T52" fmla="*/ 69 w 185"/>
                <a:gd name="T53" fmla="*/ 156 h 180"/>
                <a:gd name="T54" fmla="*/ 83 w 185"/>
                <a:gd name="T55" fmla="*/ 180 h 180"/>
                <a:gd name="T56" fmla="*/ 103 w 185"/>
                <a:gd name="T57" fmla="*/ 180 h 180"/>
                <a:gd name="T58" fmla="*/ 116 w 185"/>
                <a:gd name="T59" fmla="*/ 156 h 180"/>
                <a:gd name="T60" fmla="*/ 124 w 185"/>
                <a:gd name="T61" fmla="*/ 152 h 180"/>
                <a:gd name="T62" fmla="*/ 148 w 185"/>
                <a:gd name="T63" fmla="*/ 161 h 180"/>
                <a:gd name="T64" fmla="*/ 150 w 185"/>
                <a:gd name="T65" fmla="*/ 161 h 180"/>
                <a:gd name="T66" fmla="*/ 165 w 185"/>
                <a:gd name="T67" fmla="*/ 147 h 180"/>
                <a:gd name="T68" fmla="*/ 156 w 185"/>
                <a:gd name="T69" fmla="*/ 120 h 180"/>
                <a:gd name="T70" fmla="*/ 159 w 185"/>
                <a:gd name="T71" fmla="*/ 113 h 180"/>
                <a:gd name="T72" fmla="*/ 185 w 185"/>
                <a:gd name="T73" fmla="*/ 99 h 180"/>
                <a:gd name="T74" fmla="*/ 185 w 185"/>
                <a:gd name="T75" fmla="*/ 80 h 180"/>
                <a:gd name="T76" fmla="*/ 159 w 185"/>
                <a:gd name="T77" fmla="*/ 67 h 180"/>
                <a:gd name="T78" fmla="*/ 93 w 185"/>
                <a:gd name="T79" fmla="*/ 121 h 180"/>
                <a:gd name="T80" fmla="*/ 60 w 185"/>
                <a:gd name="T81" fmla="*/ 90 h 180"/>
                <a:gd name="T82" fmla="*/ 93 w 185"/>
                <a:gd name="T83" fmla="*/ 58 h 180"/>
                <a:gd name="T84" fmla="*/ 125 w 185"/>
                <a:gd name="T85" fmla="*/ 90 h 180"/>
                <a:gd name="T86" fmla="*/ 93 w 185"/>
                <a:gd name="T87" fmla="*/ 121 h 180"/>
                <a:gd name="T88" fmla="*/ 93 w 185"/>
                <a:gd name="T89" fmla="*/ 121 h 180"/>
                <a:gd name="T90" fmla="*/ 93 w 185"/>
                <a:gd name="T91" fmla="*/ 1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 h="180">
                  <a:moveTo>
                    <a:pt x="159" y="67"/>
                  </a:moveTo>
                  <a:cubicBezTo>
                    <a:pt x="156" y="60"/>
                    <a:pt x="156" y="60"/>
                    <a:pt x="156" y="60"/>
                  </a:cubicBezTo>
                  <a:cubicBezTo>
                    <a:pt x="167" y="35"/>
                    <a:pt x="166" y="34"/>
                    <a:pt x="164" y="32"/>
                  </a:cubicBezTo>
                  <a:cubicBezTo>
                    <a:pt x="150" y="19"/>
                    <a:pt x="150" y="19"/>
                    <a:pt x="150" y="19"/>
                  </a:cubicBezTo>
                  <a:cubicBezTo>
                    <a:pt x="149" y="18"/>
                    <a:pt x="149" y="18"/>
                    <a:pt x="149" y="18"/>
                  </a:cubicBezTo>
                  <a:cubicBezTo>
                    <a:pt x="148" y="18"/>
                    <a:pt x="148" y="18"/>
                    <a:pt x="148" y="18"/>
                  </a:cubicBezTo>
                  <a:cubicBezTo>
                    <a:pt x="147" y="18"/>
                    <a:pt x="144" y="18"/>
                    <a:pt x="123" y="27"/>
                  </a:cubicBezTo>
                  <a:cubicBezTo>
                    <a:pt x="116" y="24"/>
                    <a:pt x="116" y="24"/>
                    <a:pt x="116" y="24"/>
                  </a:cubicBezTo>
                  <a:cubicBezTo>
                    <a:pt x="106" y="0"/>
                    <a:pt x="105" y="0"/>
                    <a:pt x="102" y="0"/>
                  </a:cubicBezTo>
                  <a:cubicBezTo>
                    <a:pt x="82" y="0"/>
                    <a:pt x="82" y="0"/>
                    <a:pt x="82" y="0"/>
                  </a:cubicBezTo>
                  <a:cubicBezTo>
                    <a:pt x="79" y="0"/>
                    <a:pt x="78" y="0"/>
                    <a:pt x="69" y="24"/>
                  </a:cubicBezTo>
                  <a:cubicBezTo>
                    <a:pt x="62" y="27"/>
                    <a:pt x="62" y="27"/>
                    <a:pt x="62" y="27"/>
                  </a:cubicBezTo>
                  <a:cubicBezTo>
                    <a:pt x="47" y="21"/>
                    <a:pt x="39" y="18"/>
                    <a:pt x="37" y="18"/>
                  </a:cubicBezTo>
                  <a:cubicBezTo>
                    <a:pt x="35" y="18"/>
                    <a:pt x="35" y="18"/>
                    <a:pt x="35" y="18"/>
                  </a:cubicBezTo>
                  <a:cubicBezTo>
                    <a:pt x="20" y="33"/>
                    <a:pt x="20" y="33"/>
                    <a:pt x="20" y="33"/>
                  </a:cubicBezTo>
                  <a:cubicBezTo>
                    <a:pt x="18" y="35"/>
                    <a:pt x="17" y="36"/>
                    <a:pt x="29" y="60"/>
                  </a:cubicBezTo>
                  <a:cubicBezTo>
                    <a:pt x="25" y="67"/>
                    <a:pt x="25" y="67"/>
                    <a:pt x="25" y="67"/>
                  </a:cubicBezTo>
                  <a:cubicBezTo>
                    <a:pt x="0" y="77"/>
                    <a:pt x="0" y="78"/>
                    <a:pt x="0" y="81"/>
                  </a:cubicBezTo>
                  <a:cubicBezTo>
                    <a:pt x="0" y="100"/>
                    <a:pt x="0" y="100"/>
                    <a:pt x="0" y="100"/>
                  </a:cubicBezTo>
                  <a:cubicBezTo>
                    <a:pt x="0" y="103"/>
                    <a:pt x="0" y="104"/>
                    <a:pt x="26" y="113"/>
                  </a:cubicBezTo>
                  <a:cubicBezTo>
                    <a:pt x="29" y="120"/>
                    <a:pt x="29" y="120"/>
                    <a:pt x="29" y="120"/>
                  </a:cubicBezTo>
                  <a:cubicBezTo>
                    <a:pt x="18" y="145"/>
                    <a:pt x="19" y="145"/>
                    <a:pt x="21" y="147"/>
                  </a:cubicBezTo>
                  <a:cubicBezTo>
                    <a:pt x="35" y="161"/>
                    <a:pt x="35" y="161"/>
                    <a:pt x="35" y="161"/>
                  </a:cubicBezTo>
                  <a:cubicBezTo>
                    <a:pt x="36" y="162"/>
                    <a:pt x="36" y="162"/>
                    <a:pt x="36" y="162"/>
                  </a:cubicBezTo>
                  <a:cubicBezTo>
                    <a:pt x="37" y="162"/>
                    <a:pt x="37" y="162"/>
                    <a:pt x="37" y="162"/>
                  </a:cubicBezTo>
                  <a:cubicBezTo>
                    <a:pt x="38" y="162"/>
                    <a:pt x="41" y="162"/>
                    <a:pt x="62" y="152"/>
                  </a:cubicBezTo>
                  <a:cubicBezTo>
                    <a:pt x="69" y="156"/>
                    <a:pt x="69" y="156"/>
                    <a:pt x="69" y="156"/>
                  </a:cubicBezTo>
                  <a:cubicBezTo>
                    <a:pt x="79" y="180"/>
                    <a:pt x="80" y="180"/>
                    <a:pt x="83" y="180"/>
                  </a:cubicBezTo>
                  <a:cubicBezTo>
                    <a:pt x="103" y="180"/>
                    <a:pt x="103" y="180"/>
                    <a:pt x="103" y="180"/>
                  </a:cubicBezTo>
                  <a:cubicBezTo>
                    <a:pt x="106" y="180"/>
                    <a:pt x="107" y="180"/>
                    <a:pt x="116" y="156"/>
                  </a:cubicBezTo>
                  <a:cubicBezTo>
                    <a:pt x="124" y="152"/>
                    <a:pt x="124" y="152"/>
                    <a:pt x="124" y="152"/>
                  </a:cubicBezTo>
                  <a:cubicBezTo>
                    <a:pt x="138" y="158"/>
                    <a:pt x="146" y="161"/>
                    <a:pt x="148" y="161"/>
                  </a:cubicBezTo>
                  <a:cubicBezTo>
                    <a:pt x="150" y="161"/>
                    <a:pt x="150" y="161"/>
                    <a:pt x="150" y="161"/>
                  </a:cubicBezTo>
                  <a:cubicBezTo>
                    <a:pt x="165" y="147"/>
                    <a:pt x="165" y="147"/>
                    <a:pt x="165" y="147"/>
                  </a:cubicBezTo>
                  <a:cubicBezTo>
                    <a:pt x="167" y="145"/>
                    <a:pt x="168" y="144"/>
                    <a:pt x="156" y="120"/>
                  </a:cubicBezTo>
                  <a:cubicBezTo>
                    <a:pt x="159" y="113"/>
                    <a:pt x="159" y="113"/>
                    <a:pt x="159" y="113"/>
                  </a:cubicBezTo>
                  <a:cubicBezTo>
                    <a:pt x="185" y="103"/>
                    <a:pt x="185" y="102"/>
                    <a:pt x="185" y="99"/>
                  </a:cubicBezTo>
                  <a:cubicBezTo>
                    <a:pt x="185" y="80"/>
                    <a:pt x="185" y="80"/>
                    <a:pt x="185" y="80"/>
                  </a:cubicBezTo>
                  <a:cubicBezTo>
                    <a:pt x="185" y="77"/>
                    <a:pt x="185" y="76"/>
                    <a:pt x="159" y="67"/>
                  </a:cubicBezTo>
                  <a:close/>
                  <a:moveTo>
                    <a:pt x="93" y="121"/>
                  </a:moveTo>
                  <a:cubicBezTo>
                    <a:pt x="75" y="121"/>
                    <a:pt x="60" y="107"/>
                    <a:pt x="60" y="90"/>
                  </a:cubicBezTo>
                  <a:cubicBezTo>
                    <a:pt x="60" y="72"/>
                    <a:pt x="75" y="58"/>
                    <a:pt x="93" y="58"/>
                  </a:cubicBezTo>
                  <a:cubicBezTo>
                    <a:pt x="110" y="58"/>
                    <a:pt x="125" y="72"/>
                    <a:pt x="125" y="90"/>
                  </a:cubicBezTo>
                  <a:cubicBezTo>
                    <a:pt x="125" y="107"/>
                    <a:pt x="110" y="121"/>
                    <a:pt x="93" y="121"/>
                  </a:cubicBezTo>
                  <a:close/>
                  <a:moveTo>
                    <a:pt x="93" y="121"/>
                  </a:moveTo>
                  <a:cubicBezTo>
                    <a:pt x="93" y="121"/>
                    <a:pt x="93" y="121"/>
                    <a:pt x="93" y="121"/>
                  </a:cubicBezTo>
                </a:path>
              </a:pathLst>
            </a:custGeom>
            <a:solidFill>
              <a:srgbClr val="AEABAB"/>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7" name="Freeform 15">
              <a:extLst>
                <a:ext uri="{FF2B5EF4-FFF2-40B4-BE49-F238E27FC236}">
                  <a16:creationId xmlns:a16="http://schemas.microsoft.com/office/drawing/2014/main" id="{C14863F5-C932-F74F-960F-67B3826A40A9}"/>
                </a:ext>
              </a:extLst>
            </p:cNvPr>
            <p:cNvSpPr>
              <a:spLocks noEditPoints="1"/>
            </p:cNvSpPr>
            <p:nvPr/>
          </p:nvSpPr>
          <p:spPr bwMode="auto">
            <a:xfrm>
              <a:off x="1692234" y="1020910"/>
              <a:ext cx="743686" cy="681161"/>
            </a:xfrm>
            <a:custGeom>
              <a:avLst/>
              <a:gdLst>
                <a:gd name="T0" fmla="*/ 153 w 177"/>
                <a:gd name="T1" fmla="*/ 65 h 174"/>
                <a:gd name="T2" fmla="*/ 150 w 177"/>
                <a:gd name="T3" fmla="*/ 57 h 174"/>
                <a:gd name="T4" fmla="*/ 158 w 177"/>
                <a:gd name="T5" fmla="*/ 31 h 174"/>
                <a:gd name="T6" fmla="*/ 145 w 177"/>
                <a:gd name="T7" fmla="*/ 18 h 174"/>
                <a:gd name="T8" fmla="*/ 143 w 177"/>
                <a:gd name="T9" fmla="*/ 17 h 174"/>
                <a:gd name="T10" fmla="*/ 142 w 177"/>
                <a:gd name="T11" fmla="*/ 17 h 174"/>
                <a:gd name="T12" fmla="*/ 118 w 177"/>
                <a:gd name="T13" fmla="*/ 26 h 174"/>
                <a:gd name="T14" fmla="*/ 111 w 177"/>
                <a:gd name="T15" fmla="*/ 24 h 174"/>
                <a:gd name="T16" fmla="*/ 98 w 177"/>
                <a:gd name="T17" fmla="*/ 0 h 174"/>
                <a:gd name="T18" fmla="*/ 79 w 177"/>
                <a:gd name="T19" fmla="*/ 0 h 174"/>
                <a:gd name="T20" fmla="*/ 66 w 177"/>
                <a:gd name="T21" fmla="*/ 24 h 174"/>
                <a:gd name="T22" fmla="*/ 59 w 177"/>
                <a:gd name="T23" fmla="*/ 27 h 174"/>
                <a:gd name="T24" fmla="*/ 35 w 177"/>
                <a:gd name="T25" fmla="*/ 18 h 174"/>
                <a:gd name="T26" fmla="*/ 34 w 177"/>
                <a:gd name="T27" fmla="*/ 18 h 174"/>
                <a:gd name="T28" fmla="*/ 19 w 177"/>
                <a:gd name="T29" fmla="*/ 32 h 174"/>
                <a:gd name="T30" fmla="*/ 27 w 177"/>
                <a:gd name="T31" fmla="*/ 58 h 174"/>
                <a:gd name="T32" fmla="*/ 24 w 177"/>
                <a:gd name="T33" fmla="*/ 65 h 174"/>
                <a:gd name="T34" fmla="*/ 0 w 177"/>
                <a:gd name="T35" fmla="*/ 78 h 174"/>
                <a:gd name="T36" fmla="*/ 0 w 177"/>
                <a:gd name="T37" fmla="*/ 96 h 174"/>
                <a:gd name="T38" fmla="*/ 24 w 177"/>
                <a:gd name="T39" fmla="*/ 109 h 174"/>
                <a:gd name="T40" fmla="*/ 27 w 177"/>
                <a:gd name="T41" fmla="*/ 116 h 174"/>
                <a:gd name="T42" fmla="*/ 20 w 177"/>
                <a:gd name="T43" fmla="*/ 142 h 174"/>
                <a:gd name="T44" fmla="*/ 33 w 177"/>
                <a:gd name="T45" fmla="*/ 155 h 174"/>
                <a:gd name="T46" fmla="*/ 34 w 177"/>
                <a:gd name="T47" fmla="*/ 156 h 174"/>
                <a:gd name="T48" fmla="*/ 36 w 177"/>
                <a:gd name="T49" fmla="*/ 156 h 174"/>
                <a:gd name="T50" fmla="*/ 59 w 177"/>
                <a:gd name="T51" fmla="*/ 147 h 174"/>
                <a:gd name="T52" fmla="*/ 66 w 177"/>
                <a:gd name="T53" fmla="*/ 150 h 174"/>
                <a:gd name="T54" fmla="*/ 80 w 177"/>
                <a:gd name="T55" fmla="*/ 174 h 174"/>
                <a:gd name="T56" fmla="*/ 98 w 177"/>
                <a:gd name="T57" fmla="*/ 174 h 174"/>
                <a:gd name="T58" fmla="*/ 111 w 177"/>
                <a:gd name="T59" fmla="*/ 150 h 174"/>
                <a:gd name="T60" fmla="*/ 119 w 177"/>
                <a:gd name="T61" fmla="*/ 147 h 174"/>
                <a:gd name="T62" fmla="*/ 142 w 177"/>
                <a:gd name="T63" fmla="*/ 155 h 174"/>
                <a:gd name="T64" fmla="*/ 144 w 177"/>
                <a:gd name="T65" fmla="*/ 155 h 174"/>
                <a:gd name="T66" fmla="*/ 158 w 177"/>
                <a:gd name="T67" fmla="*/ 141 h 174"/>
                <a:gd name="T68" fmla="*/ 150 w 177"/>
                <a:gd name="T69" fmla="*/ 116 h 174"/>
                <a:gd name="T70" fmla="*/ 153 w 177"/>
                <a:gd name="T71" fmla="*/ 109 h 174"/>
                <a:gd name="T72" fmla="*/ 177 w 177"/>
                <a:gd name="T73" fmla="*/ 95 h 174"/>
                <a:gd name="T74" fmla="*/ 177 w 177"/>
                <a:gd name="T75" fmla="*/ 77 h 174"/>
                <a:gd name="T76" fmla="*/ 153 w 177"/>
                <a:gd name="T77" fmla="*/ 65 h 174"/>
                <a:gd name="T78" fmla="*/ 89 w 177"/>
                <a:gd name="T79" fmla="*/ 117 h 174"/>
                <a:gd name="T80" fmla="*/ 58 w 177"/>
                <a:gd name="T81" fmla="*/ 87 h 174"/>
                <a:gd name="T82" fmla="*/ 89 w 177"/>
                <a:gd name="T83" fmla="*/ 56 h 174"/>
                <a:gd name="T84" fmla="*/ 120 w 177"/>
                <a:gd name="T85" fmla="*/ 87 h 174"/>
                <a:gd name="T86" fmla="*/ 89 w 177"/>
                <a:gd name="T87" fmla="*/ 117 h 174"/>
                <a:gd name="T88" fmla="*/ 89 w 177"/>
                <a:gd name="T89" fmla="*/ 117 h 174"/>
                <a:gd name="T90" fmla="*/ 89 w 177"/>
                <a:gd name="T91"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4">
                  <a:moveTo>
                    <a:pt x="153" y="65"/>
                  </a:moveTo>
                  <a:cubicBezTo>
                    <a:pt x="150" y="57"/>
                    <a:pt x="150" y="57"/>
                    <a:pt x="150" y="57"/>
                  </a:cubicBezTo>
                  <a:cubicBezTo>
                    <a:pt x="160" y="34"/>
                    <a:pt x="160" y="33"/>
                    <a:pt x="158" y="31"/>
                  </a:cubicBezTo>
                  <a:cubicBezTo>
                    <a:pt x="145" y="18"/>
                    <a:pt x="145" y="18"/>
                    <a:pt x="145" y="18"/>
                  </a:cubicBezTo>
                  <a:cubicBezTo>
                    <a:pt x="143" y="17"/>
                    <a:pt x="143" y="17"/>
                    <a:pt x="143" y="17"/>
                  </a:cubicBezTo>
                  <a:cubicBezTo>
                    <a:pt x="142" y="17"/>
                    <a:pt x="142" y="17"/>
                    <a:pt x="142" y="17"/>
                  </a:cubicBezTo>
                  <a:cubicBezTo>
                    <a:pt x="141" y="17"/>
                    <a:pt x="138" y="17"/>
                    <a:pt x="118" y="26"/>
                  </a:cubicBezTo>
                  <a:cubicBezTo>
                    <a:pt x="111" y="24"/>
                    <a:pt x="111" y="24"/>
                    <a:pt x="111" y="24"/>
                  </a:cubicBezTo>
                  <a:cubicBezTo>
                    <a:pt x="101" y="0"/>
                    <a:pt x="100" y="0"/>
                    <a:pt x="98" y="0"/>
                  </a:cubicBezTo>
                  <a:cubicBezTo>
                    <a:pt x="79" y="0"/>
                    <a:pt x="79" y="0"/>
                    <a:pt x="79" y="0"/>
                  </a:cubicBezTo>
                  <a:cubicBezTo>
                    <a:pt x="76" y="0"/>
                    <a:pt x="75" y="0"/>
                    <a:pt x="66" y="24"/>
                  </a:cubicBezTo>
                  <a:cubicBezTo>
                    <a:pt x="59" y="27"/>
                    <a:pt x="59" y="27"/>
                    <a:pt x="59" y="27"/>
                  </a:cubicBezTo>
                  <a:cubicBezTo>
                    <a:pt x="45" y="21"/>
                    <a:pt x="37" y="18"/>
                    <a:pt x="35" y="18"/>
                  </a:cubicBezTo>
                  <a:cubicBezTo>
                    <a:pt x="34" y="18"/>
                    <a:pt x="34" y="18"/>
                    <a:pt x="34" y="18"/>
                  </a:cubicBezTo>
                  <a:cubicBezTo>
                    <a:pt x="19" y="32"/>
                    <a:pt x="19" y="32"/>
                    <a:pt x="19" y="32"/>
                  </a:cubicBezTo>
                  <a:cubicBezTo>
                    <a:pt x="17" y="34"/>
                    <a:pt x="16" y="35"/>
                    <a:pt x="27" y="58"/>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8" y="140"/>
                    <a:pt x="20" y="142"/>
                  </a:cubicBezTo>
                  <a:cubicBezTo>
                    <a:pt x="33" y="155"/>
                    <a:pt x="33" y="155"/>
                    <a:pt x="33" y="155"/>
                  </a:cubicBezTo>
                  <a:cubicBezTo>
                    <a:pt x="34" y="156"/>
                    <a:pt x="34" y="156"/>
                    <a:pt x="34" y="156"/>
                  </a:cubicBezTo>
                  <a:cubicBezTo>
                    <a:pt x="36" y="156"/>
                    <a:pt x="36" y="156"/>
                    <a:pt x="36" y="156"/>
                  </a:cubicBezTo>
                  <a:cubicBezTo>
                    <a:pt x="37" y="156"/>
                    <a:pt x="39" y="156"/>
                    <a:pt x="59" y="147"/>
                  </a:cubicBezTo>
                  <a:cubicBezTo>
                    <a:pt x="66" y="150"/>
                    <a:pt x="66" y="150"/>
                    <a:pt x="66" y="150"/>
                  </a:cubicBezTo>
                  <a:cubicBezTo>
                    <a:pt x="76" y="174"/>
                    <a:pt x="77" y="174"/>
                    <a:pt x="80" y="174"/>
                  </a:cubicBezTo>
                  <a:cubicBezTo>
                    <a:pt x="98" y="174"/>
                    <a:pt x="98" y="174"/>
                    <a:pt x="98" y="174"/>
                  </a:cubicBezTo>
                  <a:cubicBezTo>
                    <a:pt x="101" y="174"/>
                    <a:pt x="102" y="174"/>
                    <a:pt x="111" y="150"/>
                  </a:cubicBezTo>
                  <a:cubicBezTo>
                    <a:pt x="119" y="147"/>
                    <a:pt x="119" y="147"/>
                    <a:pt x="119" y="147"/>
                  </a:cubicBezTo>
                  <a:cubicBezTo>
                    <a:pt x="132" y="153"/>
                    <a:pt x="140" y="155"/>
                    <a:pt x="142" y="155"/>
                  </a:cubicBezTo>
                  <a:cubicBezTo>
                    <a:pt x="144" y="155"/>
                    <a:pt x="144" y="155"/>
                    <a:pt x="144" y="155"/>
                  </a:cubicBezTo>
                  <a:cubicBezTo>
                    <a:pt x="158" y="141"/>
                    <a:pt x="158" y="141"/>
                    <a:pt x="158" y="141"/>
                  </a:cubicBezTo>
                  <a:cubicBezTo>
                    <a:pt x="160" y="139"/>
                    <a:pt x="161" y="139"/>
                    <a:pt x="150" y="116"/>
                  </a:cubicBezTo>
                  <a:cubicBezTo>
                    <a:pt x="153" y="109"/>
                    <a:pt x="153" y="109"/>
                    <a:pt x="153" y="109"/>
                  </a:cubicBezTo>
                  <a:cubicBezTo>
                    <a:pt x="177" y="99"/>
                    <a:pt x="177" y="98"/>
                    <a:pt x="177" y="95"/>
                  </a:cubicBezTo>
                  <a:cubicBezTo>
                    <a:pt x="177" y="77"/>
                    <a:pt x="177" y="77"/>
                    <a:pt x="177" y="77"/>
                  </a:cubicBezTo>
                  <a:cubicBezTo>
                    <a:pt x="177" y="74"/>
                    <a:pt x="177" y="73"/>
                    <a:pt x="153" y="65"/>
                  </a:cubicBezTo>
                  <a:close/>
                  <a:moveTo>
                    <a:pt x="89" y="117"/>
                  </a:moveTo>
                  <a:cubicBezTo>
                    <a:pt x="72" y="117"/>
                    <a:pt x="58" y="103"/>
                    <a:pt x="58" y="87"/>
                  </a:cubicBezTo>
                  <a:cubicBezTo>
                    <a:pt x="58" y="70"/>
                    <a:pt x="72" y="56"/>
                    <a:pt x="89" y="56"/>
                  </a:cubicBezTo>
                  <a:cubicBezTo>
                    <a:pt x="106" y="56"/>
                    <a:pt x="120" y="70"/>
                    <a:pt x="120" y="87"/>
                  </a:cubicBezTo>
                  <a:cubicBezTo>
                    <a:pt x="120" y="103"/>
                    <a:pt x="106" y="117"/>
                    <a:pt x="89" y="117"/>
                  </a:cubicBezTo>
                  <a:close/>
                  <a:moveTo>
                    <a:pt x="89" y="117"/>
                  </a:moveTo>
                  <a:cubicBezTo>
                    <a:pt x="89" y="117"/>
                    <a:pt x="89" y="117"/>
                    <a:pt x="89" y="117"/>
                  </a:cubicBezTo>
                </a:path>
              </a:pathLst>
            </a:custGeom>
            <a:solidFill>
              <a:srgbClr val="CFD5D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8" name="Freeform 16">
              <a:extLst>
                <a:ext uri="{FF2B5EF4-FFF2-40B4-BE49-F238E27FC236}">
                  <a16:creationId xmlns:a16="http://schemas.microsoft.com/office/drawing/2014/main" id="{3A31B362-2AC7-3941-A95C-A93A13D8AACA}"/>
                </a:ext>
              </a:extLst>
            </p:cNvPr>
            <p:cNvSpPr>
              <a:spLocks noEditPoints="1"/>
            </p:cNvSpPr>
            <p:nvPr/>
          </p:nvSpPr>
          <p:spPr bwMode="auto">
            <a:xfrm>
              <a:off x="2930313" y="3827527"/>
              <a:ext cx="1036971" cy="948550"/>
            </a:xfrm>
            <a:custGeom>
              <a:avLst/>
              <a:gdLst>
                <a:gd name="T0" fmla="*/ 213 w 247"/>
                <a:gd name="T1" fmla="*/ 90 h 242"/>
                <a:gd name="T2" fmla="*/ 209 w 247"/>
                <a:gd name="T3" fmla="*/ 80 h 242"/>
                <a:gd name="T4" fmla="*/ 219 w 247"/>
                <a:gd name="T5" fmla="*/ 44 h 242"/>
                <a:gd name="T6" fmla="*/ 201 w 247"/>
                <a:gd name="T7" fmla="*/ 26 h 242"/>
                <a:gd name="T8" fmla="*/ 199 w 247"/>
                <a:gd name="T9" fmla="*/ 24 h 242"/>
                <a:gd name="T10" fmla="*/ 197 w 247"/>
                <a:gd name="T11" fmla="*/ 24 h 242"/>
                <a:gd name="T12" fmla="*/ 165 w 247"/>
                <a:gd name="T13" fmla="*/ 37 h 242"/>
                <a:gd name="T14" fmla="*/ 154 w 247"/>
                <a:gd name="T15" fmla="*/ 33 h 242"/>
                <a:gd name="T16" fmla="*/ 136 w 247"/>
                <a:gd name="T17" fmla="*/ 0 h 242"/>
                <a:gd name="T18" fmla="*/ 110 w 247"/>
                <a:gd name="T19" fmla="*/ 0 h 242"/>
                <a:gd name="T20" fmla="*/ 92 w 247"/>
                <a:gd name="T21" fmla="*/ 33 h 242"/>
                <a:gd name="T22" fmla="*/ 82 w 247"/>
                <a:gd name="T23" fmla="*/ 37 h 242"/>
                <a:gd name="T24" fmla="*/ 49 w 247"/>
                <a:gd name="T25" fmla="*/ 25 h 242"/>
                <a:gd name="T26" fmla="*/ 46 w 247"/>
                <a:gd name="T27" fmla="*/ 25 h 242"/>
                <a:gd name="T28" fmla="*/ 26 w 247"/>
                <a:gd name="T29" fmla="*/ 45 h 242"/>
                <a:gd name="T30" fmla="*/ 37 w 247"/>
                <a:gd name="T31" fmla="*/ 80 h 242"/>
                <a:gd name="T32" fmla="*/ 33 w 247"/>
                <a:gd name="T33" fmla="*/ 90 h 242"/>
                <a:gd name="T34" fmla="*/ 0 w 247"/>
                <a:gd name="T35" fmla="*/ 109 h 242"/>
                <a:gd name="T36" fmla="*/ 0 w 247"/>
                <a:gd name="T37" fmla="*/ 134 h 242"/>
                <a:gd name="T38" fmla="*/ 33 w 247"/>
                <a:gd name="T39" fmla="*/ 152 h 242"/>
                <a:gd name="T40" fmla="*/ 38 w 247"/>
                <a:gd name="T41" fmla="*/ 162 h 242"/>
                <a:gd name="T42" fmla="*/ 27 w 247"/>
                <a:gd name="T43" fmla="*/ 198 h 242"/>
                <a:gd name="T44" fmla="*/ 45 w 247"/>
                <a:gd name="T45" fmla="*/ 216 h 242"/>
                <a:gd name="T46" fmla="*/ 47 w 247"/>
                <a:gd name="T47" fmla="*/ 218 h 242"/>
                <a:gd name="T48" fmla="*/ 49 w 247"/>
                <a:gd name="T49" fmla="*/ 218 h 242"/>
                <a:gd name="T50" fmla="*/ 82 w 247"/>
                <a:gd name="T51" fmla="*/ 205 h 242"/>
                <a:gd name="T52" fmla="*/ 92 w 247"/>
                <a:gd name="T53" fmla="*/ 209 h 242"/>
                <a:gd name="T54" fmla="*/ 111 w 247"/>
                <a:gd name="T55" fmla="*/ 242 h 242"/>
                <a:gd name="T56" fmla="*/ 137 w 247"/>
                <a:gd name="T57" fmla="*/ 242 h 242"/>
                <a:gd name="T58" fmla="*/ 155 w 247"/>
                <a:gd name="T59" fmla="*/ 209 h 242"/>
                <a:gd name="T60" fmla="*/ 165 w 247"/>
                <a:gd name="T61" fmla="*/ 205 h 242"/>
                <a:gd name="T62" fmla="*/ 198 w 247"/>
                <a:gd name="T63" fmla="*/ 217 h 242"/>
                <a:gd name="T64" fmla="*/ 200 w 247"/>
                <a:gd name="T65" fmla="*/ 217 h 242"/>
                <a:gd name="T66" fmla="*/ 220 w 247"/>
                <a:gd name="T67" fmla="*/ 197 h 242"/>
                <a:gd name="T68" fmla="*/ 209 w 247"/>
                <a:gd name="T69" fmla="*/ 161 h 242"/>
                <a:gd name="T70" fmla="*/ 213 w 247"/>
                <a:gd name="T71" fmla="*/ 151 h 242"/>
                <a:gd name="T72" fmla="*/ 247 w 247"/>
                <a:gd name="T73" fmla="*/ 133 h 242"/>
                <a:gd name="T74" fmla="*/ 247 w 247"/>
                <a:gd name="T75" fmla="*/ 108 h 242"/>
                <a:gd name="T76" fmla="*/ 213 w 247"/>
                <a:gd name="T77" fmla="*/ 90 h 242"/>
                <a:gd name="T78" fmla="*/ 123 w 247"/>
                <a:gd name="T79" fmla="*/ 163 h 242"/>
                <a:gd name="T80" fmla="*/ 80 w 247"/>
                <a:gd name="T81" fmla="*/ 121 h 242"/>
                <a:gd name="T82" fmla="*/ 123 w 247"/>
                <a:gd name="T83" fmla="*/ 79 h 242"/>
                <a:gd name="T84" fmla="*/ 166 w 247"/>
                <a:gd name="T85" fmla="*/ 121 h 242"/>
                <a:gd name="T86" fmla="*/ 123 w 247"/>
                <a:gd name="T87" fmla="*/ 163 h 242"/>
                <a:gd name="T88" fmla="*/ 123 w 247"/>
                <a:gd name="T89" fmla="*/ 163 h 242"/>
                <a:gd name="T90" fmla="*/ 123 w 247"/>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242">
                  <a:moveTo>
                    <a:pt x="213" y="90"/>
                  </a:moveTo>
                  <a:cubicBezTo>
                    <a:pt x="209" y="80"/>
                    <a:pt x="209" y="80"/>
                    <a:pt x="209" y="80"/>
                  </a:cubicBezTo>
                  <a:cubicBezTo>
                    <a:pt x="223" y="48"/>
                    <a:pt x="222" y="47"/>
                    <a:pt x="219" y="44"/>
                  </a:cubicBezTo>
                  <a:cubicBezTo>
                    <a:pt x="201" y="26"/>
                    <a:pt x="201" y="26"/>
                    <a:pt x="201" y="26"/>
                  </a:cubicBezTo>
                  <a:cubicBezTo>
                    <a:pt x="199" y="24"/>
                    <a:pt x="199" y="24"/>
                    <a:pt x="199" y="24"/>
                  </a:cubicBezTo>
                  <a:cubicBezTo>
                    <a:pt x="197" y="24"/>
                    <a:pt x="197" y="24"/>
                    <a:pt x="197" y="24"/>
                  </a:cubicBezTo>
                  <a:cubicBezTo>
                    <a:pt x="196" y="24"/>
                    <a:pt x="193" y="24"/>
                    <a:pt x="165" y="37"/>
                  </a:cubicBezTo>
                  <a:cubicBezTo>
                    <a:pt x="154" y="33"/>
                    <a:pt x="154" y="33"/>
                    <a:pt x="154" y="33"/>
                  </a:cubicBezTo>
                  <a:cubicBezTo>
                    <a:pt x="141" y="0"/>
                    <a:pt x="140" y="0"/>
                    <a:pt x="136" y="0"/>
                  </a:cubicBezTo>
                  <a:cubicBezTo>
                    <a:pt x="110" y="0"/>
                    <a:pt x="110" y="0"/>
                    <a:pt x="110" y="0"/>
                  </a:cubicBezTo>
                  <a:cubicBezTo>
                    <a:pt x="106" y="0"/>
                    <a:pt x="104" y="0"/>
                    <a:pt x="92" y="33"/>
                  </a:cubicBezTo>
                  <a:cubicBezTo>
                    <a:pt x="82" y="37"/>
                    <a:pt x="82" y="37"/>
                    <a:pt x="82" y="37"/>
                  </a:cubicBezTo>
                  <a:cubicBezTo>
                    <a:pt x="63" y="29"/>
                    <a:pt x="52" y="25"/>
                    <a:pt x="49" y="25"/>
                  </a:cubicBezTo>
                  <a:cubicBezTo>
                    <a:pt x="46" y="25"/>
                    <a:pt x="46" y="25"/>
                    <a:pt x="46" y="25"/>
                  </a:cubicBezTo>
                  <a:cubicBezTo>
                    <a:pt x="26" y="45"/>
                    <a:pt x="26" y="45"/>
                    <a:pt x="26" y="45"/>
                  </a:cubicBezTo>
                  <a:cubicBezTo>
                    <a:pt x="23" y="47"/>
                    <a:pt x="22" y="48"/>
                    <a:pt x="37" y="80"/>
                  </a:cubicBezTo>
                  <a:cubicBezTo>
                    <a:pt x="33" y="90"/>
                    <a:pt x="33" y="90"/>
                    <a:pt x="33" y="90"/>
                  </a:cubicBezTo>
                  <a:cubicBezTo>
                    <a:pt x="0" y="103"/>
                    <a:pt x="0" y="105"/>
                    <a:pt x="0" y="109"/>
                  </a:cubicBezTo>
                  <a:cubicBezTo>
                    <a:pt x="0" y="134"/>
                    <a:pt x="0" y="134"/>
                    <a:pt x="0" y="134"/>
                  </a:cubicBezTo>
                  <a:cubicBezTo>
                    <a:pt x="0" y="138"/>
                    <a:pt x="0" y="140"/>
                    <a:pt x="33" y="152"/>
                  </a:cubicBezTo>
                  <a:cubicBezTo>
                    <a:pt x="38" y="162"/>
                    <a:pt x="38" y="162"/>
                    <a:pt x="38" y="162"/>
                  </a:cubicBezTo>
                  <a:cubicBezTo>
                    <a:pt x="23" y="194"/>
                    <a:pt x="24" y="195"/>
                    <a:pt x="27" y="198"/>
                  </a:cubicBezTo>
                  <a:cubicBezTo>
                    <a:pt x="45" y="216"/>
                    <a:pt x="45" y="216"/>
                    <a:pt x="45" y="216"/>
                  </a:cubicBezTo>
                  <a:cubicBezTo>
                    <a:pt x="47" y="218"/>
                    <a:pt x="47" y="218"/>
                    <a:pt x="47" y="218"/>
                  </a:cubicBezTo>
                  <a:cubicBezTo>
                    <a:pt x="49" y="218"/>
                    <a:pt x="49" y="218"/>
                    <a:pt x="49" y="218"/>
                  </a:cubicBezTo>
                  <a:cubicBezTo>
                    <a:pt x="50" y="218"/>
                    <a:pt x="54" y="218"/>
                    <a:pt x="82" y="205"/>
                  </a:cubicBezTo>
                  <a:cubicBezTo>
                    <a:pt x="92" y="209"/>
                    <a:pt x="92" y="209"/>
                    <a:pt x="92" y="209"/>
                  </a:cubicBezTo>
                  <a:cubicBezTo>
                    <a:pt x="105" y="242"/>
                    <a:pt x="107" y="242"/>
                    <a:pt x="111" y="242"/>
                  </a:cubicBezTo>
                  <a:cubicBezTo>
                    <a:pt x="137" y="242"/>
                    <a:pt x="137" y="242"/>
                    <a:pt x="137" y="242"/>
                  </a:cubicBezTo>
                  <a:cubicBezTo>
                    <a:pt x="141" y="242"/>
                    <a:pt x="142" y="242"/>
                    <a:pt x="155" y="209"/>
                  </a:cubicBezTo>
                  <a:cubicBezTo>
                    <a:pt x="165" y="205"/>
                    <a:pt x="165" y="205"/>
                    <a:pt x="165" y="205"/>
                  </a:cubicBezTo>
                  <a:cubicBezTo>
                    <a:pt x="184" y="213"/>
                    <a:pt x="195" y="217"/>
                    <a:pt x="198" y="217"/>
                  </a:cubicBezTo>
                  <a:cubicBezTo>
                    <a:pt x="200" y="217"/>
                    <a:pt x="200" y="217"/>
                    <a:pt x="200" y="217"/>
                  </a:cubicBezTo>
                  <a:cubicBezTo>
                    <a:pt x="220" y="197"/>
                    <a:pt x="220" y="197"/>
                    <a:pt x="220" y="197"/>
                  </a:cubicBezTo>
                  <a:cubicBezTo>
                    <a:pt x="223" y="194"/>
                    <a:pt x="224" y="193"/>
                    <a:pt x="209" y="161"/>
                  </a:cubicBezTo>
                  <a:cubicBezTo>
                    <a:pt x="213" y="151"/>
                    <a:pt x="213" y="151"/>
                    <a:pt x="213" y="151"/>
                  </a:cubicBezTo>
                  <a:cubicBezTo>
                    <a:pt x="247" y="138"/>
                    <a:pt x="247" y="137"/>
                    <a:pt x="247" y="133"/>
                  </a:cubicBezTo>
                  <a:cubicBezTo>
                    <a:pt x="247" y="108"/>
                    <a:pt x="247" y="108"/>
                    <a:pt x="247" y="108"/>
                  </a:cubicBezTo>
                  <a:cubicBezTo>
                    <a:pt x="247" y="104"/>
                    <a:pt x="247" y="102"/>
                    <a:pt x="213" y="90"/>
                  </a:cubicBezTo>
                  <a:close/>
                  <a:moveTo>
                    <a:pt x="123" y="163"/>
                  </a:moveTo>
                  <a:cubicBezTo>
                    <a:pt x="99" y="163"/>
                    <a:pt x="80" y="144"/>
                    <a:pt x="80" y="121"/>
                  </a:cubicBezTo>
                  <a:cubicBezTo>
                    <a:pt x="80" y="98"/>
                    <a:pt x="99" y="79"/>
                    <a:pt x="123" y="79"/>
                  </a:cubicBezTo>
                  <a:cubicBezTo>
                    <a:pt x="147" y="79"/>
                    <a:pt x="166" y="98"/>
                    <a:pt x="166" y="121"/>
                  </a:cubicBezTo>
                  <a:cubicBezTo>
                    <a:pt x="166" y="144"/>
                    <a:pt x="147" y="163"/>
                    <a:pt x="123" y="163"/>
                  </a:cubicBezTo>
                  <a:close/>
                  <a:moveTo>
                    <a:pt x="123" y="163"/>
                  </a:moveTo>
                  <a:cubicBezTo>
                    <a:pt x="123" y="163"/>
                    <a:pt x="123" y="163"/>
                    <a:pt x="123" y="16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9" name="Freeform 17">
              <a:extLst>
                <a:ext uri="{FF2B5EF4-FFF2-40B4-BE49-F238E27FC236}">
                  <a16:creationId xmlns:a16="http://schemas.microsoft.com/office/drawing/2014/main" id="{B4B36B0B-08FB-C248-9517-8FF098A4DC1B}"/>
                </a:ext>
              </a:extLst>
            </p:cNvPr>
            <p:cNvSpPr>
              <a:spLocks noEditPoints="1"/>
            </p:cNvSpPr>
            <p:nvPr/>
          </p:nvSpPr>
          <p:spPr bwMode="auto">
            <a:xfrm>
              <a:off x="2255760" y="4333030"/>
              <a:ext cx="502773" cy="462565"/>
            </a:xfrm>
            <a:custGeom>
              <a:avLst/>
              <a:gdLst>
                <a:gd name="T0" fmla="*/ 104 w 120"/>
                <a:gd name="T1" fmla="*/ 44 h 118"/>
                <a:gd name="T2" fmla="*/ 102 w 120"/>
                <a:gd name="T3" fmla="*/ 39 h 118"/>
                <a:gd name="T4" fmla="*/ 107 w 120"/>
                <a:gd name="T5" fmla="*/ 22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4 w 120"/>
                <a:gd name="T19" fmla="*/ 0 h 118"/>
                <a:gd name="T20" fmla="*/ 45 w 120"/>
                <a:gd name="T21" fmla="*/ 16 h 118"/>
                <a:gd name="T22" fmla="*/ 40 w 120"/>
                <a:gd name="T23" fmla="*/ 18 h 118"/>
                <a:gd name="T24" fmla="*/ 24 w 120"/>
                <a:gd name="T25" fmla="*/ 12 h 118"/>
                <a:gd name="T26" fmla="*/ 23 w 120"/>
                <a:gd name="T27" fmla="*/ 13 h 118"/>
                <a:gd name="T28" fmla="*/ 13 w 120"/>
                <a:gd name="T29" fmla="*/ 22 h 118"/>
                <a:gd name="T30" fmla="*/ 19 w 120"/>
                <a:gd name="T31" fmla="*/ 39 h 118"/>
                <a:gd name="T32" fmla="*/ 17 w 120"/>
                <a:gd name="T33" fmla="*/ 44 h 118"/>
                <a:gd name="T34" fmla="*/ 0 w 120"/>
                <a:gd name="T35" fmla="*/ 53 h 118"/>
                <a:gd name="T36" fmla="*/ 0 w 120"/>
                <a:gd name="T37" fmla="*/ 65 h 118"/>
                <a:gd name="T38" fmla="*/ 17 w 120"/>
                <a:gd name="T39" fmla="*/ 74 h 118"/>
                <a:gd name="T40" fmla="*/ 19 w 120"/>
                <a:gd name="T41" fmla="*/ 79 h 118"/>
                <a:gd name="T42" fmla="*/ 14 w 120"/>
                <a:gd name="T43" fmla="*/ 96 h 118"/>
                <a:gd name="T44" fmla="*/ 23 w 120"/>
                <a:gd name="T45" fmla="*/ 105 h 118"/>
                <a:gd name="T46" fmla="*/ 24 w 120"/>
                <a:gd name="T47" fmla="*/ 106 h 118"/>
                <a:gd name="T48" fmla="*/ 25 w 120"/>
                <a:gd name="T49" fmla="*/ 106 h 118"/>
                <a:gd name="T50" fmla="*/ 40 w 120"/>
                <a:gd name="T51" fmla="*/ 100 h 118"/>
                <a:gd name="T52" fmla="*/ 45 w 120"/>
                <a:gd name="T53" fmla="*/ 102 h 118"/>
                <a:gd name="T54" fmla="*/ 54 w 120"/>
                <a:gd name="T55" fmla="*/ 118 h 118"/>
                <a:gd name="T56" fmla="*/ 67 w 120"/>
                <a:gd name="T57" fmla="*/ 118 h 118"/>
                <a:gd name="T58" fmla="*/ 76 w 120"/>
                <a:gd name="T59" fmla="*/ 102 h 118"/>
                <a:gd name="T60" fmla="*/ 81 w 120"/>
                <a:gd name="T61" fmla="*/ 100 h 118"/>
                <a:gd name="T62" fmla="*/ 97 w 120"/>
                <a:gd name="T63" fmla="*/ 106 h 118"/>
                <a:gd name="T64" fmla="*/ 98 w 120"/>
                <a:gd name="T65" fmla="*/ 106 h 118"/>
                <a:gd name="T66" fmla="*/ 107 w 120"/>
                <a:gd name="T67" fmla="*/ 96 h 118"/>
                <a:gd name="T68" fmla="*/ 102 w 120"/>
                <a:gd name="T69" fmla="*/ 79 h 118"/>
                <a:gd name="T70" fmla="*/ 104 w 120"/>
                <a:gd name="T71" fmla="*/ 74 h 118"/>
                <a:gd name="T72" fmla="*/ 120 w 120"/>
                <a:gd name="T73" fmla="*/ 65 h 118"/>
                <a:gd name="T74" fmla="*/ 120 w 120"/>
                <a:gd name="T75" fmla="*/ 53 h 118"/>
                <a:gd name="T76" fmla="*/ 104 w 120"/>
                <a:gd name="T77" fmla="*/ 44 h 118"/>
                <a:gd name="T78" fmla="*/ 60 w 120"/>
                <a:gd name="T79" fmla="*/ 80 h 118"/>
                <a:gd name="T80" fmla="*/ 39 w 120"/>
                <a:gd name="T81" fmla="*/ 59 h 118"/>
                <a:gd name="T82" fmla="*/ 60 w 120"/>
                <a:gd name="T83" fmla="*/ 38 h 118"/>
                <a:gd name="T84" fmla="*/ 81 w 120"/>
                <a:gd name="T85" fmla="*/ 59 h 118"/>
                <a:gd name="T86" fmla="*/ 60 w 120"/>
                <a:gd name="T87" fmla="*/ 80 h 118"/>
                <a:gd name="T88" fmla="*/ 60 w 120"/>
                <a:gd name="T89" fmla="*/ 80 h 118"/>
                <a:gd name="T90" fmla="*/ 60 w 120"/>
                <a:gd name="T91" fmla="*/ 8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2"/>
                  </a:cubicBezTo>
                  <a:cubicBezTo>
                    <a:pt x="98" y="13"/>
                    <a:pt x="98" y="13"/>
                    <a:pt x="98" y="13"/>
                  </a:cubicBezTo>
                  <a:cubicBezTo>
                    <a:pt x="97" y="12"/>
                    <a:pt x="97" y="12"/>
                    <a:pt x="97" y="12"/>
                  </a:cubicBezTo>
                  <a:cubicBezTo>
                    <a:pt x="96" y="12"/>
                    <a:pt x="96" y="12"/>
                    <a:pt x="96" y="12"/>
                  </a:cubicBezTo>
                  <a:cubicBezTo>
                    <a:pt x="96" y="12"/>
                    <a:pt x="94" y="12"/>
                    <a:pt x="80" y="18"/>
                  </a:cubicBezTo>
                  <a:cubicBezTo>
                    <a:pt x="75" y="16"/>
                    <a:pt x="75" y="16"/>
                    <a:pt x="75" y="16"/>
                  </a:cubicBezTo>
                  <a:cubicBezTo>
                    <a:pt x="69" y="0"/>
                    <a:pt x="68" y="0"/>
                    <a:pt x="66" y="0"/>
                  </a:cubicBezTo>
                  <a:cubicBezTo>
                    <a:pt x="54" y="0"/>
                    <a:pt x="54" y="0"/>
                    <a:pt x="54" y="0"/>
                  </a:cubicBezTo>
                  <a:cubicBezTo>
                    <a:pt x="52" y="0"/>
                    <a:pt x="51" y="0"/>
                    <a:pt x="45" y="16"/>
                  </a:cubicBezTo>
                  <a:cubicBezTo>
                    <a:pt x="40" y="18"/>
                    <a:pt x="40" y="18"/>
                    <a:pt x="40" y="18"/>
                  </a:cubicBezTo>
                  <a:cubicBezTo>
                    <a:pt x="31" y="14"/>
                    <a:pt x="26" y="12"/>
                    <a:pt x="24" y="12"/>
                  </a:cubicBezTo>
                  <a:cubicBezTo>
                    <a:pt x="23" y="13"/>
                    <a:pt x="23" y="13"/>
                    <a:pt x="23" y="13"/>
                  </a:cubicBezTo>
                  <a:cubicBezTo>
                    <a:pt x="13" y="22"/>
                    <a:pt x="13" y="22"/>
                    <a:pt x="13" y="22"/>
                  </a:cubicBezTo>
                  <a:cubicBezTo>
                    <a:pt x="12" y="23"/>
                    <a:pt x="11" y="24"/>
                    <a:pt x="19" y="39"/>
                  </a:cubicBezTo>
                  <a:cubicBezTo>
                    <a:pt x="17" y="44"/>
                    <a:pt x="17" y="44"/>
                    <a:pt x="17" y="44"/>
                  </a:cubicBezTo>
                  <a:cubicBezTo>
                    <a:pt x="0" y="51"/>
                    <a:pt x="0" y="51"/>
                    <a:pt x="0" y="53"/>
                  </a:cubicBezTo>
                  <a:cubicBezTo>
                    <a:pt x="0" y="65"/>
                    <a:pt x="0" y="65"/>
                    <a:pt x="0" y="65"/>
                  </a:cubicBezTo>
                  <a:cubicBezTo>
                    <a:pt x="0" y="67"/>
                    <a:pt x="0" y="68"/>
                    <a:pt x="17" y="74"/>
                  </a:cubicBezTo>
                  <a:cubicBezTo>
                    <a:pt x="19" y="79"/>
                    <a:pt x="19" y="79"/>
                    <a:pt x="19" y="79"/>
                  </a:cubicBezTo>
                  <a:cubicBezTo>
                    <a:pt x="12" y="95"/>
                    <a:pt x="12" y="95"/>
                    <a:pt x="14" y="96"/>
                  </a:cubicBezTo>
                  <a:cubicBezTo>
                    <a:pt x="23" y="105"/>
                    <a:pt x="23" y="105"/>
                    <a:pt x="23" y="105"/>
                  </a:cubicBezTo>
                  <a:cubicBezTo>
                    <a:pt x="24" y="106"/>
                    <a:pt x="24" y="106"/>
                    <a:pt x="24" y="106"/>
                  </a:cubicBezTo>
                  <a:cubicBezTo>
                    <a:pt x="25" y="106"/>
                    <a:pt x="25" y="106"/>
                    <a:pt x="25" y="106"/>
                  </a:cubicBezTo>
                  <a:cubicBezTo>
                    <a:pt x="25" y="106"/>
                    <a:pt x="27" y="106"/>
                    <a:pt x="40" y="100"/>
                  </a:cubicBezTo>
                  <a:cubicBezTo>
                    <a:pt x="45" y="102"/>
                    <a:pt x="45" y="102"/>
                    <a:pt x="45" y="102"/>
                  </a:cubicBezTo>
                  <a:cubicBezTo>
                    <a:pt x="52" y="118"/>
                    <a:pt x="52" y="118"/>
                    <a:pt x="54" y="118"/>
                  </a:cubicBezTo>
                  <a:cubicBezTo>
                    <a:pt x="67" y="118"/>
                    <a:pt x="67" y="118"/>
                    <a:pt x="67" y="118"/>
                  </a:cubicBezTo>
                  <a:cubicBezTo>
                    <a:pt x="69" y="118"/>
                    <a:pt x="70" y="118"/>
                    <a:pt x="76" y="102"/>
                  </a:cubicBezTo>
                  <a:cubicBezTo>
                    <a:pt x="81" y="100"/>
                    <a:pt x="81" y="100"/>
                    <a:pt x="81" y="100"/>
                  </a:cubicBezTo>
                  <a:cubicBezTo>
                    <a:pt x="90" y="104"/>
                    <a:pt x="95" y="106"/>
                    <a:pt x="97" y="106"/>
                  </a:cubicBezTo>
                  <a:cubicBezTo>
                    <a:pt x="98" y="106"/>
                    <a:pt x="98" y="106"/>
                    <a:pt x="98" y="106"/>
                  </a:cubicBezTo>
                  <a:cubicBezTo>
                    <a:pt x="107" y="96"/>
                    <a:pt x="107" y="96"/>
                    <a:pt x="107" y="96"/>
                  </a:cubicBezTo>
                  <a:cubicBezTo>
                    <a:pt x="109" y="95"/>
                    <a:pt x="109" y="94"/>
                    <a:pt x="102" y="79"/>
                  </a:cubicBezTo>
                  <a:cubicBezTo>
                    <a:pt x="104" y="74"/>
                    <a:pt x="104" y="74"/>
                    <a:pt x="104" y="74"/>
                  </a:cubicBezTo>
                  <a:cubicBezTo>
                    <a:pt x="120" y="67"/>
                    <a:pt x="120" y="67"/>
                    <a:pt x="120" y="65"/>
                  </a:cubicBezTo>
                  <a:cubicBezTo>
                    <a:pt x="120" y="53"/>
                    <a:pt x="120" y="53"/>
                    <a:pt x="120" y="53"/>
                  </a:cubicBezTo>
                  <a:cubicBezTo>
                    <a:pt x="120" y="51"/>
                    <a:pt x="120" y="50"/>
                    <a:pt x="104" y="44"/>
                  </a:cubicBezTo>
                  <a:close/>
                  <a:moveTo>
                    <a:pt x="60" y="80"/>
                  </a:moveTo>
                  <a:cubicBezTo>
                    <a:pt x="49" y="80"/>
                    <a:pt x="39" y="70"/>
                    <a:pt x="39" y="59"/>
                  </a:cubicBezTo>
                  <a:cubicBezTo>
                    <a:pt x="39" y="48"/>
                    <a:pt x="49" y="38"/>
                    <a:pt x="60" y="38"/>
                  </a:cubicBezTo>
                  <a:cubicBezTo>
                    <a:pt x="72" y="38"/>
                    <a:pt x="81" y="48"/>
                    <a:pt x="81" y="59"/>
                  </a:cubicBezTo>
                  <a:cubicBezTo>
                    <a:pt x="81" y="70"/>
                    <a:pt x="72" y="80"/>
                    <a:pt x="60" y="80"/>
                  </a:cubicBezTo>
                  <a:close/>
                  <a:moveTo>
                    <a:pt x="60" y="80"/>
                  </a:moveTo>
                  <a:cubicBezTo>
                    <a:pt x="60" y="80"/>
                    <a:pt x="60" y="80"/>
                    <a:pt x="60" y="8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0" name="Freeform 18">
              <a:extLst>
                <a:ext uri="{FF2B5EF4-FFF2-40B4-BE49-F238E27FC236}">
                  <a16:creationId xmlns:a16="http://schemas.microsoft.com/office/drawing/2014/main" id="{9D985D04-D884-E04D-8F54-BBB569E34035}"/>
                </a:ext>
              </a:extLst>
            </p:cNvPr>
            <p:cNvSpPr>
              <a:spLocks noEditPoints="1"/>
            </p:cNvSpPr>
            <p:nvPr/>
          </p:nvSpPr>
          <p:spPr bwMode="auto">
            <a:xfrm>
              <a:off x="2557423" y="630560"/>
              <a:ext cx="217868" cy="199078"/>
            </a:xfrm>
            <a:custGeom>
              <a:avLst/>
              <a:gdLst>
                <a:gd name="T0" fmla="*/ 45 w 52"/>
                <a:gd name="T1" fmla="*/ 19 h 51"/>
                <a:gd name="T2" fmla="*/ 44 w 52"/>
                <a:gd name="T3" fmla="*/ 17 h 51"/>
                <a:gd name="T4" fmla="*/ 46 w 52"/>
                <a:gd name="T5" fmla="*/ 9 h 51"/>
                <a:gd name="T6" fmla="*/ 42 w 52"/>
                <a:gd name="T7" fmla="*/ 6 h 51"/>
                <a:gd name="T8" fmla="*/ 42 w 52"/>
                <a:gd name="T9" fmla="*/ 5 h 51"/>
                <a:gd name="T10" fmla="*/ 42 w 52"/>
                <a:gd name="T11" fmla="*/ 5 h 51"/>
                <a:gd name="T12" fmla="*/ 35 w 52"/>
                <a:gd name="T13" fmla="*/ 8 h 51"/>
                <a:gd name="T14" fmla="*/ 32 w 52"/>
                <a:gd name="T15" fmla="*/ 7 h 51"/>
                <a:gd name="T16" fmla="*/ 29 w 52"/>
                <a:gd name="T17" fmla="*/ 0 h 51"/>
                <a:gd name="T18" fmla="*/ 23 w 52"/>
                <a:gd name="T19" fmla="*/ 0 h 51"/>
                <a:gd name="T20" fmla="*/ 19 w 52"/>
                <a:gd name="T21" fmla="*/ 7 h 51"/>
                <a:gd name="T22" fmla="*/ 17 w 52"/>
                <a:gd name="T23" fmla="*/ 8 h 51"/>
                <a:gd name="T24" fmla="*/ 10 w 52"/>
                <a:gd name="T25" fmla="*/ 5 h 51"/>
                <a:gd name="T26" fmla="*/ 10 w 52"/>
                <a:gd name="T27" fmla="*/ 5 h 51"/>
                <a:gd name="T28" fmla="*/ 5 w 52"/>
                <a:gd name="T29" fmla="*/ 10 h 51"/>
                <a:gd name="T30" fmla="*/ 8 w 52"/>
                <a:gd name="T31" fmla="*/ 17 h 51"/>
                <a:gd name="T32" fmla="*/ 7 w 52"/>
                <a:gd name="T33" fmla="*/ 19 h 51"/>
                <a:gd name="T34" fmla="*/ 0 w 52"/>
                <a:gd name="T35" fmla="*/ 23 h 51"/>
                <a:gd name="T36" fmla="*/ 0 w 52"/>
                <a:gd name="T37" fmla="*/ 28 h 51"/>
                <a:gd name="T38" fmla="*/ 7 w 52"/>
                <a:gd name="T39" fmla="*/ 32 h 51"/>
                <a:gd name="T40" fmla="*/ 8 w 52"/>
                <a:gd name="T41" fmla="*/ 34 h 51"/>
                <a:gd name="T42" fmla="*/ 6 w 52"/>
                <a:gd name="T43" fmla="*/ 42 h 51"/>
                <a:gd name="T44" fmla="*/ 9 w 52"/>
                <a:gd name="T45" fmla="*/ 46 h 51"/>
                <a:gd name="T46" fmla="*/ 10 w 52"/>
                <a:gd name="T47" fmla="*/ 46 h 51"/>
                <a:gd name="T48" fmla="*/ 10 w 52"/>
                <a:gd name="T49" fmla="*/ 46 h 51"/>
                <a:gd name="T50" fmla="*/ 17 w 52"/>
                <a:gd name="T51" fmla="*/ 43 h 51"/>
                <a:gd name="T52" fmla="*/ 19 w 52"/>
                <a:gd name="T53" fmla="*/ 44 h 51"/>
                <a:gd name="T54" fmla="*/ 23 w 52"/>
                <a:gd name="T55" fmla="*/ 51 h 51"/>
                <a:gd name="T56" fmla="*/ 29 w 52"/>
                <a:gd name="T57" fmla="*/ 51 h 51"/>
                <a:gd name="T58" fmla="*/ 33 w 52"/>
                <a:gd name="T59" fmla="*/ 44 h 51"/>
                <a:gd name="T60" fmla="*/ 35 w 52"/>
                <a:gd name="T61" fmla="*/ 43 h 51"/>
                <a:gd name="T62" fmla="*/ 42 w 52"/>
                <a:gd name="T63" fmla="*/ 46 h 51"/>
                <a:gd name="T64" fmla="*/ 42 w 52"/>
                <a:gd name="T65" fmla="*/ 46 h 51"/>
                <a:gd name="T66" fmla="*/ 46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6" y="9"/>
                  </a:cubicBezTo>
                  <a:cubicBezTo>
                    <a:pt x="42" y="6"/>
                    <a:pt x="42" y="6"/>
                    <a:pt x="42" y="6"/>
                  </a:cubicBezTo>
                  <a:cubicBezTo>
                    <a:pt x="42" y="5"/>
                    <a:pt x="42" y="5"/>
                    <a:pt x="42" y="5"/>
                  </a:cubicBezTo>
                  <a:cubicBezTo>
                    <a:pt x="42" y="5"/>
                    <a:pt x="42" y="5"/>
                    <a:pt x="42" y="5"/>
                  </a:cubicBezTo>
                  <a:cubicBezTo>
                    <a:pt x="41" y="5"/>
                    <a:pt x="41" y="5"/>
                    <a:pt x="35" y="8"/>
                  </a:cubicBezTo>
                  <a:cubicBezTo>
                    <a:pt x="32" y="7"/>
                    <a:pt x="32" y="7"/>
                    <a:pt x="32" y="7"/>
                  </a:cubicBezTo>
                  <a:cubicBezTo>
                    <a:pt x="30" y="0"/>
                    <a:pt x="29" y="0"/>
                    <a:pt x="29" y="0"/>
                  </a:cubicBezTo>
                  <a:cubicBezTo>
                    <a:pt x="23" y="0"/>
                    <a:pt x="23" y="0"/>
                    <a:pt x="23" y="0"/>
                  </a:cubicBezTo>
                  <a:cubicBezTo>
                    <a:pt x="22" y="0"/>
                    <a:pt x="22" y="0"/>
                    <a:pt x="19" y="7"/>
                  </a:cubicBezTo>
                  <a:cubicBezTo>
                    <a:pt x="17" y="8"/>
                    <a:pt x="17" y="8"/>
                    <a:pt x="17" y="8"/>
                  </a:cubicBezTo>
                  <a:cubicBezTo>
                    <a:pt x="13" y="6"/>
                    <a:pt x="11" y="5"/>
                    <a:pt x="10" y="5"/>
                  </a:cubicBezTo>
                  <a:cubicBezTo>
                    <a:pt x="10" y="5"/>
                    <a:pt x="10" y="5"/>
                    <a:pt x="10" y="5"/>
                  </a:cubicBezTo>
                  <a:cubicBezTo>
                    <a:pt x="5" y="10"/>
                    <a:pt x="5" y="10"/>
                    <a:pt x="5" y="10"/>
                  </a:cubicBezTo>
                  <a:cubicBezTo>
                    <a:pt x="5" y="10"/>
                    <a:pt x="5" y="10"/>
                    <a:pt x="8" y="17"/>
                  </a:cubicBezTo>
                  <a:cubicBezTo>
                    <a:pt x="7" y="19"/>
                    <a:pt x="7" y="19"/>
                    <a:pt x="7" y="19"/>
                  </a:cubicBezTo>
                  <a:cubicBezTo>
                    <a:pt x="0" y="22"/>
                    <a:pt x="0" y="22"/>
                    <a:pt x="0" y="23"/>
                  </a:cubicBezTo>
                  <a:cubicBezTo>
                    <a:pt x="0" y="28"/>
                    <a:pt x="0" y="28"/>
                    <a:pt x="0" y="28"/>
                  </a:cubicBezTo>
                  <a:cubicBezTo>
                    <a:pt x="0" y="29"/>
                    <a:pt x="0" y="30"/>
                    <a:pt x="7" y="32"/>
                  </a:cubicBezTo>
                  <a:cubicBezTo>
                    <a:pt x="8" y="34"/>
                    <a:pt x="8" y="34"/>
                    <a:pt x="8" y="34"/>
                  </a:cubicBezTo>
                  <a:cubicBezTo>
                    <a:pt x="5" y="41"/>
                    <a:pt x="5" y="41"/>
                    <a:pt x="6" y="42"/>
                  </a:cubicBezTo>
                  <a:cubicBezTo>
                    <a:pt x="9" y="46"/>
                    <a:pt x="9" y="46"/>
                    <a:pt x="9" y="46"/>
                  </a:cubicBezTo>
                  <a:cubicBezTo>
                    <a:pt x="10" y="46"/>
                    <a:pt x="10" y="46"/>
                    <a:pt x="10" y="46"/>
                  </a:cubicBezTo>
                  <a:cubicBezTo>
                    <a:pt x="10" y="46"/>
                    <a:pt x="10" y="46"/>
                    <a:pt x="10" y="46"/>
                  </a:cubicBezTo>
                  <a:cubicBezTo>
                    <a:pt x="11" y="46"/>
                    <a:pt x="11" y="46"/>
                    <a:pt x="17" y="43"/>
                  </a:cubicBezTo>
                  <a:cubicBezTo>
                    <a:pt x="19" y="44"/>
                    <a:pt x="19" y="44"/>
                    <a:pt x="19" y="44"/>
                  </a:cubicBezTo>
                  <a:cubicBezTo>
                    <a:pt x="22" y="51"/>
                    <a:pt x="22" y="51"/>
                    <a:pt x="23" y="51"/>
                  </a:cubicBezTo>
                  <a:cubicBezTo>
                    <a:pt x="29" y="51"/>
                    <a:pt x="29" y="51"/>
                    <a:pt x="29" y="51"/>
                  </a:cubicBezTo>
                  <a:cubicBezTo>
                    <a:pt x="30" y="51"/>
                    <a:pt x="30" y="51"/>
                    <a:pt x="33" y="44"/>
                  </a:cubicBezTo>
                  <a:cubicBezTo>
                    <a:pt x="35" y="43"/>
                    <a:pt x="35" y="43"/>
                    <a:pt x="35" y="43"/>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29"/>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1" name="Freeform 19">
              <a:extLst>
                <a:ext uri="{FF2B5EF4-FFF2-40B4-BE49-F238E27FC236}">
                  <a16:creationId xmlns:a16="http://schemas.microsoft.com/office/drawing/2014/main" id="{A8B8C933-04AE-5B47-B28A-371C8F24696F}"/>
                </a:ext>
              </a:extLst>
            </p:cNvPr>
            <p:cNvSpPr>
              <a:spLocks noEditPoints="1"/>
            </p:cNvSpPr>
            <p:nvPr/>
          </p:nvSpPr>
          <p:spPr bwMode="auto">
            <a:xfrm>
              <a:off x="3273875" y="2188056"/>
              <a:ext cx="217868" cy="202982"/>
            </a:xfrm>
            <a:custGeom>
              <a:avLst/>
              <a:gdLst>
                <a:gd name="T0" fmla="*/ 45 w 52"/>
                <a:gd name="T1" fmla="*/ 19 h 52"/>
                <a:gd name="T2" fmla="*/ 44 w 52"/>
                <a:gd name="T3" fmla="*/ 17 h 52"/>
                <a:gd name="T4" fmla="*/ 46 w 52"/>
                <a:gd name="T5" fmla="*/ 10 h 52"/>
                <a:gd name="T6" fmla="*/ 42 w 52"/>
                <a:gd name="T7" fmla="*/ 6 h 52"/>
                <a:gd name="T8" fmla="*/ 42 w 52"/>
                <a:gd name="T9" fmla="*/ 5 h 52"/>
                <a:gd name="T10" fmla="*/ 41 w 52"/>
                <a:gd name="T11" fmla="*/ 5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19 h 52"/>
                <a:gd name="T34" fmla="*/ 0 w 52"/>
                <a:gd name="T35" fmla="*/ 23 h 52"/>
                <a:gd name="T36" fmla="*/ 0 w 52"/>
                <a:gd name="T37" fmla="*/ 29 h 52"/>
                <a:gd name="T38" fmla="*/ 7 w 52"/>
                <a:gd name="T39" fmla="*/ 32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5 w 52"/>
                <a:gd name="T61" fmla="*/ 44 h 52"/>
                <a:gd name="T62" fmla="*/ 42 w 52"/>
                <a:gd name="T63" fmla="*/ 46 h 52"/>
                <a:gd name="T64" fmla="*/ 42 w 52"/>
                <a:gd name="T65" fmla="*/ 46 h 52"/>
                <a:gd name="T66" fmla="*/ 46 w 52"/>
                <a:gd name="T67" fmla="*/ 42 h 52"/>
                <a:gd name="T68" fmla="*/ 44 w 52"/>
                <a:gd name="T69" fmla="*/ 34 h 52"/>
                <a:gd name="T70" fmla="*/ 45 w 52"/>
                <a:gd name="T71" fmla="*/ 32 h 52"/>
                <a:gd name="T72" fmla="*/ 52 w 52"/>
                <a:gd name="T73" fmla="*/ 29 h 52"/>
                <a:gd name="T74" fmla="*/ 52 w 52"/>
                <a:gd name="T75" fmla="*/ 23 h 52"/>
                <a:gd name="T76" fmla="*/ 45 w 52"/>
                <a:gd name="T77" fmla="*/ 19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19"/>
                  </a:moveTo>
                  <a:cubicBezTo>
                    <a:pt x="44" y="17"/>
                    <a:pt x="44" y="17"/>
                    <a:pt x="44" y="17"/>
                  </a:cubicBezTo>
                  <a:cubicBezTo>
                    <a:pt x="47" y="10"/>
                    <a:pt x="47" y="10"/>
                    <a:pt x="46" y="10"/>
                  </a:cubicBezTo>
                  <a:cubicBezTo>
                    <a:pt x="42" y="6"/>
                    <a:pt x="42" y="6"/>
                    <a:pt x="42" y="6"/>
                  </a:cubicBezTo>
                  <a:cubicBezTo>
                    <a:pt x="42" y="5"/>
                    <a:pt x="42" y="5"/>
                    <a:pt x="42" y="5"/>
                  </a:cubicBezTo>
                  <a:cubicBezTo>
                    <a:pt x="41" y="5"/>
                    <a:pt x="41" y="5"/>
                    <a:pt x="41" y="5"/>
                  </a:cubicBezTo>
                  <a:cubicBezTo>
                    <a:pt x="41" y="5"/>
                    <a:pt x="40" y="5"/>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6"/>
                    <a:pt x="11" y="6"/>
                    <a:pt x="10" y="6"/>
                  </a:cubicBezTo>
                  <a:cubicBezTo>
                    <a:pt x="9" y="6"/>
                    <a:pt x="9" y="6"/>
                    <a:pt x="9" y="6"/>
                  </a:cubicBezTo>
                  <a:cubicBezTo>
                    <a:pt x="5" y="10"/>
                    <a:pt x="5" y="10"/>
                    <a:pt x="5" y="10"/>
                  </a:cubicBezTo>
                  <a:cubicBezTo>
                    <a:pt x="5" y="10"/>
                    <a:pt x="4" y="11"/>
                    <a:pt x="8" y="17"/>
                  </a:cubicBezTo>
                  <a:cubicBezTo>
                    <a:pt x="7" y="19"/>
                    <a:pt x="7" y="19"/>
                    <a:pt x="7" y="19"/>
                  </a:cubicBezTo>
                  <a:cubicBezTo>
                    <a:pt x="0" y="22"/>
                    <a:pt x="0" y="22"/>
                    <a:pt x="0" y="23"/>
                  </a:cubicBezTo>
                  <a:cubicBezTo>
                    <a:pt x="0" y="29"/>
                    <a:pt x="0" y="29"/>
                    <a:pt x="0" y="29"/>
                  </a:cubicBezTo>
                  <a:cubicBezTo>
                    <a:pt x="0" y="30"/>
                    <a:pt x="0" y="30"/>
                    <a:pt x="7" y="32"/>
                  </a:cubicBezTo>
                  <a:cubicBezTo>
                    <a:pt x="8" y="35"/>
                    <a:pt x="8" y="35"/>
                    <a:pt x="8" y="35"/>
                  </a:cubicBezTo>
                  <a:cubicBezTo>
                    <a:pt x="5" y="41"/>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5" y="44"/>
                    <a:pt x="35" y="44"/>
                    <a:pt x="35" y="44"/>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30"/>
                    <a:pt x="52" y="29"/>
                    <a:pt x="52" y="29"/>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2" name="Freeform 20">
              <a:extLst>
                <a:ext uri="{FF2B5EF4-FFF2-40B4-BE49-F238E27FC236}">
                  <a16:creationId xmlns:a16="http://schemas.microsoft.com/office/drawing/2014/main" id="{4A51DA9B-3B82-8848-AB64-EC04566C9A90}"/>
                </a:ext>
              </a:extLst>
            </p:cNvPr>
            <p:cNvSpPr>
              <a:spLocks noEditPoints="1"/>
            </p:cNvSpPr>
            <p:nvPr/>
          </p:nvSpPr>
          <p:spPr bwMode="auto">
            <a:xfrm>
              <a:off x="3789218" y="2012399"/>
              <a:ext cx="219963" cy="202982"/>
            </a:xfrm>
            <a:custGeom>
              <a:avLst/>
              <a:gdLst>
                <a:gd name="T0" fmla="*/ 45 w 52"/>
                <a:gd name="T1" fmla="*/ 20 h 52"/>
                <a:gd name="T2" fmla="*/ 44 w 52"/>
                <a:gd name="T3" fmla="*/ 17 h 52"/>
                <a:gd name="T4" fmla="*/ 46 w 52"/>
                <a:gd name="T5" fmla="*/ 10 h 52"/>
                <a:gd name="T6" fmla="*/ 42 w 52"/>
                <a:gd name="T7" fmla="*/ 6 h 52"/>
                <a:gd name="T8" fmla="*/ 42 w 52"/>
                <a:gd name="T9" fmla="*/ 6 h 52"/>
                <a:gd name="T10" fmla="*/ 41 w 52"/>
                <a:gd name="T11" fmla="*/ 6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20 h 52"/>
                <a:gd name="T34" fmla="*/ 0 w 52"/>
                <a:gd name="T35" fmla="*/ 23 h 52"/>
                <a:gd name="T36" fmla="*/ 0 w 52"/>
                <a:gd name="T37" fmla="*/ 29 h 52"/>
                <a:gd name="T38" fmla="*/ 7 w 52"/>
                <a:gd name="T39" fmla="*/ 33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4 w 52"/>
                <a:gd name="T61" fmla="*/ 44 h 52"/>
                <a:gd name="T62" fmla="*/ 41 w 52"/>
                <a:gd name="T63" fmla="*/ 46 h 52"/>
                <a:gd name="T64" fmla="*/ 42 w 52"/>
                <a:gd name="T65" fmla="*/ 46 h 52"/>
                <a:gd name="T66" fmla="*/ 46 w 52"/>
                <a:gd name="T67" fmla="*/ 42 h 52"/>
                <a:gd name="T68" fmla="*/ 44 w 52"/>
                <a:gd name="T69" fmla="*/ 35 h 52"/>
                <a:gd name="T70" fmla="*/ 45 w 52"/>
                <a:gd name="T71" fmla="*/ 32 h 52"/>
                <a:gd name="T72" fmla="*/ 52 w 52"/>
                <a:gd name="T73" fmla="*/ 29 h 52"/>
                <a:gd name="T74" fmla="*/ 52 w 52"/>
                <a:gd name="T75" fmla="*/ 23 h 52"/>
                <a:gd name="T76" fmla="*/ 45 w 52"/>
                <a:gd name="T77" fmla="*/ 20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20"/>
                  </a:moveTo>
                  <a:cubicBezTo>
                    <a:pt x="44" y="17"/>
                    <a:pt x="44" y="17"/>
                    <a:pt x="44" y="17"/>
                  </a:cubicBezTo>
                  <a:cubicBezTo>
                    <a:pt x="47" y="10"/>
                    <a:pt x="47" y="10"/>
                    <a:pt x="46" y="10"/>
                  </a:cubicBezTo>
                  <a:cubicBezTo>
                    <a:pt x="42" y="6"/>
                    <a:pt x="42" y="6"/>
                    <a:pt x="42" y="6"/>
                  </a:cubicBezTo>
                  <a:cubicBezTo>
                    <a:pt x="42" y="6"/>
                    <a:pt x="42" y="6"/>
                    <a:pt x="42" y="6"/>
                  </a:cubicBezTo>
                  <a:cubicBezTo>
                    <a:pt x="41" y="6"/>
                    <a:pt x="41" y="6"/>
                    <a:pt x="41" y="6"/>
                  </a:cubicBezTo>
                  <a:cubicBezTo>
                    <a:pt x="41" y="6"/>
                    <a:pt x="40" y="6"/>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7"/>
                    <a:pt x="11" y="6"/>
                    <a:pt x="10" y="6"/>
                  </a:cubicBezTo>
                  <a:cubicBezTo>
                    <a:pt x="9" y="6"/>
                    <a:pt x="9" y="6"/>
                    <a:pt x="9" y="6"/>
                  </a:cubicBezTo>
                  <a:cubicBezTo>
                    <a:pt x="5" y="10"/>
                    <a:pt x="5" y="10"/>
                    <a:pt x="5" y="10"/>
                  </a:cubicBezTo>
                  <a:cubicBezTo>
                    <a:pt x="5" y="10"/>
                    <a:pt x="4" y="11"/>
                    <a:pt x="8" y="17"/>
                  </a:cubicBezTo>
                  <a:cubicBezTo>
                    <a:pt x="7" y="20"/>
                    <a:pt x="7" y="20"/>
                    <a:pt x="7" y="20"/>
                  </a:cubicBezTo>
                  <a:cubicBezTo>
                    <a:pt x="0" y="22"/>
                    <a:pt x="0" y="23"/>
                    <a:pt x="0" y="23"/>
                  </a:cubicBezTo>
                  <a:cubicBezTo>
                    <a:pt x="0" y="29"/>
                    <a:pt x="0" y="29"/>
                    <a:pt x="0" y="29"/>
                  </a:cubicBezTo>
                  <a:cubicBezTo>
                    <a:pt x="0" y="30"/>
                    <a:pt x="0" y="30"/>
                    <a:pt x="7" y="33"/>
                  </a:cubicBezTo>
                  <a:cubicBezTo>
                    <a:pt x="8" y="35"/>
                    <a:pt x="8" y="35"/>
                    <a:pt x="8" y="35"/>
                  </a:cubicBezTo>
                  <a:cubicBezTo>
                    <a:pt x="5" y="42"/>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4" y="44"/>
                    <a:pt x="34" y="44"/>
                    <a:pt x="34" y="44"/>
                  </a:cubicBezTo>
                  <a:cubicBezTo>
                    <a:pt x="38" y="45"/>
                    <a:pt x="41" y="46"/>
                    <a:pt x="41" y="46"/>
                  </a:cubicBezTo>
                  <a:cubicBezTo>
                    <a:pt x="42" y="46"/>
                    <a:pt x="42" y="46"/>
                    <a:pt x="42" y="46"/>
                  </a:cubicBezTo>
                  <a:cubicBezTo>
                    <a:pt x="46" y="42"/>
                    <a:pt x="46" y="42"/>
                    <a:pt x="46" y="42"/>
                  </a:cubicBezTo>
                  <a:cubicBezTo>
                    <a:pt x="47" y="42"/>
                    <a:pt x="47" y="41"/>
                    <a:pt x="44" y="35"/>
                  </a:cubicBezTo>
                  <a:cubicBezTo>
                    <a:pt x="45" y="32"/>
                    <a:pt x="45" y="32"/>
                    <a:pt x="45" y="32"/>
                  </a:cubicBezTo>
                  <a:cubicBezTo>
                    <a:pt x="52" y="30"/>
                    <a:pt x="52" y="29"/>
                    <a:pt x="52" y="29"/>
                  </a:cubicBezTo>
                  <a:cubicBezTo>
                    <a:pt x="52" y="23"/>
                    <a:pt x="52" y="23"/>
                    <a:pt x="52" y="23"/>
                  </a:cubicBezTo>
                  <a:cubicBezTo>
                    <a:pt x="52" y="22"/>
                    <a:pt x="52" y="22"/>
                    <a:pt x="45" y="20"/>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3" name="Freeform 21">
              <a:extLst>
                <a:ext uri="{FF2B5EF4-FFF2-40B4-BE49-F238E27FC236}">
                  <a16:creationId xmlns:a16="http://schemas.microsoft.com/office/drawing/2014/main" id="{841275BC-DECF-7A44-A0E0-BA5F357F21B1}"/>
                </a:ext>
              </a:extLst>
            </p:cNvPr>
            <p:cNvSpPr>
              <a:spLocks noEditPoints="1"/>
            </p:cNvSpPr>
            <p:nvPr/>
          </p:nvSpPr>
          <p:spPr bwMode="auto">
            <a:xfrm>
              <a:off x="2318606" y="1608387"/>
              <a:ext cx="293284" cy="267391"/>
            </a:xfrm>
            <a:custGeom>
              <a:avLst/>
              <a:gdLst>
                <a:gd name="T0" fmla="*/ 61 w 70"/>
                <a:gd name="T1" fmla="*/ 25 h 68"/>
                <a:gd name="T2" fmla="*/ 59 w 70"/>
                <a:gd name="T3" fmla="*/ 22 h 68"/>
                <a:gd name="T4" fmla="*/ 62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8 w 70"/>
                <a:gd name="T29" fmla="*/ 12 h 68"/>
                <a:gd name="T30" fmla="*/ 11 w 70"/>
                <a:gd name="T31" fmla="*/ 22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3 w 70"/>
                <a:gd name="T47" fmla="*/ 61 h 68"/>
                <a:gd name="T48" fmla="*/ 14 w 70"/>
                <a:gd name="T49" fmla="*/ 61 h 68"/>
                <a:gd name="T50" fmla="*/ 23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59 w 70"/>
                <a:gd name="T69" fmla="*/ 45 h 68"/>
                <a:gd name="T70" fmla="*/ 61 w 70"/>
                <a:gd name="T71" fmla="*/ 43 h 68"/>
                <a:gd name="T72" fmla="*/ 70 w 70"/>
                <a:gd name="T73" fmla="*/ 37 h 68"/>
                <a:gd name="T74" fmla="*/ 70 w 70"/>
                <a:gd name="T75" fmla="*/ 30 h 68"/>
                <a:gd name="T76" fmla="*/ 61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59" y="22"/>
                    <a:pt x="59" y="22"/>
                    <a:pt x="59" y="22"/>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3"/>
                    <a:pt x="11" y="22"/>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1"/>
                    <a:pt x="13" y="61"/>
                    <a:pt x="13" y="61"/>
                  </a:cubicBezTo>
                  <a:cubicBezTo>
                    <a:pt x="14" y="61"/>
                    <a:pt x="14" y="61"/>
                    <a:pt x="14" y="61"/>
                  </a:cubicBezTo>
                  <a:cubicBezTo>
                    <a:pt x="14" y="61"/>
                    <a:pt x="15" y="61"/>
                    <a:pt x="23" y="58"/>
                  </a:cubicBezTo>
                  <a:cubicBezTo>
                    <a:pt x="26" y="59"/>
                    <a:pt x="26" y="59"/>
                    <a:pt x="26" y="59"/>
                  </a:cubicBezTo>
                  <a:cubicBezTo>
                    <a:pt x="30" y="68"/>
                    <a:pt x="30" y="68"/>
                    <a:pt x="32"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5"/>
                  </a:cubicBezTo>
                  <a:cubicBezTo>
                    <a:pt x="61" y="43"/>
                    <a:pt x="61" y="43"/>
                    <a:pt x="61" y="43"/>
                  </a:cubicBezTo>
                  <a:cubicBezTo>
                    <a:pt x="70" y="39"/>
                    <a:pt x="70" y="39"/>
                    <a:pt x="70" y="37"/>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4" name="Freeform 22">
              <a:extLst>
                <a:ext uri="{FF2B5EF4-FFF2-40B4-BE49-F238E27FC236}">
                  <a16:creationId xmlns:a16="http://schemas.microsoft.com/office/drawing/2014/main" id="{9FDEF810-49D5-3145-85E0-9B910E9DCFDA}"/>
                </a:ext>
              </a:extLst>
            </p:cNvPr>
            <p:cNvSpPr>
              <a:spLocks noEditPoints="1"/>
            </p:cNvSpPr>
            <p:nvPr/>
          </p:nvSpPr>
          <p:spPr bwMode="auto">
            <a:xfrm>
              <a:off x="2863277" y="2113889"/>
              <a:ext cx="297475" cy="269341"/>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5" name="Freeform 23">
              <a:extLst>
                <a:ext uri="{FF2B5EF4-FFF2-40B4-BE49-F238E27FC236}">
                  <a16:creationId xmlns:a16="http://schemas.microsoft.com/office/drawing/2014/main" id="{47AD9155-9D3E-5F4B-8765-31F8FDE5A2C7}"/>
                </a:ext>
              </a:extLst>
            </p:cNvPr>
            <p:cNvSpPr>
              <a:spLocks noEditPoints="1"/>
            </p:cNvSpPr>
            <p:nvPr/>
          </p:nvSpPr>
          <p:spPr bwMode="auto">
            <a:xfrm>
              <a:off x="2561613" y="3056585"/>
              <a:ext cx="297475" cy="271293"/>
            </a:xfrm>
            <a:custGeom>
              <a:avLst/>
              <a:gdLst>
                <a:gd name="T0" fmla="*/ 61 w 71"/>
                <a:gd name="T1" fmla="*/ 26 h 69"/>
                <a:gd name="T2" fmla="*/ 60 w 71"/>
                <a:gd name="T3" fmla="*/ 23 h 69"/>
                <a:gd name="T4" fmla="*/ 63 w 71"/>
                <a:gd name="T5" fmla="*/ 12 h 69"/>
                <a:gd name="T6" fmla="*/ 58 w 71"/>
                <a:gd name="T7" fmla="*/ 7 h 69"/>
                <a:gd name="T8" fmla="*/ 57 w 71"/>
                <a:gd name="T9" fmla="*/ 7 h 69"/>
                <a:gd name="T10" fmla="*/ 56 w 71"/>
                <a:gd name="T11" fmla="*/ 7 h 69"/>
                <a:gd name="T12" fmla="*/ 47 w 71"/>
                <a:gd name="T13" fmla="*/ 10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3"/>
                    <a:pt x="64" y="13"/>
                    <a:pt x="63" y="12"/>
                  </a:cubicBezTo>
                  <a:cubicBezTo>
                    <a:pt x="58" y="7"/>
                    <a:pt x="58" y="7"/>
                    <a:pt x="58"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29"/>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6" name="Freeform 24">
              <a:extLst>
                <a:ext uri="{FF2B5EF4-FFF2-40B4-BE49-F238E27FC236}">
                  <a16:creationId xmlns:a16="http://schemas.microsoft.com/office/drawing/2014/main" id="{0B2EB039-2309-734D-80E5-88DE192C1EF2}"/>
                </a:ext>
              </a:extLst>
            </p:cNvPr>
            <p:cNvSpPr>
              <a:spLocks noEditPoints="1"/>
            </p:cNvSpPr>
            <p:nvPr/>
          </p:nvSpPr>
          <p:spPr bwMode="auto">
            <a:xfrm>
              <a:off x="3056007" y="3616737"/>
              <a:ext cx="293284" cy="269341"/>
            </a:xfrm>
            <a:custGeom>
              <a:avLst/>
              <a:gdLst>
                <a:gd name="T0" fmla="*/ 61 w 70"/>
                <a:gd name="T1" fmla="*/ 26 h 69"/>
                <a:gd name="T2" fmla="*/ 60 w 70"/>
                <a:gd name="T3" fmla="*/ 23 h 69"/>
                <a:gd name="T4" fmla="*/ 63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4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4 w 70"/>
                <a:gd name="T47" fmla="*/ 62 h 69"/>
                <a:gd name="T48" fmla="*/ 14 w 70"/>
                <a:gd name="T49" fmla="*/ 62 h 69"/>
                <a:gd name="T50" fmla="*/ 24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60 w 70"/>
                <a:gd name="T69" fmla="*/ 46 h 69"/>
                <a:gd name="T70" fmla="*/ 61 w 70"/>
                <a:gd name="T71" fmla="*/ 43 h 69"/>
                <a:gd name="T72" fmla="*/ 70 w 70"/>
                <a:gd name="T73" fmla="*/ 38 h 69"/>
                <a:gd name="T74" fmla="*/ 70 w 70"/>
                <a:gd name="T75" fmla="*/ 30 h 69"/>
                <a:gd name="T76" fmla="*/ 61 w 70"/>
                <a:gd name="T77" fmla="*/ 26 h 69"/>
                <a:gd name="T78" fmla="*/ 35 w 70"/>
                <a:gd name="T79" fmla="*/ 46 h 69"/>
                <a:gd name="T80" fmla="*/ 23 w 70"/>
                <a:gd name="T81" fmla="*/ 34 h 69"/>
                <a:gd name="T82" fmla="*/ 35 w 70"/>
                <a:gd name="T83" fmla="*/ 22 h 69"/>
                <a:gd name="T84" fmla="*/ 48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6"/>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7" name="Freeform 25">
              <a:extLst>
                <a:ext uri="{FF2B5EF4-FFF2-40B4-BE49-F238E27FC236}">
                  <a16:creationId xmlns:a16="http://schemas.microsoft.com/office/drawing/2014/main" id="{37105B73-B96D-5142-8D73-4F1B70E914E6}"/>
                </a:ext>
              </a:extLst>
            </p:cNvPr>
            <p:cNvSpPr>
              <a:spLocks noEditPoints="1"/>
            </p:cNvSpPr>
            <p:nvPr/>
          </p:nvSpPr>
          <p:spPr bwMode="auto">
            <a:xfrm>
              <a:off x="3862538" y="3749456"/>
              <a:ext cx="293284" cy="27129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7 w 70"/>
                <a:gd name="T13" fmla="*/ 11 h 69"/>
                <a:gd name="T14" fmla="*/ 44 w 70"/>
                <a:gd name="T15" fmla="*/ 10 h 69"/>
                <a:gd name="T16" fmla="*/ 38 w 70"/>
                <a:gd name="T17" fmla="*/ 0 h 69"/>
                <a:gd name="T18" fmla="*/ 31 w 70"/>
                <a:gd name="T19" fmla="*/ 0 h 69"/>
                <a:gd name="T20" fmla="*/ 26 w 70"/>
                <a:gd name="T21" fmla="*/ 10 h 69"/>
                <a:gd name="T22" fmla="*/ 23 w 70"/>
                <a:gd name="T23" fmla="*/ 11 h 69"/>
                <a:gd name="T24" fmla="*/ 14 w 70"/>
                <a:gd name="T25" fmla="*/ 7 h 69"/>
                <a:gd name="T26" fmla="*/ 13 w 70"/>
                <a:gd name="T27" fmla="*/ 7 h 69"/>
                <a:gd name="T28" fmla="*/ 7 w 70"/>
                <a:gd name="T29" fmla="*/ 13 h 69"/>
                <a:gd name="T30" fmla="*/ 11 w 70"/>
                <a:gd name="T31" fmla="*/ 23 h 69"/>
                <a:gd name="T32" fmla="*/ 9 w 70"/>
                <a:gd name="T33" fmla="*/ 26 h 69"/>
                <a:gd name="T34" fmla="*/ 0 w 70"/>
                <a:gd name="T35" fmla="*/ 31 h 69"/>
                <a:gd name="T36" fmla="*/ 0 w 70"/>
                <a:gd name="T37" fmla="*/ 38 h 69"/>
                <a:gd name="T38" fmla="*/ 9 w 70"/>
                <a:gd name="T39" fmla="*/ 43 h 69"/>
                <a:gd name="T40" fmla="*/ 11 w 70"/>
                <a:gd name="T41" fmla="*/ 46 h 69"/>
                <a:gd name="T42" fmla="*/ 8 w 70"/>
                <a:gd name="T43" fmla="*/ 57 h 69"/>
                <a:gd name="T44" fmla="*/ 13 w 70"/>
                <a:gd name="T45" fmla="*/ 62 h 69"/>
                <a:gd name="T46" fmla="*/ 13 w 70"/>
                <a:gd name="T47" fmla="*/ 62 h 69"/>
                <a:gd name="T48" fmla="*/ 14 w 70"/>
                <a:gd name="T49" fmla="*/ 62 h 69"/>
                <a:gd name="T50" fmla="*/ 23 w 70"/>
                <a:gd name="T51" fmla="*/ 58 h 69"/>
                <a:gd name="T52" fmla="*/ 26 w 70"/>
                <a:gd name="T53" fmla="*/ 60 h 69"/>
                <a:gd name="T54" fmla="*/ 31 w 70"/>
                <a:gd name="T55" fmla="*/ 69 h 69"/>
                <a:gd name="T56" fmla="*/ 39 w 70"/>
                <a:gd name="T57" fmla="*/ 69 h 69"/>
                <a:gd name="T58" fmla="*/ 44 w 70"/>
                <a:gd name="T59" fmla="*/ 60 h 69"/>
                <a:gd name="T60" fmla="*/ 47 w 70"/>
                <a:gd name="T61" fmla="*/ 58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3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5" y="7"/>
                    <a:pt x="47" y="11"/>
                  </a:cubicBezTo>
                  <a:cubicBezTo>
                    <a:pt x="44" y="10"/>
                    <a:pt x="44" y="10"/>
                    <a:pt x="44" y="10"/>
                  </a:cubicBezTo>
                  <a:cubicBezTo>
                    <a:pt x="40" y="0"/>
                    <a:pt x="39" y="0"/>
                    <a:pt x="38" y="0"/>
                  </a:cubicBezTo>
                  <a:cubicBezTo>
                    <a:pt x="31" y="0"/>
                    <a:pt x="31" y="0"/>
                    <a:pt x="31" y="0"/>
                  </a:cubicBezTo>
                  <a:cubicBezTo>
                    <a:pt x="30" y="0"/>
                    <a:pt x="29" y="0"/>
                    <a:pt x="26" y="10"/>
                  </a:cubicBezTo>
                  <a:cubicBezTo>
                    <a:pt x="23" y="11"/>
                    <a:pt x="23" y="11"/>
                    <a:pt x="23" y="11"/>
                  </a:cubicBezTo>
                  <a:cubicBezTo>
                    <a:pt x="18" y="9"/>
                    <a:pt x="15" y="7"/>
                    <a:pt x="14" y="7"/>
                  </a:cubicBezTo>
                  <a:cubicBezTo>
                    <a:pt x="13" y="7"/>
                    <a:pt x="13" y="7"/>
                    <a:pt x="13" y="7"/>
                  </a:cubicBezTo>
                  <a:cubicBezTo>
                    <a:pt x="7" y="13"/>
                    <a:pt x="7" y="13"/>
                    <a:pt x="7" y="13"/>
                  </a:cubicBezTo>
                  <a:cubicBezTo>
                    <a:pt x="6" y="14"/>
                    <a:pt x="6" y="14"/>
                    <a:pt x="11" y="23"/>
                  </a:cubicBezTo>
                  <a:cubicBezTo>
                    <a:pt x="9" y="26"/>
                    <a:pt x="9" y="26"/>
                    <a:pt x="9" y="26"/>
                  </a:cubicBezTo>
                  <a:cubicBezTo>
                    <a:pt x="0" y="30"/>
                    <a:pt x="0" y="30"/>
                    <a:pt x="0" y="31"/>
                  </a:cubicBezTo>
                  <a:cubicBezTo>
                    <a:pt x="0" y="38"/>
                    <a:pt x="0" y="38"/>
                    <a:pt x="0" y="38"/>
                  </a:cubicBezTo>
                  <a:cubicBezTo>
                    <a:pt x="0" y="40"/>
                    <a:pt x="0" y="40"/>
                    <a:pt x="9" y="43"/>
                  </a:cubicBezTo>
                  <a:cubicBezTo>
                    <a:pt x="11" y="46"/>
                    <a:pt x="11" y="46"/>
                    <a:pt x="11" y="46"/>
                  </a:cubicBezTo>
                  <a:cubicBezTo>
                    <a:pt x="6" y="55"/>
                    <a:pt x="7" y="56"/>
                    <a:pt x="8" y="57"/>
                  </a:cubicBezTo>
                  <a:cubicBezTo>
                    <a:pt x="13" y="62"/>
                    <a:pt x="13" y="62"/>
                    <a:pt x="13" y="62"/>
                  </a:cubicBezTo>
                  <a:cubicBezTo>
                    <a:pt x="13" y="62"/>
                    <a:pt x="13" y="62"/>
                    <a:pt x="13" y="62"/>
                  </a:cubicBezTo>
                  <a:cubicBezTo>
                    <a:pt x="14" y="62"/>
                    <a:pt x="14" y="62"/>
                    <a:pt x="14" y="62"/>
                  </a:cubicBezTo>
                  <a:cubicBezTo>
                    <a:pt x="14" y="62"/>
                    <a:pt x="15" y="62"/>
                    <a:pt x="23" y="58"/>
                  </a:cubicBezTo>
                  <a:cubicBezTo>
                    <a:pt x="26" y="60"/>
                    <a:pt x="26" y="60"/>
                    <a:pt x="26" y="60"/>
                  </a:cubicBezTo>
                  <a:cubicBezTo>
                    <a:pt x="30" y="69"/>
                    <a:pt x="30" y="69"/>
                    <a:pt x="31" y="69"/>
                  </a:cubicBezTo>
                  <a:cubicBezTo>
                    <a:pt x="39" y="69"/>
                    <a:pt x="39" y="69"/>
                    <a:pt x="39" y="69"/>
                  </a:cubicBezTo>
                  <a:cubicBezTo>
                    <a:pt x="40" y="69"/>
                    <a:pt x="40" y="69"/>
                    <a:pt x="44" y="60"/>
                  </a:cubicBezTo>
                  <a:cubicBezTo>
                    <a:pt x="47" y="58"/>
                    <a:pt x="47" y="58"/>
                    <a:pt x="47" y="58"/>
                  </a:cubicBezTo>
                  <a:cubicBezTo>
                    <a:pt x="52" y="61"/>
                    <a:pt x="55" y="62"/>
                    <a:pt x="56" y="62"/>
                  </a:cubicBezTo>
                  <a:cubicBezTo>
                    <a:pt x="57" y="62"/>
                    <a:pt x="57" y="62"/>
                    <a:pt x="57" y="62"/>
                  </a:cubicBezTo>
                  <a:cubicBezTo>
                    <a:pt x="62" y="56"/>
                    <a:pt x="62" y="56"/>
                    <a:pt x="62" y="56"/>
                  </a:cubicBezTo>
                  <a:cubicBezTo>
                    <a:pt x="63" y="55"/>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3" y="41"/>
                    <a:pt x="23" y="35"/>
                  </a:cubicBezTo>
                  <a:cubicBezTo>
                    <a:pt x="23" y="28"/>
                    <a:pt x="28" y="23"/>
                    <a:pt x="35" y="23"/>
                  </a:cubicBezTo>
                  <a:cubicBezTo>
                    <a:pt x="42" y="23"/>
                    <a:pt x="47" y="28"/>
                    <a:pt x="47" y="35"/>
                  </a:cubicBezTo>
                  <a:cubicBezTo>
                    <a:pt x="47" y="41"/>
                    <a:pt x="42" y="47"/>
                    <a:pt x="35" y="47"/>
                  </a:cubicBezTo>
                  <a:close/>
                  <a:moveTo>
                    <a:pt x="35" y="47"/>
                  </a:moveTo>
                  <a:cubicBezTo>
                    <a:pt x="35" y="47"/>
                    <a:pt x="35" y="47"/>
                    <a:pt x="35" y="47"/>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8" name="Freeform 26">
              <a:extLst>
                <a:ext uri="{FF2B5EF4-FFF2-40B4-BE49-F238E27FC236}">
                  <a16:creationId xmlns:a16="http://schemas.microsoft.com/office/drawing/2014/main" id="{02727211-E476-804A-A517-9F78B72FE47A}"/>
                </a:ext>
              </a:extLst>
            </p:cNvPr>
            <p:cNvSpPr>
              <a:spLocks noEditPoints="1"/>
            </p:cNvSpPr>
            <p:nvPr/>
          </p:nvSpPr>
          <p:spPr bwMode="auto">
            <a:xfrm>
              <a:off x="2616080" y="4110530"/>
              <a:ext cx="293284" cy="269341"/>
            </a:xfrm>
            <a:custGeom>
              <a:avLst/>
              <a:gdLst>
                <a:gd name="T0" fmla="*/ 60 w 70"/>
                <a:gd name="T1" fmla="*/ 26 h 69"/>
                <a:gd name="T2" fmla="*/ 59 w 70"/>
                <a:gd name="T3" fmla="*/ 23 h 69"/>
                <a:gd name="T4" fmla="*/ 62 w 70"/>
                <a:gd name="T5" fmla="*/ 12 h 69"/>
                <a:gd name="T6" fmla="*/ 57 w 70"/>
                <a:gd name="T7" fmla="*/ 7 h 69"/>
                <a:gd name="T8" fmla="*/ 56 w 70"/>
                <a:gd name="T9" fmla="*/ 7 h 69"/>
                <a:gd name="T10" fmla="*/ 56 w 70"/>
                <a:gd name="T11" fmla="*/ 7 h 69"/>
                <a:gd name="T12" fmla="*/ 46 w 70"/>
                <a:gd name="T13" fmla="*/ 10 h 69"/>
                <a:gd name="T14" fmla="*/ 44 w 70"/>
                <a:gd name="T15" fmla="*/ 9 h 69"/>
                <a:gd name="T16" fmla="*/ 38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7 w 70"/>
                <a:gd name="T29" fmla="*/ 13 h 69"/>
                <a:gd name="T30" fmla="*/ 10 w 70"/>
                <a:gd name="T31" fmla="*/ 23 h 69"/>
                <a:gd name="T32" fmla="*/ 9 w 70"/>
                <a:gd name="T33" fmla="*/ 26 h 69"/>
                <a:gd name="T34" fmla="*/ 0 w 70"/>
                <a:gd name="T35" fmla="*/ 31 h 69"/>
                <a:gd name="T36" fmla="*/ 0 w 70"/>
                <a:gd name="T37" fmla="*/ 38 h 69"/>
                <a:gd name="T38" fmla="*/ 9 w 70"/>
                <a:gd name="T39" fmla="*/ 43 h 69"/>
                <a:gd name="T40" fmla="*/ 10 w 70"/>
                <a:gd name="T41" fmla="*/ 46 h 69"/>
                <a:gd name="T42" fmla="*/ 7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2 h 69"/>
                <a:gd name="T64" fmla="*/ 57 w 70"/>
                <a:gd name="T65" fmla="*/ 61 h 69"/>
                <a:gd name="T66" fmla="*/ 62 w 70"/>
                <a:gd name="T67" fmla="*/ 56 h 69"/>
                <a:gd name="T68" fmla="*/ 59 w 70"/>
                <a:gd name="T69" fmla="*/ 46 h 69"/>
                <a:gd name="T70" fmla="*/ 60 w 70"/>
                <a:gd name="T71" fmla="*/ 43 h 69"/>
                <a:gd name="T72" fmla="*/ 70 w 70"/>
                <a:gd name="T73" fmla="*/ 38 h 69"/>
                <a:gd name="T74" fmla="*/ 70 w 70"/>
                <a:gd name="T75" fmla="*/ 30 h 69"/>
                <a:gd name="T76" fmla="*/ 60 w 70"/>
                <a:gd name="T77" fmla="*/ 26 h 69"/>
                <a:gd name="T78" fmla="*/ 35 w 70"/>
                <a:gd name="T79" fmla="*/ 46 h 69"/>
                <a:gd name="T80" fmla="*/ 22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3"/>
                    <a:pt x="63" y="13"/>
                    <a:pt x="62" y="12"/>
                  </a:cubicBezTo>
                  <a:cubicBezTo>
                    <a:pt x="57" y="7"/>
                    <a:pt x="57" y="7"/>
                    <a:pt x="57" y="7"/>
                  </a:cubicBezTo>
                  <a:cubicBezTo>
                    <a:pt x="56" y="7"/>
                    <a:pt x="56" y="7"/>
                    <a:pt x="56" y="7"/>
                  </a:cubicBezTo>
                  <a:cubicBezTo>
                    <a:pt x="56" y="7"/>
                    <a:pt x="56" y="7"/>
                    <a:pt x="56" y="7"/>
                  </a:cubicBezTo>
                  <a:cubicBezTo>
                    <a:pt x="55" y="7"/>
                    <a:pt x="54" y="7"/>
                    <a:pt x="46" y="10"/>
                  </a:cubicBezTo>
                  <a:cubicBezTo>
                    <a:pt x="44" y="9"/>
                    <a:pt x="44" y="9"/>
                    <a:pt x="44" y="9"/>
                  </a:cubicBezTo>
                  <a:cubicBezTo>
                    <a:pt x="40" y="0"/>
                    <a:pt x="39" y="0"/>
                    <a:pt x="38" y="0"/>
                  </a:cubicBezTo>
                  <a:cubicBezTo>
                    <a:pt x="31" y="0"/>
                    <a:pt x="31" y="0"/>
                    <a:pt x="31" y="0"/>
                  </a:cubicBezTo>
                  <a:cubicBezTo>
                    <a:pt x="30" y="0"/>
                    <a:pt x="29" y="0"/>
                    <a:pt x="26" y="9"/>
                  </a:cubicBezTo>
                  <a:cubicBezTo>
                    <a:pt x="23" y="10"/>
                    <a:pt x="23" y="10"/>
                    <a:pt x="23" y="10"/>
                  </a:cubicBezTo>
                  <a:cubicBezTo>
                    <a:pt x="18" y="8"/>
                    <a:pt x="14" y="7"/>
                    <a:pt x="14" y="7"/>
                  </a:cubicBezTo>
                  <a:cubicBezTo>
                    <a:pt x="13" y="7"/>
                    <a:pt x="13" y="7"/>
                    <a:pt x="13" y="7"/>
                  </a:cubicBezTo>
                  <a:cubicBezTo>
                    <a:pt x="7" y="13"/>
                    <a:pt x="7" y="13"/>
                    <a:pt x="7" y="13"/>
                  </a:cubicBezTo>
                  <a:cubicBezTo>
                    <a:pt x="6" y="13"/>
                    <a:pt x="6" y="14"/>
                    <a:pt x="10" y="23"/>
                  </a:cubicBezTo>
                  <a:cubicBezTo>
                    <a:pt x="9" y="26"/>
                    <a:pt x="9" y="26"/>
                    <a:pt x="9" y="26"/>
                  </a:cubicBezTo>
                  <a:cubicBezTo>
                    <a:pt x="0" y="29"/>
                    <a:pt x="0" y="30"/>
                    <a:pt x="0" y="31"/>
                  </a:cubicBezTo>
                  <a:cubicBezTo>
                    <a:pt x="0" y="38"/>
                    <a:pt x="0" y="38"/>
                    <a:pt x="0" y="38"/>
                  </a:cubicBezTo>
                  <a:cubicBezTo>
                    <a:pt x="0" y="39"/>
                    <a:pt x="0" y="40"/>
                    <a:pt x="9" y="43"/>
                  </a:cubicBezTo>
                  <a:cubicBezTo>
                    <a:pt x="10" y="46"/>
                    <a:pt x="10" y="46"/>
                    <a:pt x="10" y="46"/>
                  </a:cubicBezTo>
                  <a:cubicBezTo>
                    <a:pt x="6" y="55"/>
                    <a:pt x="7" y="55"/>
                    <a:pt x="7"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2"/>
                    <a:pt x="56" y="62"/>
                  </a:cubicBezTo>
                  <a:cubicBezTo>
                    <a:pt x="57" y="61"/>
                    <a:pt x="57" y="61"/>
                    <a:pt x="57" y="61"/>
                  </a:cubicBezTo>
                  <a:cubicBezTo>
                    <a:pt x="62" y="56"/>
                    <a:pt x="62" y="56"/>
                    <a:pt x="62" y="56"/>
                  </a:cubicBezTo>
                  <a:cubicBezTo>
                    <a:pt x="63" y="55"/>
                    <a:pt x="63" y="55"/>
                    <a:pt x="59" y="46"/>
                  </a:cubicBezTo>
                  <a:cubicBezTo>
                    <a:pt x="60" y="43"/>
                    <a:pt x="60" y="43"/>
                    <a:pt x="60" y="43"/>
                  </a:cubicBezTo>
                  <a:cubicBezTo>
                    <a:pt x="70" y="39"/>
                    <a:pt x="70" y="39"/>
                    <a:pt x="70" y="38"/>
                  </a:cubicBezTo>
                  <a:cubicBezTo>
                    <a:pt x="70" y="30"/>
                    <a:pt x="70" y="30"/>
                    <a:pt x="70" y="30"/>
                  </a:cubicBezTo>
                  <a:cubicBezTo>
                    <a:pt x="70" y="29"/>
                    <a:pt x="70" y="29"/>
                    <a:pt x="60" y="26"/>
                  </a:cubicBezTo>
                  <a:close/>
                  <a:moveTo>
                    <a:pt x="35" y="46"/>
                  </a:moveTo>
                  <a:cubicBezTo>
                    <a:pt x="28" y="46"/>
                    <a:pt x="22" y="41"/>
                    <a:pt x="22" y="34"/>
                  </a:cubicBezTo>
                  <a:cubicBezTo>
                    <a:pt x="22" y="28"/>
                    <a:pt x="28" y="22"/>
                    <a:pt x="35" y="22"/>
                  </a:cubicBezTo>
                  <a:cubicBezTo>
                    <a:pt x="41" y="22"/>
                    <a:pt x="47" y="28"/>
                    <a:pt x="47" y="34"/>
                  </a:cubicBezTo>
                  <a:cubicBezTo>
                    <a:pt x="47" y="41"/>
                    <a:pt x="41"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9" name="Freeform 27">
              <a:extLst>
                <a:ext uri="{FF2B5EF4-FFF2-40B4-BE49-F238E27FC236}">
                  <a16:creationId xmlns:a16="http://schemas.microsoft.com/office/drawing/2014/main" id="{8C8CB275-C6F0-8F46-B74E-7522F9D96548}"/>
                </a:ext>
              </a:extLst>
            </p:cNvPr>
            <p:cNvSpPr>
              <a:spLocks noEditPoints="1"/>
            </p:cNvSpPr>
            <p:nvPr/>
          </p:nvSpPr>
          <p:spPr bwMode="auto">
            <a:xfrm>
              <a:off x="4243807" y="1218037"/>
              <a:ext cx="314233" cy="288859"/>
            </a:xfrm>
            <a:custGeom>
              <a:avLst/>
              <a:gdLst>
                <a:gd name="T0" fmla="*/ 65 w 75"/>
                <a:gd name="T1" fmla="*/ 27 h 74"/>
                <a:gd name="T2" fmla="*/ 64 w 75"/>
                <a:gd name="T3" fmla="*/ 24 h 74"/>
                <a:gd name="T4" fmla="*/ 67 w 75"/>
                <a:gd name="T5" fmla="*/ 13 h 74"/>
                <a:gd name="T6" fmla="*/ 61 w 75"/>
                <a:gd name="T7" fmla="*/ 8 h 74"/>
                <a:gd name="T8" fmla="*/ 61 w 75"/>
                <a:gd name="T9" fmla="*/ 7 h 74"/>
                <a:gd name="T10" fmla="*/ 60 w 75"/>
                <a:gd name="T11" fmla="*/ 7 h 74"/>
                <a:gd name="T12" fmla="*/ 50 w 75"/>
                <a:gd name="T13" fmla="*/ 11 h 74"/>
                <a:gd name="T14" fmla="*/ 47 w 75"/>
                <a:gd name="T15" fmla="*/ 10 h 74"/>
                <a:gd name="T16" fmla="*/ 41 w 75"/>
                <a:gd name="T17" fmla="*/ 0 h 74"/>
                <a:gd name="T18" fmla="*/ 33 w 75"/>
                <a:gd name="T19" fmla="*/ 0 h 74"/>
                <a:gd name="T20" fmla="*/ 28 w 75"/>
                <a:gd name="T21" fmla="*/ 10 h 74"/>
                <a:gd name="T22" fmla="*/ 25 w 75"/>
                <a:gd name="T23" fmla="*/ 11 h 74"/>
                <a:gd name="T24" fmla="*/ 15 w 75"/>
                <a:gd name="T25" fmla="*/ 7 h 74"/>
                <a:gd name="T26" fmla="*/ 14 w 75"/>
                <a:gd name="T27" fmla="*/ 7 h 74"/>
                <a:gd name="T28" fmla="*/ 8 w 75"/>
                <a:gd name="T29" fmla="*/ 13 h 74"/>
                <a:gd name="T30" fmla="*/ 11 w 75"/>
                <a:gd name="T31" fmla="*/ 24 h 74"/>
                <a:gd name="T32" fmla="*/ 10 w 75"/>
                <a:gd name="T33" fmla="*/ 27 h 74"/>
                <a:gd name="T34" fmla="*/ 0 w 75"/>
                <a:gd name="T35" fmla="*/ 33 h 74"/>
                <a:gd name="T36" fmla="*/ 0 w 75"/>
                <a:gd name="T37" fmla="*/ 41 h 74"/>
                <a:gd name="T38" fmla="*/ 10 w 75"/>
                <a:gd name="T39" fmla="*/ 46 h 74"/>
                <a:gd name="T40" fmla="*/ 11 w 75"/>
                <a:gd name="T41" fmla="*/ 49 h 74"/>
                <a:gd name="T42" fmla="*/ 8 w 75"/>
                <a:gd name="T43" fmla="*/ 60 h 74"/>
                <a:gd name="T44" fmla="*/ 14 w 75"/>
                <a:gd name="T45" fmla="*/ 66 h 74"/>
                <a:gd name="T46" fmla="*/ 14 w 75"/>
                <a:gd name="T47" fmla="*/ 66 h 74"/>
                <a:gd name="T48" fmla="*/ 15 w 75"/>
                <a:gd name="T49" fmla="*/ 66 h 74"/>
                <a:gd name="T50" fmla="*/ 25 w 75"/>
                <a:gd name="T51" fmla="*/ 62 h 74"/>
                <a:gd name="T52" fmla="*/ 28 w 75"/>
                <a:gd name="T53" fmla="*/ 64 h 74"/>
                <a:gd name="T54" fmla="*/ 34 w 75"/>
                <a:gd name="T55" fmla="*/ 74 h 74"/>
                <a:gd name="T56" fmla="*/ 42 w 75"/>
                <a:gd name="T57" fmla="*/ 74 h 74"/>
                <a:gd name="T58" fmla="*/ 47 w 75"/>
                <a:gd name="T59" fmla="*/ 64 h 74"/>
                <a:gd name="T60" fmla="*/ 50 w 75"/>
                <a:gd name="T61" fmla="*/ 62 h 74"/>
                <a:gd name="T62" fmla="*/ 60 w 75"/>
                <a:gd name="T63" fmla="*/ 66 h 74"/>
                <a:gd name="T64" fmla="*/ 61 w 75"/>
                <a:gd name="T65" fmla="*/ 66 h 74"/>
                <a:gd name="T66" fmla="*/ 67 w 75"/>
                <a:gd name="T67" fmla="*/ 60 h 74"/>
                <a:gd name="T68" fmla="*/ 64 w 75"/>
                <a:gd name="T69" fmla="*/ 49 h 74"/>
                <a:gd name="T70" fmla="*/ 65 w 75"/>
                <a:gd name="T71" fmla="*/ 46 h 74"/>
                <a:gd name="T72" fmla="*/ 75 w 75"/>
                <a:gd name="T73" fmla="*/ 40 h 74"/>
                <a:gd name="T74" fmla="*/ 75 w 75"/>
                <a:gd name="T75" fmla="*/ 33 h 74"/>
                <a:gd name="T76" fmla="*/ 65 w 75"/>
                <a:gd name="T77" fmla="*/ 27 h 74"/>
                <a:gd name="T78" fmla="*/ 37 w 75"/>
                <a:gd name="T79" fmla="*/ 50 h 74"/>
                <a:gd name="T80" fmla="*/ 24 w 75"/>
                <a:gd name="T81" fmla="*/ 37 h 74"/>
                <a:gd name="T82" fmla="*/ 37 w 75"/>
                <a:gd name="T83" fmla="*/ 24 h 74"/>
                <a:gd name="T84" fmla="*/ 51 w 75"/>
                <a:gd name="T85" fmla="*/ 37 h 74"/>
                <a:gd name="T86" fmla="*/ 37 w 75"/>
                <a:gd name="T87" fmla="*/ 50 h 74"/>
                <a:gd name="T88" fmla="*/ 37 w 75"/>
                <a:gd name="T89" fmla="*/ 50 h 74"/>
                <a:gd name="T90" fmla="*/ 37 w 75"/>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4">
                  <a:moveTo>
                    <a:pt x="65" y="27"/>
                  </a:moveTo>
                  <a:cubicBezTo>
                    <a:pt x="64" y="24"/>
                    <a:pt x="64" y="24"/>
                    <a:pt x="64" y="24"/>
                  </a:cubicBezTo>
                  <a:cubicBezTo>
                    <a:pt x="68" y="14"/>
                    <a:pt x="68" y="14"/>
                    <a:pt x="67" y="13"/>
                  </a:cubicBezTo>
                  <a:cubicBezTo>
                    <a:pt x="61" y="8"/>
                    <a:pt x="61" y="8"/>
                    <a:pt x="61" y="8"/>
                  </a:cubicBezTo>
                  <a:cubicBezTo>
                    <a:pt x="61" y="7"/>
                    <a:pt x="61" y="7"/>
                    <a:pt x="61" y="7"/>
                  </a:cubicBezTo>
                  <a:cubicBezTo>
                    <a:pt x="60" y="7"/>
                    <a:pt x="60" y="7"/>
                    <a:pt x="60" y="7"/>
                  </a:cubicBezTo>
                  <a:cubicBezTo>
                    <a:pt x="60" y="7"/>
                    <a:pt x="59" y="7"/>
                    <a:pt x="50" y="11"/>
                  </a:cubicBezTo>
                  <a:cubicBezTo>
                    <a:pt x="47" y="10"/>
                    <a:pt x="47" y="10"/>
                    <a:pt x="47" y="10"/>
                  </a:cubicBezTo>
                  <a:cubicBezTo>
                    <a:pt x="43" y="0"/>
                    <a:pt x="42" y="0"/>
                    <a:pt x="41" y="0"/>
                  </a:cubicBezTo>
                  <a:cubicBezTo>
                    <a:pt x="33" y="0"/>
                    <a:pt x="33" y="0"/>
                    <a:pt x="33" y="0"/>
                  </a:cubicBezTo>
                  <a:cubicBezTo>
                    <a:pt x="32" y="0"/>
                    <a:pt x="32" y="0"/>
                    <a:pt x="28" y="10"/>
                  </a:cubicBezTo>
                  <a:cubicBezTo>
                    <a:pt x="25" y="11"/>
                    <a:pt x="25" y="11"/>
                    <a:pt x="25" y="11"/>
                  </a:cubicBezTo>
                  <a:cubicBezTo>
                    <a:pt x="19" y="9"/>
                    <a:pt x="15" y="7"/>
                    <a:pt x="15" y="7"/>
                  </a:cubicBezTo>
                  <a:cubicBezTo>
                    <a:pt x="14" y="7"/>
                    <a:pt x="14" y="7"/>
                    <a:pt x="14" y="7"/>
                  </a:cubicBezTo>
                  <a:cubicBezTo>
                    <a:pt x="8" y="13"/>
                    <a:pt x="8" y="13"/>
                    <a:pt x="8" y="13"/>
                  </a:cubicBezTo>
                  <a:cubicBezTo>
                    <a:pt x="7" y="14"/>
                    <a:pt x="7" y="15"/>
                    <a:pt x="11" y="24"/>
                  </a:cubicBezTo>
                  <a:cubicBezTo>
                    <a:pt x="10" y="27"/>
                    <a:pt x="10" y="27"/>
                    <a:pt x="10" y="27"/>
                  </a:cubicBezTo>
                  <a:cubicBezTo>
                    <a:pt x="0" y="31"/>
                    <a:pt x="0" y="32"/>
                    <a:pt x="0" y="33"/>
                  </a:cubicBezTo>
                  <a:cubicBezTo>
                    <a:pt x="0" y="41"/>
                    <a:pt x="0" y="41"/>
                    <a:pt x="0" y="41"/>
                  </a:cubicBezTo>
                  <a:cubicBezTo>
                    <a:pt x="0" y="42"/>
                    <a:pt x="0" y="42"/>
                    <a:pt x="10" y="46"/>
                  </a:cubicBezTo>
                  <a:cubicBezTo>
                    <a:pt x="11" y="49"/>
                    <a:pt x="11" y="49"/>
                    <a:pt x="11" y="49"/>
                  </a:cubicBezTo>
                  <a:cubicBezTo>
                    <a:pt x="7" y="59"/>
                    <a:pt x="7" y="59"/>
                    <a:pt x="8" y="60"/>
                  </a:cubicBezTo>
                  <a:cubicBezTo>
                    <a:pt x="14" y="66"/>
                    <a:pt x="14" y="66"/>
                    <a:pt x="14" y="66"/>
                  </a:cubicBezTo>
                  <a:cubicBezTo>
                    <a:pt x="14" y="66"/>
                    <a:pt x="14" y="66"/>
                    <a:pt x="14" y="66"/>
                  </a:cubicBezTo>
                  <a:cubicBezTo>
                    <a:pt x="15" y="66"/>
                    <a:pt x="15" y="66"/>
                    <a:pt x="15" y="66"/>
                  </a:cubicBezTo>
                  <a:cubicBezTo>
                    <a:pt x="15" y="66"/>
                    <a:pt x="16" y="66"/>
                    <a:pt x="25" y="62"/>
                  </a:cubicBezTo>
                  <a:cubicBezTo>
                    <a:pt x="28" y="64"/>
                    <a:pt x="28" y="64"/>
                    <a:pt x="28" y="64"/>
                  </a:cubicBezTo>
                  <a:cubicBezTo>
                    <a:pt x="32" y="74"/>
                    <a:pt x="32" y="74"/>
                    <a:pt x="34" y="74"/>
                  </a:cubicBezTo>
                  <a:cubicBezTo>
                    <a:pt x="42" y="74"/>
                    <a:pt x="42" y="74"/>
                    <a:pt x="42" y="74"/>
                  </a:cubicBezTo>
                  <a:cubicBezTo>
                    <a:pt x="43" y="74"/>
                    <a:pt x="43" y="74"/>
                    <a:pt x="47" y="64"/>
                  </a:cubicBezTo>
                  <a:cubicBezTo>
                    <a:pt x="50" y="62"/>
                    <a:pt x="50" y="62"/>
                    <a:pt x="50" y="62"/>
                  </a:cubicBezTo>
                  <a:cubicBezTo>
                    <a:pt x="56" y="65"/>
                    <a:pt x="59" y="66"/>
                    <a:pt x="60" y="66"/>
                  </a:cubicBezTo>
                  <a:cubicBezTo>
                    <a:pt x="61" y="66"/>
                    <a:pt x="61" y="66"/>
                    <a:pt x="61" y="66"/>
                  </a:cubicBezTo>
                  <a:cubicBezTo>
                    <a:pt x="67" y="60"/>
                    <a:pt x="67" y="60"/>
                    <a:pt x="67" y="60"/>
                  </a:cubicBezTo>
                  <a:cubicBezTo>
                    <a:pt x="68" y="59"/>
                    <a:pt x="68" y="59"/>
                    <a:pt x="64" y="49"/>
                  </a:cubicBezTo>
                  <a:cubicBezTo>
                    <a:pt x="65" y="46"/>
                    <a:pt x="65" y="46"/>
                    <a:pt x="65" y="46"/>
                  </a:cubicBezTo>
                  <a:cubicBezTo>
                    <a:pt x="75" y="42"/>
                    <a:pt x="75" y="42"/>
                    <a:pt x="75" y="40"/>
                  </a:cubicBezTo>
                  <a:cubicBezTo>
                    <a:pt x="75" y="33"/>
                    <a:pt x="75" y="33"/>
                    <a:pt x="75" y="33"/>
                  </a:cubicBezTo>
                  <a:cubicBezTo>
                    <a:pt x="75" y="31"/>
                    <a:pt x="75" y="31"/>
                    <a:pt x="65" y="27"/>
                  </a:cubicBezTo>
                  <a:close/>
                  <a:moveTo>
                    <a:pt x="37" y="50"/>
                  </a:moveTo>
                  <a:cubicBezTo>
                    <a:pt x="30" y="50"/>
                    <a:pt x="24" y="44"/>
                    <a:pt x="24" y="37"/>
                  </a:cubicBezTo>
                  <a:cubicBezTo>
                    <a:pt x="24" y="30"/>
                    <a:pt x="30" y="24"/>
                    <a:pt x="37" y="24"/>
                  </a:cubicBezTo>
                  <a:cubicBezTo>
                    <a:pt x="45" y="24"/>
                    <a:pt x="51" y="30"/>
                    <a:pt x="51" y="37"/>
                  </a:cubicBezTo>
                  <a:cubicBezTo>
                    <a:pt x="51" y="44"/>
                    <a:pt x="45" y="50"/>
                    <a:pt x="37" y="50"/>
                  </a:cubicBezTo>
                  <a:close/>
                  <a:moveTo>
                    <a:pt x="37" y="50"/>
                  </a:moveTo>
                  <a:cubicBezTo>
                    <a:pt x="37" y="50"/>
                    <a:pt x="37" y="50"/>
                    <a:pt x="37"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0" name="Freeform 28">
              <a:extLst>
                <a:ext uri="{FF2B5EF4-FFF2-40B4-BE49-F238E27FC236}">
                  <a16:creationId xmlns:a16="http://schemas.microsoft.com/office/drawing/2014/main" id="{0FED7191-4E6F-D048-AC34-503EBDDA69D2}"/>
                </a:ext>
              </a:extLst>
            </p:cNvPr>
            <p:cNvSpPr>
              <a:spLocks noEditPoints="1"/>
            </p:cNvSpPr>
            <p:nvPr/>
          </p:nvSpPr>
          <p:spPr bwMode="auto">
            <a:xfrm>
              <a:off x="4046889" y="876480"/>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7"/>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1" name="Freeform 29">
              <a:extLst>
                <a:ext uri="{FF2B5EF4-FFF2-40B4-BE49-F238E27FC236}">
                  <a16:creationId xmlns:a16="http://schemas.microsoft.com/office/drawing/2014/main" id="{7186761F-9CC8-BD48-96DB-FE3C2BA4BD8C}"/>
                </a:ext>
              </a:extLst>
            </p:cNvPr>
            <p:cNvSpPr>
              <a:spLocks noEditPoints="1"/>
            </p:cNvSpPr>
            <p:nvPr/>
          </p:nvSpPr>
          <p:spPr bwMode="auto">
            <a:xfrm>
              <a:off x="2792051" y="2654525"/>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2" name="Freeform 30">
              <a:extLst>
                <a:ext uri="{FF2B5EF4-FFF2-40B4-BE49-F238E27FC236}">
                  <a16:creationId xmlns:a16="http://schemas.microsoft.com/office/drawing/2014/main" id="{F4DC2771-CEE9-7D46-9501-50E7E070892F}"/>
                </a:ext>
              </a:extLst>
            </p:cNvPr>
            <p:cNvSpPr>
              <a:spLocks noEditPoints="1"/>
            </p:cNvSpPr>
            <p:nvPr/>
          </p:nvSpPr>
          <p:spPr bwMode="auto">
            <a:xfrm>
              <a:off x="2863277" y="3281036"/>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3" name="Freeform 31">
              <a:extLst>
                <a:ext uri="{FF2B5EF4-FFF2-40B4-BE49-F238E27FC236}">
                  <a16:creationId xmlns:a16="http://schemas.microsoft.com/office/drawing/2014/main" id="{86786474-DD76-DA43-8987-05656515DDFD}"/>
                </a:ext>
              </a:extLst>
            </p:cNvPr>
            <p:cNvSpPr>
              <a:spLocks noEditPoints="1"/>
            </p:cNvSpPr>
            <p:nvPr/>
          </p:nvSpPr>
          <p:spPr bwMode="auto">
            <a:xfrm>
              <a:off x="2318606" y="3099524"/>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4" name="Freeform 32">
              <a:extLst>
                <a:ext uri="{FF2B5EF4-FFF2-40B4-BE49-F238E27FC236}">
                  <a16:creationId xmlns:a16="http://schemas.microsoft.com/office/drawing/2014/main" id="{CA75C33F-C167-ED4B-8380-B1D8CE2E5921}"/>
                </a:ext>
              </a:extLst>
            </p:cNvPr>
            <p:cNvSpPr>
              <a:spLocks noEditPoints="1"/>
            </p:cNvSpPr>
            <p:nvPr/>
          </p:nvSpPr>
          <p:spPr bwMode="auto">
            <a:xfrm>
              <a:off x="3933764" y="224660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4 h 34"/>
                <a:gd name="T10" fmla="*/ 28 w 35"/>
                <a:gd name="T11" fmla="*/ 4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2 h 34"/>
                <a:gd name="T32" fmla="*/ 5 w 35"/>
                <a:gd name="T33" fmla="*/ 13 h 34"/>
                <a:gd name="T34" fmla="*/ 0 w 35"/>
                <a:gd name="T35" fmla="*/ 15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4"/>
                    <a:pt x="28" y="4"/>
                    <a:pt x="28" y="4"/>
                  </a:cubicBezTo>
                  <a:cubicBezTo>
                    <a:pt x="28" y="4"/>
                    <a:pt x="28" y="4"/>
                    <a:pt x="28" y="4"/>
                  </a:cubicBezTo>
                  <a:cubicBezTo>
                    <a:pt x="28" y="4"/>
                    <a:pt x="28" y="4"/>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2"/>
                  </a:cubicBezTo>
                  <a:cubicBezTo>
                    <a:pt x="5" y="13"/>
                    <a:pt x="5" y="13"/>
                    <a:pt x="5" y="13"/>
                  </a:cubicBezTo>
                  <a:cubicBezTo>
                    <a:pt x="0" y="15"/>
                    <a:pt x="0" y="15"/>
                    <a:pt x="0" y="15"/>
                  </a:cubicBezTo>
                  <a:cubicBezTo>
                    <a:pt x="0" y="19"/>
                    <a:pt x="0" y="19"/>
                    <a:pt x="0" y="19"/>
                  </a:cubicBezTo>
                  <a:cubicBezTo>
                    <a:pt x="0" y="20"/>
                    <a:pt x="0" y="20"/>
                    <a:pt x="5" y="22"/>
                  </a:cubicBezTo>
                  <a:cubicBezTo>
                    <a:pt x="6" y="23"/>
                    <a:pt x="6" y="23"/>
                    <a:pt x="6" y="23"/>
                  </a:cubicBezTo>
                  <a:cubicBezTo>
                    <a:pt x="4" y="27"/>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6"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7"/>
                    <a:pt x="32" y="27"/>
                    <a:pt x="30" y="23"/>
                  </a:cubicBezTo>
                  <a:cubicBezTo>
                    <a:pt x="30" y="21"/>
                    <a:pt x="30" y="21"/>
                    <a:pt x="30" y="21"/>
                  </a:cubicBezTo>
                  <a:cubicBezTo>
                    <a:pt x="35" y="20"/>
                    <a:pt x="35" y="19"/>
                    <a:pt x="35" y="19"/>
                  </a:cubicBezTo>
                  <a:cubicBezTo>
                    <a:pt x="35" y="15"/>
                    <a:pt x="35" y="15"/>
                    <a:pt x="35" y="15"/>
                  </a:cubicBezTo>
                  <a:cubicBezTo>
                    <a:pt x="35" y="15"/>
                    <a:pt x="35" y="15"/>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5" name="Freeform 33">
              <a:extLst>
                <a:ext uri="{FF2B5EF4-FFF2-40B4-BE49-F238E27FC236}">
                  <a16:creationId xmlns:a16="http://schemas.microsoft.com/office/drawing/2014/main" id="{E616BE2A-F6B7-ED47-81C5-88B16839D7D6}"/>
                </a:ext>
              </a:extLst>
            </p:cNvPr>
            <p:cNvSpPr>
              <a:spLocks noEditPoints="1"/>
            </p:cNvSpPr>
            <p:nvPr/>
          </p:nvSpPr>
          <p:spPr bwMode="auto">
            <a:xfrm>
              <a:off x="3583918" y="2008495"/>
              <a:ext cx="146642" cy="132719"/>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6" name="Freeform 34">
              <a:extLst>
                <a:ext uri="{FF2B5EF4-FFF2-40B4-BE49-F238E27FC236}">
                  <a16:creationId xmlns:a16="http://schemas.microsoft.com/office/drawing/2014/main" id="{5034F84D-7B12-F947-87C3-F6292C0A1802}"/>
                </a:ext>
              </a:extLst>
            </p:cNvPr>
            <p:cNvSpPr>
              <a:spLocks noEditPoints="1"/>
            </p:cNvSpPr>
            <p:nvPr/>
          </p:nvSpPr>
          <p:spPr bwMode="auto">
            <a:xfrm>
              <a:off x="4084596" y="3616737"/>
              <a:ext cx="142452" cy="132719"/>
            </a:xfrm>
            <a:custGeom>
              <a:avLst/>
              <a:gdLst>
                <a:gd name="T0" fmla="*/ 30 w 34"/>
                <a:gd name="T1" fmla="*/ 13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4"/>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7" name="Freeform 35">
              <a:extLst>
                <a:ext uri="{FF2B5EF4-FFF2-40B4-BE49-F238E27FC236}">
                  <a16:creationId xmlns:a16="http://schemas.microsoft.com/office/drawing/2014/main" id="{87AC83A8-BCF2-7F42-9D61-7FAB32E7924C}"/>
                </a:ext>
              </a:extLst>
            </p:cNvPr>
            <p:cNvSpPr>
              <a:spLocks noEditPoints="1"/>
            </p:cNvSpPr>
            <p:nvPr/>
          </p:nvSpPr>
          <p:spPr bwMode="auto">
            <a:xfrm>
              <a:off x="3896056" y="4044170"/>
              <a:ext cx="142452" cy="132719"/>
            </a:xfrm>
            <a:custGeom>
              <a:avLst/>
              <a:gdLst>
                <a:gd name="T0" fmla="*/ 29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5"/>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29"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8" name="Freeform 36">
              <a:extLst>
                <a:ext uri="{FF2B5EF4-FFF2-40B4-BE49-F238E27FC236}">
                  <a16:creationId xmlns:a16="http://schemas.microsoft.com/office/drawing/2014/main" id="{55D40FDF-8B68-8F4F-9921-F556B4872ADE}"/>
                </a:ext>
              </a:extLst>
            </p:cNvPr>
            <p:cNvSpPr>
              <a:spLocks noEditPoints="1"/>
            </p:cNvSpPr>
            <p:nvPr/>
          </p:nvSpPr>
          <p:spPr bwMode="auto">
            <a:xfrm>
              <a:off x="3583918" y="3788491"/>
              <a:ext cx="146642" cy="134671"/>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5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5"/>
                    <a:pt x="35" y="15"/>
                    <a:pt x="35" y="15"/>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9" name="Freeform 37">
              <a:extLst>
                <a:ext uri="{FF2B5EF4-FFF2-40B4-BE49-F238E27FC236}">
                  <a16:creationId xmlns:a16="http://schemas.microsoft.com/office/drawing/2014/main" id="{280EDB9B-1A49-2A47-9B0C-2FAAC82322E5}"/>
                </a:ext>
              </a:extLst>
            </p:cNvPr>
            <p:cNvSpPr>
              <a:spLocks noEditPoints="1"/>
            </p:cNvSpPr>
            <p:nvPr/>
          </p:nvSpPr>
          <p:spPr bwMode="auto">
            <a:xfrm>
              <a:off x="2833949" y="4430617"/>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8" y="3"/>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8" y="31"/>
                    <a:pt x="8" y="31"/>
                    <a:pt x="12" y="29"/>
                  </a:cubicBezTo>
                  <a:cubicBezTo>
                    <a:pt x="13" y="29"/>
                    <a:pt x="13" y="29"/>
                    <a:pt x="13" y="29"/>
                  </a:cubicBezTo>
                  <a:cubicBezTo>
                    <a:pt x="15" y="34"/>
                    <a:pt x="16"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0" name="Freeform 38">
              <a:extLst>
                <a:ext uri="{FF2B5EF4-FFF2-40B4-BE49-F238E27FC236}">
                  <a16:creationId xmlns:a16="http://schemas.microsoft.com/office/drawing/2014/main" id="{DCC9F22D-115A-1440-94B3-1A6D1BE41E75}"/>
                </a:ext>
              </a:extLst>
            </p:cNvPr>
            <p:cNvSpPr>
              <a:spLocks noEditPoints="1"/>
            </p:cNvSpPr>
            <p:nvPr/>
          </p:nvSpPr>
          <p:spPr bwMode="auto">
            <a:xfrm>
              <a:off x="2203387" y="4200310"/>
              <a:ext cx="148737" cy="132719"/>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1" name="Freeform 39">
              <a:extLst>
                <a:ext uri="{FF2B5EF4-FFF2-40B4-BE49-F238E27FC236}">
                  <a16:creationId xmlns:a16="http://schemas.microsoft.com/office/drawing/2014/main" id="{18DB5FF9-B9BB-C745-99C9-818EE2340104}"/>
                </a:ext>
              </a:extLst>
            </p:cNvPr>
            <p:cNvSpPr>
              <a:spLocks noEditPoints="1"/>
            </p:cNvSpPr>
            <p:nvPr/>
          </p:nvSpPr>
          <p:spPr bwMode="auto">
            <a:xfrm>
              <a:off x="2153110" y="3238098"/>
              <a:ext cx="148737" cy="132719"/>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2" name="Freeform 40">
              <a:extLst>
                <a:ext uri="{FF2B5EF4-FFF2-40B4-BE49-F238E27FC236}">
                  <a16:creationId xmlns:a16="http://schemas.microsoft.com/office/drawing/2014/main" id="{23DF394B-58ED-DA41-9690-459CE54E6C16}"/>
                </a:ext>
              </a:extLst>
            </p:cNvPr>
            <p:cNvSpPr>
              <a:spLocks noEditPoints="1"/>
            </p:cNvSpPr>
            <p:nvPr/>
          </p:nvSpPr>
          <p:spPr bwMode="auto">
            <a:xfrm>
              <a:off x="1637767" y="3169787"/>
              <a:ext cx="146642" cy="134671"/>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3" name="Freeform 41">
              <a:extLst>
                <a:ext uri="{FF2B5EF4-FFF2-40B4-BE49-F238E27FC236}">
                  <a16:creationId xmlns:a16="http://schemas.microsoft.com/office/drawing/2014/main" id="{1D6243F1-4402-5840-AB73-463A7E3CE321}"/>
                </a:ext>
              </a:extLst>
            </p:cNvPr>
            <p:cNvSpPr>
              <a:spLocks noEditPoints="1"/>
            </p:cNvSpPr>
            <p:nvPr/>
          </p:nvSpPr>
          <p:spPr bwMode="auto">
            <a:xfrm>
              <a:off x="1738322" y="3033164"/>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1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1"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4" name="Freeform 42">
              <a:extLst>
                <a:ext uri="{FF2B5EF4-FFF2-40B4-BE49-F238E27FC236}">
                  <a16:creationId xmlns:a16="http://schemas.microsoft.com/office/drawing/2014/main" id="{A35D1418-609D-F845-8605-C699229C3D22}"/>
                </a:ext>
              </a:extLst>
            </p:cNvPr>
            <p:cNvSpPr>
              <a:spLocks noEditPoints="1"/>
            </p:cNvSpPr>
            <p:nvPr/>
          </p:nvSpPr>
          <p:spPr bwMode="auto">
            <a:xfrm>
              <a:off x="1273256" y="2067047"/>
              <a:ext cx="142452" cy="132719"/>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4 w 34"/>
                <a:gd name="T29" fmla="*/ 6 h 34"/>
                <a:gd name="T30" fmla="*/ 5 w 34"/>
                <a:gd name="T31" fmla="*/ 11 h 34"/>
                <a:gd name="T32" fmla="*/ 4 w 34"/>
                <a:gd name="T33" fmla="*/ 12 h 34"/>
                <a:gd name="T34" fmla="*/ 0 w 34"/>
                <a:gd name="T35" fmla="*/ 15 h 34"/>
                <a:gd name="T36" fmla="*/ 0 w 34"/>
                <a:gd name="T37" fmla="*/ 19 h 34"/>
                <a:gd name="T38" fmla="*/ 5 w 34"/>
                <a:gd name="T39" fmla="*/ 21 h 34"/>
                <a:gd name="T40" fmla="*/ 5 w 34"/>
                <a:gd name="T41" fmla="*/ 22 h 34"/>
                <a:gd name="T42" fmla="*/ 4 w 34"/>
                <a:gd name="T43" fmla="*/ 28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2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4" y="12"/>
                    <a:pt x="4" y="12"/>
                    <a:pt x="4"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5" name="Freeform 43">
              <a:extLst>
                <a:ext uri="{FF2B5EF4-FFF2-40B4-BE49-F238E27FC236}">
                  <a16:creationId xmlns:a16="http://schemas.microsoft.com/office/drawing/2014/main" id="{66BB4BE0-610D-DE48-BDBE-959E539E162F}"/>
                </a:ext>
              </a:extLst>
            </p:cNvPr>
            <p:cNvSpPr>
              <a:spLocks noEditPoints="1"/>
            </p:cNvSpPr>
            <p:nvPr/>
          </p:nvSpPr>
          <p:spPr bwMode="auto">
            <a:xfrm>
              <a:off x="1323534" y="1875776"/>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9" y="4"/>
                    <a:pt x="29" y="4"/>
                    <a:pt x="29"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6" name="Freeform 44">
              <a:extLst>
                <a:ext uri="{FF2B5EF4-FFF2-40B4-BE49-F238E27FC236}">
                  <a16:creationId xmlns:a16="http://schemas.microsoft.com/office/drawing/2014/main" id="{0467B662-649B-194A-9A1E-1CC8B4A1EF0A}"/>
                </a:ext>
              </a:extLst>
            </p:cNvPr>
            <p:cNvSpPr>
              <a:spLocks noEditPoints="1"/>
            </p:cNvSpPr>
            <p:nvPr/>
          </p:nvSpPr>
          <p:spPr bwMode="auto">
            <a:xfrm>
              <a:off x="1503695" y="1374178"/>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7" name="Freeform 45">
              <a:extLst>
                <a:ext uri="{FF2B5EF4-FFF2-40B4-BE49-F238E27FC236}">
                  <a16:creationId xmlns:a16="http://schemas.microsoft.com/office/drawing/2014/main" id="{122ED7FD-3962-AE4F-BDEB-11E7E1DEB1A5}"/>
                </a:ext>
              </a:extLst>
            </p:cNvPr>
            <p:cNvSpPr>
              <a:spLocks noEditPoints="1"/>
            </p:cNvSpPr>
            <p:nvPr/>
          </p:nvSpPr>
          <p:spPr bwMode="auto">
            <a:xfrm>
              <a:off x="2019036" y="853059"/>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4 w 35"/>
                <a:gd name="T13" fmla="*/ 6 h 34"/>
                <a:gd name="T14" fmla="*/ 22 w 35"/>
                <a:gd name="T15" fmla="*/ 5 h 34"/>
                <a:gd name="T16" fmla="*/ 20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2" y="7"/>
                    <a:pt x="31" y="7"/>
                  </a:cubicBezTo>
                  <a:cubicBezTo>
                    <a:pt x="29" y="4"/>
                    <a:pt x="29" y="4"/>
                    <a:pt x="29" y="4"/>
                  </a:cubicBezTo>
                  <a:cubicBezTo>
                    <a:pt x="28" y="4"/>
                    <a:pt x="28" y="4"/>
                    <a:pt x="28" y="4"/>
                  </a:cubicBezTo>
                  <a:cubicBezTo>
                    <a:pt x="28" y="4"/>
                    <a:pt x="28" y="4"/>
                    <a:pt x="28" y="4"/>
                  </a:cubicBezTo>
                  <a:cubicBezTo>
                    <a:pt x="28" y="4"/>
                    <a:pt x="28" y="4"/>
                    <a:pt x="24" y="6"/>
                  </a:cubicBezTo>
                  <a:cubicBezTo>
                    <a:pt x="22" y="5"/>
                    <a:pt x="22" y="5"/>
                    <a:pt x="22" y="5"/>
                  </a:cubicBezTo>
                  <a:cubicBezTo>
                    <a:pt x="20" y="0"/>
                    <a:pt x="20" y="0"/>
                    <a:pt x="20"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4"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8" name="Freeform 46">
              <a:extLst>
                <a:ext uri="{FF2B5EF4-FFF2-40B4-BE49-F238E27FC236}">
                  <a16:creationId xmlns:a16="http://schemas.microsoft.com/office/drawing/2014/main" id="{EF0CA45A-E3AB-C246-BD14-9A6FB6BC7222}"/>
                </a:ext>
              </a:extLst>
            </p:cNvPr>
            <p:cNvSpPr>
              <a:spLocks noEditPoints="1"/>
            </p:cNvSpPr>
            <p:nvPr/>
          </p:nvSpPr>
          <p:spPr bwMode="auto">
            <a:xfrm>
              <a:off x="2863277" y="564201"/>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1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3"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1"/>
                    <a:pt x="28" y="31"/>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9" name="Freeform 47">
              <a:extLst>
                <a:ext uri="{FF2B5EF4-FFF2-40B4-BE49-F238E27FC236}">
                  <a16:creationId xmlns:a16="http://schemas.microsoft.com/office/drawing/2014/main" id="{7019B300-A3A8-DA45-BA10-95C24CD8FDA4}"/>
                </a:ext>
              </a:extLst>
            </p:cNvPr>
            <p:cNvSpPr>
              <a:spLocks noEditPoints="1"/>
            </p:cNvSpPr>
            <p:nvPr/>
          </p:nvSpPr>
          <p:spPr bwMode="auto">
            <a:xfrm>
              <a:off x="2762722" y="4619936"/>
              <a:ext cx="201110" cy="179561"/>
            </a:xfrm>
            <a:custGeom>
              <a:avLst/>
              <a:gdLst>
                <a:gd name="T0" fmla="*/ 42 w 48"/>
                <a:gd name="T1" fmla="*/ 17 h 46"/>
                <a:gd name="T2" fmla="*/ 41 w 48"/>
                <a:gd name="T3" fmla="*/ 15 h 46"/>
                <a:gd name="T4" fmla="*/ 43 w 48"/>
                <a:gd name="T5" fmla="*/ 8 h 46"/>
                <a:gd name="T6" fmla="*/ 39 w 48"/>
                <a:gd name="T7" fmla="*/ 5 h 46"/>
                <a:gd name="T8" fmla="*/ 39 w 48"/>
                <a:gd name="T9" fmla="*/ 4 h 46"/>
                <a:gd name="T10" fmla="*/ 39 w 48"/>
                <a:gd name="T11" fmla="*/ 4 h 46"/>
                <a:gd name="T12" fmla="*/ 32 w 48"/>
                <a:gd name="T13" fmla="*/ 7 h 46"/>
                <a:gd name="T14" fmla="*/ 30 w 48"/>
                <a:gd name="T15" fmla="*/ 6 h 46"/>
                <a:gd name="T16" fmla="*/ 27 w 48"/>
                <a:gd name="T17" fmla="*/ 0 h 46"/>
                <a:gd name="T18" fmla="*/ 22 w 48"/>
                <a:gd name="T19" fmla="*/ 0 h 46"/>
                <a:gd name="T20" fmla="*/ 18 w 48"/>
                <a:gd name="T21" fmla="*/ 6 h 46"/>
                <a:gd name="T22" fmla="*/ 16 w 48"/>
                <a:gd name="T23" fmla="*/ 7 h 46"/>
                <a:gd name="T24" fmla="*/ 10 w 48"/>
                <a:gd name="T25" fmla="*/ 4 h 46"/>
                <a:gd name="T26" fmla="*/ 9 w 48"/>
                <a:gd name="T27" fmla="*/ 4 h 46"/>
                <a:gd name="T28" fmla="*/ 6 w 48"/>
                <a:gd name="T29" fmla="*/ 8 h 46"/>
                <a:gd name="T30" fmla="*/ 8 w 48"/>
                <a:gd name="T31" fmla="*/ 15 h 46"/>
                <a:gd name="T32" fmla="*/ 7 w 48"/>
                <a:gd name="T33" fmla="*/ 17 h 46"/>
                <a:gd name="T34" fmla="*/ 0 w 48"/>
                <a:gd name="T35" fmla="*/ 21 h 46"/>
                <a:gd name="T36" fmla="*/ 0 w 48"/>
                <a:gd name="T37" fmla="*/ 26 h 46"/>
                <a:gd name="T38" fmla="*/ 7 w 48"/>
                <a:gd name="T39" fmla="*/ 29 h 46"/>
                <a:gd name="T40" fmla="*/ 8 w 48"/>
                <a:gd name="T41" fmla="*/ 31 h 46"/>
                <a:gd name="T42" fmla="*/ 6 w 48"/>
                <a:gd name="T43" fmla="*/ 38 h 46"/>
                <a:gd name="T44" fmla="*/ 9 w 48"/>
                <a:gd name="T45" fmla="*/ 41 h 46"/>
                <a:gd name="T46" fmla="*/ 10 w 48"/>
                <a:gd name="T47" fmla="*/ 42 h 46"/>
                <a:gd name="T48" fmla="*/ 10 w 48"/>
                <a:gd name="T49" fmla="*/ 42 h 46"/>
                <a:gd name="T50" fmla="*/ 16 w 48"/>
                <a:gd name="T51" fmla="*/ 39 h 46"/>
                <a:gd name="T52" fmla="*/ 18 w 48"/>
                <a:gd name="T53" fmla="*/ 40 h 46"/>
                <a:gd name="T54" fmla="*/ 22 w 48"/>
                <a:gd name="T55" fmla="*/ 46 h 46"/>
                <a:gd name="T56" fmla="*/ 27 w 48"/>
                <a:gd name="T57" fmla="*/ 46 h 46"/>
                <a:gd name="T58" fmla="*/ 30 w 48"/>
                <a:gd name="T59" fmla="*/ 40 h 46"/>
                <a:gd name="T60" fmla="*/ 32 w 48"/>
                <a:gd name="T61" fmla="*/ 39 h 46"/>
                <a:gd name="T62" fmla="*/ 39 w 48"/>
                <a:gd name="T63" fmla="*/ 42 h 46"/>
                <a:gd name="T64" fmla="*/ 39 w 48"/>
                <a:gd name="T65" fmla="*/ 42 h 46"/>
                <a:gd name="T66" fmla="*/ 43 w 48"/>
                <a:gd name="T67" fmla="*/ 38 h 46"/>
                <a:gd name="T68" fmla="*/ 41 w 48"/>
                <a:gd name="T69" fmla="*/ 31 h 46"/>
                <a:gd name="T70" fmla="*/ 42 w 48"/>
                <a:gd name="T71" fmla="*/ 29 h 46"/>
                <a:gd name="T72" fmla="*/ 48 w 48"/>
                <a:gd name="T73" fmla="*/ 25 h 46"/>
                <a:gd name="T74" fmla="*/ 48 w 48"/>
                <a:gd name="T75" fmla="*/ 20 h 46"/>
                <a:gd name="T76" fmla="*/ 42 w 48"/>
                <a:gd name="T77" fmla="*/ 17 h 46"/>
                <a:gd name="T78" fmla="*/ 24 w 48"/>
                <a:gd name="T79" fmla="*/ 31 h 46"/>
                <a:gd name="T80" fmla="*/ 16 w 48"/>
                <a:gd name="T81" fmla="*/ 23 h 46"/>
                <a:gd name="T82" fmla="*/ 24 w 48"/>
                <a:gd name="T83" fmla="*/ 15 h 46"/>
                <a:gd name="T84" fmla="*/ 33 w 48"/>
                <a:gd name="T85" fmla="*/ 23 h 46"/>
                <a:gd name="T86" fmla="*/ 24 w 48"/>
                <a:gd name="T87" fmla="*/ 31 h 46"/>
                <a:gd name="T88" fmla="*/ 24 w 48"/>
                <a:gd name="T89" fmla="*/ 31 h 46"/>
                <a:gd name="T90" fmla="*/ 24 w 48"/>
                <a:gd name="T9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6">
                  <a:moveTo>
                    <a:pt x="42" y="17"/>
                  </a:moveTo>
                  <a:cubicBezTo>
                    <a:pt x="41" y="15"/>
                    <a:pt x="41" y="15"/>
                    <a:pt x="41" y="15"/>
                  </a:cubicBezTo>
                  <a:cubicBezTo>
                    <a:pt x="44" y="9"/>
                    <a:pt x="43" y="9"/>
                    <a:pt x="43" y="8"/>
                  </a:cubicBezTo>
                  <a:cubicBezTo>
                    <a:pt x="39" y="5"/>
                    <a:pt x="39" y="5"/>
                    <a:pt x="39" y="5"/>
                  </a:cubicBezTo>
                  <a:cubicBezTo>
                    <a:pt x="39" y="4"/>
                    <a:pt x="39" y="4"/>
                    <a:pt x="39" y="4"/>
                  </a:cubicBezTo>
                  <a:cubicBezTo>
                    <a:pt x="39" y="4"/>
                    <a:pt x="39" y="4"/>
                    <a:pt x="39" y="4"/>
                  </a:cubicBezTo>
                  <a:cubicBezTo>
                    <a:pt x="38" y="4"/>
                    <a:pt x="38" y="4"/>
                    <a:pt x="32" y="7"/>
                  </a:cubicBezTo>
                  <a:cubicBezTo>
                    <a:pt x="30" y="6"/>
                    <a:pt x="30" y="6"/>
                    <a:pt x="30" y="6"/>
                  </a:cubicBezTo>
                  <a:cubicBezTo>
                    <a:pt x="28" y="0"/>
                    <a:pt x="27" y="0"/>
                    <a:pt x="27" y="0"/>
                  </a:cubicBezTo>
                  <a:cubicBezTo>
                    <a:pt x="22" y="0"/>
                    <a:pt x="22" y="0"/>
                    <a:pt x="22" y="0"/>
                  </a:cubicBezTo>
                  <a:cubicBezTo>
                    <a:pt x="21" y="0"/>
                    <a:pt x="21" y="0"/>
                    <a:pt x="18" y="6"/>
                  </a:cubicBezTo>
                  <a:cubicBezTo>
                    <a:pt x="16" y="7"/>
                    <a:pt x="16" y="7"/>
                    <a:pt x="16" y="7"/>
                  </a:cubicBezTo>
                  <a:cubicBezTo>
                    <a:pt x="13" y="5"/>
                    <a:pt x="10" y="4"/>
                    <a:pt x="10" y="4"/>
                  </a:cubicBezTo>
                  <a:cubicBezTo>
                    <a:pt x="9" y="4"/>
                    <a:pt x="9" y="4"/>
                    <a:pt x="9" y="4"/>
                  </a:cubicBezTo>
                  <a:cubicBezTo>
                    <a:pt x="6" y="8"/>
                    <a:pt x="6" y="8"/>
                    <a:pt x="6" y="8"/>
                  </a:cubicBezTo>
                  <a:cubicBezTo>
                    <a:pt x="5" y="9"/>
                    <a:pt x="5" y="9"/>
                    <a:pt x="8" y="15"/>
                  </a:cubicBezTo>
                  <a:cubicBezTo>
                    <a:pt x="7" y="17"/>
                    <a:pt x="7" y="17"/>
                    <a:pt x="7" y="17"/>
                  </a:cubicBezTo>
                  <a:cubicBezTo>
                    <a:pt x="0" y="20"/>
                    <a:pt x="0" y="20"/>
                    <a:pt x="0" y="21"/>
                  </a:cubicBezTo>
                  <a:cubicBezTo>
                    <a:pt x="0" y="26"/>
                    <a:pt x="0" y="26"/>
                    <a:pt x="0" y="26"/>
                  </a:cubicBezTo>
                  <a:cubicBezTo>
                    <a:pt x="0" y="26"/>
                    <a:pt x="0" y="27"/>
                    <a:pt x="7" y="29"/>
                  </a:cubicBezTo>
                  <a:cubicBezTo>
                    <a:pt x="8" y="31"/>
                    <a:pt x="8" y="31"/>
                    <a:pt x="8" y="31"/>
                  </a:cubicBezTo>
                  <a:cubicBezTo>
                    <a:pt x="5" y="37"/>
                    <a:pt x="5" y="37"/>
                    <a:pt x="6" y="38"/>
                  </a:cubicBezTo>
                  <a:cubicBezTo>
                    <a:pt x="9" y="41"/>
                    <a:pt x="9" y="41"/>
                    <a:pt x="9" y="41"/>
                  </a:cubicBezTo>
                  <a:cubicBezTo>
                    <a:pt x="10" y="42"/>
                    <a:pt x="10" y="42"/>
                    <a:pt x="10" y="42"/>
                  </a:cubicBezTo>
                  <a:cubicBezTo>
                    <a:pt x="10" y="42"/>
                    <a:pt x="10" y="42"/>
                    <a:pt x="10" y="42"/>
                  </a:cubicBezTo>
                  <a:cubicBezTo>
                    <a:pt x="10" y="42"/>
                    <a:pt x="11" y="42"/>
                    <a:pt x="16" y="39"/>
                  </a:cubicBezTo>
                  <a:cubicBezTo>
                    <a:pt x="18" y="40"/>
                    <a:pt x="18" y="40"/>
                    <a:pt x="18" y="40"/>
                  </a:cubicBezTo>
                  <a:cubicBezTo>
                    <a:pt x="21" y="46"/>
                    <a:pt x="21" y="46"/>
                    <a:pt x="22" y="46"/>
                  </a:cubicBezTo>
                  <a:cubicBezTo>
                    <a:pt x="27" y="46"/>
                    <a:pt x="27" y="46"/>
                    <a:pt x="27" y="46"/>
                  </a:cubicBezTo>
                  <a:cubicBezTo>
                    <a:pt x="28" y="46"/>
                    <a:pt x="28" y="46"/>
                    <a:pt x="30" y="40"/>
                  </a:cubicBezTo>
                  <a:cubicBezTo>
                    <a:pt x="32" y="39"/>
                    <a:pt x="32" y="39"/>
                    <a:pt x="32" y="39"/>
                  </a:cubicBezTo>
                  <a:cubicBezTo>
                    <a:pt x="36" y="41"/>
                    <a:pt x="38" y="42"/>
                    <a:pt x="39" y="42"/>
                  </a:cubicBezTo>
                  <a:cubicBezTo>
                    <a:pt x="39" y="42"/>
                    <a:pt x="39" y="42"/>
                    <a:pt x="39" y="42"/>
                  </a:cubicBezTo>
                  <a:cubicBezTo>
                    <a:pt x="43" y="38"/>
                    <a:pt x="43" y="38"/>
                    <a:pt x="43" y="38"/>
                  </a:cubicBezTo>
                  <a:cubicBezTo>
                    <a:pt x="44" y="37"/>
                    <a:pt x="44" y="37"/>
                    <a:pt x="41" y="31"/>
                  </a:cubicBezTo>
                  <a:cubicBezTo>
                    <a:pt x="42" y="29"/>
                    <a:pt x="42" y="29"/>
                    <a:pt x="42" y="29"/>
                  </a:cubicBezTo>
                  <a:cubicBezTo>
                    <a:pt x="48" y="26"/>
                    <a:pt x="48" y="26"/>
                    <a:pt x="48" y="25"/>
                  </a:cubicBezTo>
                  <a:cubicBezTo>
                    <a:pt x="48" y="20"/>
                    <a:pt x="48" y="20"/>
                    <a:pt x="48" y="20"/>
                  </a:cubicBezTo>
                  <a:cubicBezTo>
                    <a:pt x="48" y="20"/>
                    <a:pt x="48" y="19"/>
                    <a:pt x="42" y="17"/>
                  </a:cubicBezTo>
                  <a:close/>
                  <a:moveTo>
                    <a:pt x="24" y="31"/>
                  </a:moveTo>
                  <a:cubicBezTo>
                    <a:pt x="20" y="31"/>
                    <a:pt x="16" y="28"/>
                    <a:pt x="16" y="23"/>
                  </a:cubicBezTo>
                  <a:cubicBezTo>
                    <a:pt x="16" y="18"/>
                    <a:pt x="20" y="15"/>
                    <a:pt x="24" y="15"/>
                  </a:cubicBezTo>
                  <a:cubicBezTo>
                    <a:pt x="29" y="15"/>
                    <a:pt x="33" y="18"/>
                    <a:pt x="33" y="23"/>
                  </a:cubicBezTo>
                  <a:cubicBezTo>
                    <a:pt x="33" y="28"/>
                    <a:pt x="29" y="31"/>
                    <a:pt x="24" y="31"/>
                  </a:cubicBezTo>
                  <a:close/>
                  <a:moveTo>
                    <a:pt x="24" y="31"/>
                  </a:moveTo>
                  <a:cubicBezTo>
                    <a:pt x="24" y="31"/>
                    <a:pt x="24" y="31"/>
                    <a:pt x="24" y="31"/>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0" name="Freeform 48">
              <a:extLst>
                <a:ext uri="{FF2B5EF4-FFF2-40B4-BE49-F238E27FC236}">
                  <a16:creationId xmlns:a16="http://schemas.microsoft.com/office/drawing/2014/main" id="{68FC25A5-6494-6643-AE83-752642335FD1}"/>
                </a:ext>
              </a:extLst>
            </p:cNvPr>
            <p:cNvSpPr>
              <a:spLocks noEditPoints="1"/>
            </p:cNvSpPr>
            <p:nvPr/>
          </p:nvSpPr>
          <p:spPr bwMode="auto">
            <a:xfrm>
              <a:off x="2234811" y="732050"/>
              <a:ext cx="318423" cy="288859"/>
            </a:xfrm>
            <a:custGeom>
              <a:avLst/>
              <a:gdLst>
                <a:gd name="T0" fmla="*/ 65 w 76"/>
                <a:gd name="T1" fmla="*/ 27 h 74"/>
                <a:gd name="T2" fmla="*/ 64 w 76"/>
                <a:gd name="T3" fmla="*/ 24 h 74"/>
                <a:gd name="T4" fmla="*/ 67 w 76"/>
                <a:gd name="T5" fmla="*/ 13 h 74"/>
                <a:gd name="T6" fmla="*/ 62 w 76"/>
                <a:gd name="T7" fmla="*/ 8 h 74"/>
                <a:gd name="T8" fmla="*/ 61 w 76"/>
                <a:gd name="T9" fmla="*/ 7 h 74"/>
                <a:gd name="T10" fmla="*/ 61 w 76"/>
                <a:gd name="T11" fmla="*/ 7 h 74"/>
                <a:gd name="T12" fmla="*/ 51 w 76"/>
                <a:gd name="T13" fmla="*/ 11 h 74"/>
                <a:gd name="T14" fmla="*/ 47 w 76"/>
                <a:gd name="T15" fmla="*/ 10 h 74"/>
                <a:gd name="T16" fmla="*/ 42 w 76"/>
                <a:gd name="T17" fmla="*/ 0 h 74"/>
                <a:gd name="T18" fmla="*/ 34 w 76"/>
                <a:gd name="T19" fmla="*/ 0 h 74"/>
                <a:gd name="T20" fmla="*/ 28 w 76"/>
                <a:gd name="T21" fmla="*/ 10 h 74"/>
                <a:gd name="T22" fmla="*/ 25 w 76"/>
                <a:gd name="T23" fmla="*/ 11 h 74"/>
                <a:gd name="T24" fmla="*/ 15 w 76"/>
                <a:gd name="T25" fmla="*/ 7 h 74"/>
                <a:gd name="T26" fmla="*/ 14 w 76"/>
                <a:gd name="T27" fmla="*/ 7 h 74"/>
                <a:gd name="T28" fmla="*/ 8 w 76"/>
                <a:gd name="T29" fmla="*/ 13 h 74"/>
                <a:gd name="T30" fmla="*/ 12 w 76"/>
                <a:gd name="T31" fmla="*/ 24 h 74"/>
                <a:gd name="T32" fmla="*/ 10 w 76"/>
                <a:gd name="T33" fmla="*/ 27 h 74"/>
                <a:gd name="T34" fmla="*/ 0 w 76"/>
                <a:gd name="T35" fmla="*/ 33 h 74"/>
                <a:gd name="T36" fmla="*/ 0 w 76"/>
                <a:gd name="T37" fmla="*/ 41 h 74"/>
                <a:gd name="T38" fmla="*/ 10 w 76"/>
                <a:gd name="T39" fmla="*/ 46 h 74"/>
                <a:gd name="T40" fmla="*/ 12 w 76"/>
                <a:gd name="T41" fmla="*/ 49 h 74"/>
                <a:gd name="T42" fmla="*/ 8 w 76"/>
                <a:gd name="T43" fmla="*/ 60 h 74"/>
                <a:gd name="T44" fmla="*/ 14 w 76"/>
                <a:gd name="T45" fmla="*/ 66 h 74"/>
                <a:gd name="T46" fmla="*/ 15 w 76"/>
                <a:gd name="T47" fmla="*/ 66 h 74"/>
                <a:gd name="T48" fmla="*/ 15 w 76"/>
                <a:gd name="T49" fmla="*/ 66 h 74"/>
                <a:gd name="T50" fmla="*/ 25 w 76"/>
                <a:gd name="T51" fmla="*/ 62 h 74"/>
                <a:gd name="T52" fmla="*/ 28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4 w 76"/>
                <a:gd name="T69" fmla="*/ 49 h 74"/>
                <a:gd name="T70" fmla="*/ 65 w 76"/>
                <a:gd name="T71" fmla="*/ 46 h 74"/>
                <a:gd name="T72" fmla="*/ 76 w 76"/>
                <a:gd name="T73" fmla="*/ 40 h 74"/>
                <a:gd name="T74" fmla="*/ 76 w 76"/>
                <a:gd name="T75" fmla="*/ 33 h 74"/>
                <a:gd name="T76" fmla="*/ 65 w 76"/>
                <a:gd name="T77" fmla="*/ 27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7"/>
                  </a:moveTo>
                  <a:cubicBezTo>
                    <a:pt x="64" y="24"/>
                    <a:pt x="64" y="24"/>
                    <a:pt x="64" y="24"/>
                  </a:cubicBezTo>
                  <a:cubicBezTo>
                    <a:pt x="69" y="14"/>
                    <a:pt x="68" y="14"/>
                    <a:pt x="67" y="13"/>
                  </a:cubicBezTo>
                  <a:cubicBezTo>
                    <a:pt x="62" y="8"/>
                    <a:pt x="62" y="8"/>
                    <a:pt x="62" y="8"/>
                  </a:cubicBezTo>
                  <a:cubicBezTo>
                    <a:pt x="61" y="7"/>
                    <a:pt x="61" y="7"/>
                    <a:pt x="61" y="7"/>
                  </a:cubicBezTo>
                  <a:cubicBezTo>
                    <a:pt x="61" y="7"/>
                    <a:pt x="61" y="7"/>
                    <a:pt x="61" y="7"/>
                  </a:cubicBezTo>
                  <a:cubicBezTo>
                    <a:pt x="60" y="7"/>
                    <a:pt x="59" y="7"/>
                    <a:pt x="51" y="11"/>
                  </a:cubicBezTo>
                  <a:cubicBezTo>
                    <a:pt x="47" y="10"/>
                    <a:pt x="47" y="10"/>
                    <a:pt x="47" y="10"/>
                  </a:cubicBezTo>
                  <a:cubicBezTo>
                    <a:pt x="43" y="0"/>
                    <a:pt x="43" y="0"/>
                    <a:pt x="42" y="0"/>
                  </a:cubicBezTo>
                  <a:cubicBezTo>
                    <a:pt x="34" y="0"/>
                    <a:pt x="34" y="0"/>
                    <a:pt x="34" y="0"/>
                  </a:cubicBezTo>
                  <a:cubicBezTo>
                    <a:pt x="33" y="0"/>
                    <a:pt x="32" y="0"/>
                    <a:pt x="28" y="10"/>
                  </a:cubicBezTo>
                  <a:cubicBezTo>
                    <a:pt x="25" y="11"/>
                    <a:pt x="25" y="11"/>
                    <a:pt x="25" y="11"/>
                  </a:cubicBezTo>
                  <a:cubicBezTo>
                    <a:pt x="19" y="9"/>
                    <a:pt x="16" y="7"/>
                    <a:pt x="15" y="7"/>
                  </a:cubicBezTo>
                  <a:cubicBezTo>
                    <a:pt x="14" y="7"/>
                    <a:pt x="14" y="7"/>
                    <a:pt x="14" y="7"/>
                  </a:cubicBezTo>
                  <a:cubicBezTo>
                    <a:pt x="8" y="13"/>
                    <a:pt x="8" y="13"/>
                    <a:pt x="8" y="13"/>
                  </a:cubicBezTo>
                  <a:cubicBezTo>
                    <a:pt x="7" y="14"/>
                    <a:pt x="7" y="15"/>
                    <a:pt x="12" y="24"/>
                  </a:cubicBezTo>
                  <a:cubicBezTo>
                    <a:pt x="10" y="27"/>
                    <a:pt x="10" y="27"/>
                    <a:pt x="10" y="27"/>
                  </a:cubicBezTo>
                  <a:cubicBezTo>
                    <a:pt x="0" y="31"/>
                    <a:pt x="0" y="32"/>
                    <a:pt x="0" y="33"/>
                  </a:cubicBezTo>
                  <a:cubicBezTo>
                    <a:pt x="0" y="41"/>
                    <a:pt x="0" y="41"/>
                    <a:pt x="0" y="41"/>
                  </a:cubicBezTo>
                  <a:cubicBezTo>
                    <a:pt x="0" y="42"/>
                    <a:pt x="0" y="42"/>
                    <a:pt x="10" y="46"/>
                  </a:cubicBezTo>
                  <a:cubicBezTo>
                    <a:pt x="12" y="49"/>
                    <a:pt x="12" y="49"/>
                    <a:pt x="12" y="49"/>
                  </a:cubicBezTo>
                  <a:cubicBezTo>
                    <a:pt x="7" y="59"/>
                    <a:pt x="8" y="59"/>
                    <a:pt x="8" y="60"/>
                  </a:cubicBezTo>
                  <a:cubicBezTo>
                    <a:pt x="14" y="66"/>
                    <a:pt x="14" y="66"/>
                    <a:pt x="14" y="66"/>
                  </a:cubicBezTo>
                  <a:cubicBezTo>
                    <a:pt x="15" y="66"/>
                    <a:pt x="15" y="66"/>
                    <a:pt x="15" y="66"/>
                  </a:cubicBezTo>
                  <a:cubicBezTo>
                    <a:pt x="15" y="66"/>
                    <a:pt x="15" y="66"/>
                    <a:pt x="15" y="66"/>
                  </a:cubicBezTo>
                  <a:cubicBezTo>
                    <a:pt x="16" y="66"/>
                    <a:pt x="17" y="66"/>
                    <a:pt x="25" y="62"/>
                  </a:cubicBezTo>
                  <a:cubicBezTo>
                    <a:pt x="28" y="64"/>
                    <a:pt x="28" y="64"/>
                    <a:pt x="28" y="64"/>
                  </a:cubicBezTo>
                  <a:cubicBezTo>
                    <a:pt x="32" y="74"/>
                    <a:pt x="33" y="74"/>
                    <a:pt x="34" y="74"/>
                  </a:cubicBezTo>
                  <a:cubicBezTo>
                    <a:pt x="42" y="74"/>
                    <a:pt x="42" y="74"/>
                    <a:pt x="42" y="74"/>
                  </a:cubicBezTo>
                  <a:cubicBezTo>
                    <a:pt x="43" y="74"/>
                    <a:pt x="44" y="74"/>
                    <a:pt x="48" y="64"/>
                  </a:cubicBezTo>
                  <a:cubicBezTo>
                    <a:pt x="51" y="62"/>
                    <a:pt x="51" y="62"/>
                    <a:pt x="51" y="62"/>
                  </a:cubicBezTo>
                  <a:cubicBezTo>
                    <a:pt x="56" y="65"/>
                    <a:pt x="60" y="66"/>
                    <a:pt x="61" y="66"/>
                  </a:cubicBezTo>
                  <a:cubicBezTo>
                    <a:pt x="62" y="66"/>
                    <a:pt x="62" y="66"/>
                    <a:pt x="62" y="66"/>
                  </a:cubicBezTo>
                  <a:cubicBezTo>
                    <a:pt x="68" y="60"/>
                    <a:pt x="68" y="60"/>
                    <a:pt x="68" y="60"/>
                  </a:cubicBezTo>
                  <a:cubicBezTo>
                    <a:pt x="68" y="59"/>
                    <a:pt x="69" y="59"/>
                    <a:pt x="64" y="49"/>
                  </a:cubicBezTo>
                  <a:cubicBezTo>
                    <a:pt x="65" y="46"/>
                    <a:pt x="65" y="46"/>
                    <a:pt x="65" y="46"/>
                  </a:cubicBezTo>
                  <a:cubicBezTo>
                    <a:pt x="76" y="42"/>
                    <a:pt x="76" y="42"/>
                    <a:pt x="76" y="40"/>
                  </a:cubicBezTo>
                  <a:cubicBezTo>
                    <a:pt x="76" y="33"/>
                    <a:pt x="76" y="33"/>
                    <a:pt x="76" y="33"/>
                  </a:cubicBezTo>
                  <a:cubicBezTo>
                    <a:pt x="76" y="31"/>
                    <a:pt x="76" y="31"/>
                    <a:pt x="65" y="27"/>
                  </a:cubicBezTo>
                  <a:close/>
                  <a:moveTo>
                    <a:pt x="38" y="50"/>
                  </a:moveTo>
                  <a:cubicBezTo>
                    <a:pt x="31" y="50"/>
                    <a:pt x="25" y="44"/>
                    <a:pt x="25" y="37"/>
                  </a:cubicBezTo>
                  <a:cubicBezTo>
                    <a:pt x="25" y="30"/>
                    <a:pt x="31"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1" name="Freeform 49">
              <a:extLst>
                <a:ext uri="{FF2B5EF4-FFF2-40B4-BE49-F238E27FC236}">
                  <a16:creationId xmlns:a16="http://schemas.microsoft.com/office/drawing/2014/main" id="{FB41E06D-7CC4-0445-9398-112818573D80}"/>
                </a:ext>
              </a:extLst>
            </p:cNvPr>
            <p:cNvSpPr>
              <a:spLocks noEditPoints="1"/>
            </p:cNvSpPr>
            <p:nvPr/>
          </p:nvSpPr>
          <p:spPr bwMode="auto">
            <a:xfrm>
              <a:off x="1809548" y="3238098"/>
              <a:ext cx="318423" cy="292762"/>
            </a:xfrm>
            <a:custGeom>
              <a:avLst/>
              <a:gdLst>
                <a:gd name="T0" fmla="*/ 66 w 76"/>
                <a:gd name="T1" fmla="*/ 28 h 75"/>
                <a:gd name="T2" fmla="*/ 64 w 76"/>
                <a:gd name="T3" fmla="*/ 25 h 75"/>
                <a:gd name="T4" fmla="*/ 68 w 76"/>
                <a:gd name="T5" fmla="*/ 14 h 75"/>
                <a:gd name="T6" fmla="*/ 62 w 76"/>
                <a:gd name="T7" fmla="*/ 8 h 75"/>
                <a:gd name="T8" fmla="*/ 61 w 76"/>
                <a:gd name="T9" fmla="*/ 8 h 75"/>
                <a:gd name="T10" fmla="*/ 61 w 76"/>
                <a:gd name="T11" fmla="*/ 8 h 75"/>
                <a:gd name="T12" fmla="*/ 51 w 76"/>
                <a:gd name="T13" fmla="*/ 12 h 75"/>
                <a:gd name="T14" fmla="*/ 48 w 76"/>
                <a:gd name="T15" fmla="*/ 10 h 75"/>
                <a:gd name="T16" fmla="*/ 42 w 76"/>
                <a:gd name="T17" fmla="*/ 0 h 75"/>
                <a:gd name="T18" fmla="*/ 34 w 76"/>
                <a:gd name="T19" fmla="*/ 0 h 75"/>
                <a:gd name="T20" fmla="*/ 29 w 76"/>
                <a:gd name="T21" fmla="*/ 10 h 75"/>
                <a:gd name="T22" fmla="*/ 25 w 76"/>
                <a:gd name="T23" fmla="*/ 12 h 75"/>
                <a:gd name="T24" fmla="*/ 15 w 76"/>
                <a:gd name="T25" fmla="*/ 8 h 75"/>
                <a:gd name="T26" fmla="*/ 15 w 76"/>
                <a:gd name="T27" fmla="*/ 8 h 75"/>
                <a:gd name="T28" fmla="*/ 8 w 76"/>
                <a:gd name="T29" fmla="*/ 14 h 75"/>
                <a:gd name="T30" fmla="*/ 12 w 76"/>
                <a:gd name="T31" fmla="*/ 25 h 75"/>
                <a:gd name="T32" fmla="*/ 11 w 76"/>
                <a:gd name="T33" fmla="*/ 28 h 75"/>
                <a:gd name="T34" fmla="*/ 0 w 76"/>
                <a:gd name="T35" fmla="*/ 34 h 75"/>
                <a:gd name="T36" fmla="*/ 0 w 76"/>
                <a:gd name="T37" fmla="*/ 41 h 75"/>
                <a:gd name="T38" fmla="*/ 11 w 76"/>
                <a:gd name="T39" fmla="*/ 47 h 75"/>
                <a:gd name="T40" fmla="*/ 12 w 76"/>
                <a:gd name="T41" fmla="*/ 50 h 75"/>
                <a:gd name="T42" fmla="*/ 9 w 76"/>
                <a:gd name="T43" fmla="*/ 61 h 75"/>
                <a:gd name="T44" fmla="*/ 14 w 76"/>
                <a:gd name="T45" fmla="*/ 67 h 75"/>
                <a:gd name="T46" fmla="*/ 15 w 76"/>
                <a:gd name="T47" fmla="*/ 67 h 75"/>
                <a:gd name="T48" fmla="*/ 16 w 76"/>
                <a:gd name="T49" fmla="*/ 67 h 75"/>
                <a:gd name="T50" fmla="*/ 25 w 76"/>
                <a:gd name="T51" fmla="*/ 63 h 75"/>
                <a:gd name="T52" fmla="*/ 29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6 w 76"/>
                <a:gd name="T77" fmla="*/ 28 h 75"/>
                <a:gd name="T78" fmla="*/ 38 w 76"/>
                <a:gd name="T79" fmla="*/ 50 h 75"/>
                <a:gd name="T80" fmla="*/ 25 w 76"/>
                <a:gd name="T81" fmla="*/ 37 h 75"/>
                <a:gd name="T82" fmla="*/ 38 w 76"/>
                <a:gd name="T83" fmla="*/ 24 h 75"/>
                <a:gd name="T84" fmla="*/ 51 w 76"/>
                <a:gd name="T85" fmla="*/ 37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6" y="28"/>
                  </a:moveTo>
                  <a:cubicBezTo>
                    <a:pt x="64" y="25"/>
                    <a:pt x="64" y="25"/>
                    <a:pt x="64" y="25"/>
                  </a:cubicBezTo>
                  <a:cubicBezTo>
                    <a:pt x="69" y="15"/>
                    <a:pt x="68" y="15"/>
                    <a:pt x="68" y="14"/>
                  </a:cubicBezTo>
                  <a:cubicBezTo>
                    <a:pt x="62" y="8"/>
                    <a:pt x="62" y="8"/>
                    <a:pt x="62" y="8"/>
                  </a:cubicBezTo>
                  <a:cubicBezTo>
                    <a:pt x="61" y="8"/>
                    <a:pt x="61" y="8"/>
                    <a:pt x="61" y="8"/>
                  </a:cubicBezTo>
                  <a:cubicBezTo>
                    <a:pt x="61" y="8"/>
                    <a:pt x="61" y="8"/>
                    <a:pt x="61" y="8"/>
                  </a:cubicBezTo>
                  <a:cubicBezTo>
                    <a:pt x="60" y="8"/>
                    <a:pt x="59" y="8"/>
                    <a:pt x="51" y="12"/>
                  </a:cubicBezTo>
                  <a:cubicBezTo>
                    <a:pt x="48" y="10"/>
                    <a:pt x="48" y="10"/>
                    <a:pt x="48" y="10"/>
                  </a:cubicBezTo>
                  <a:cubicBezTo>
                    <a:pt x="44" y="0"/>
                    <a:pt x="43" y="0"/>
                    <a:pt x="42" y="0"/>
                  </a:cubicBezTo>
                  <a:cubicBezTo>
                    <a:pt x="34" y="0"/>
                    <a:pt x="34" y="0"/>
                    <a:pt x="34" y="0"/>
                  </a:cubicBezTo>
                  <a:cubicBezTo>
                    <a:pt x="33" y="0"/>
                    <a:pt x="32" y="0"/>
                    <a:pt x="29" y="10"/>
                  </a:cubicBezTo>
                  <a:cubicBezTo>
                    <a:pt x="25" y="12"/>
                    <a:pt x="25" y="12"/>
                    <a:pt x="25" y="12"/>
                  </a:cubicBezTo>
                  <a:cubicBezTo>
                    <a:pt x="20" y="9"/>
                    <a:pt x="16" y="8"/>
                    <a:pt x="15" y="8"/>
                  </a:cubicBezTo>
                  <a:cubicBezTo>
                    <a:pt x="15" y="8"/>
                    <a:pt x="15" y="8"/>
                    <a:pt x="15" y="8"/>
                  </a:cubicBezTo>
                  <a:cubicBezTo>
                    <a:pt x="8" y="14"/>
                    <a:pt x="8" y="14"/>
                    <a:pt x="8" y="14"/>
                  </a:cubicBezTo>
                  <a:cubicBezTo>
                    <a:pt x="8" y="15"/>
                    <a:pt x="7" y="15"/>
                    <a:pt x="12" y="25"/>
                  </a:cubicBezTo>
                  <a:cubicBezTo>
                    <a:pt x="11" y="28"/>
                    <a:pt x="11" y="28"/>
                    <a:pt x="11" y="28"/>
                  </a:cubicBezTo>
                  <a:cubicBezTo>
                    <a:pt x="0" y="32"/>
                    <a:pt x="0" y="32"/>
                    <a:pt x="0" y="34"/>
                  </a:cubicBezTo>
                  <a:cubicBezTo>
                    <a:pt x="0" y="41"/>
                    <a:pt x="0" y="41"/>
                    <a:pt x="0" y="41"/>
                  </a:cubicBezTo>
                  <a:cubicBezTo>
                    <a:pt x="0" y="43"/>
                    <a:pt x="0" y="43"/>
                    <a:pt x="11" y="47"/>
                  </a:cubicBezTo>
                  <a:cubicBezTo>
                    <a:pt x="12" y="50"/>
                    <a:pt x="12" y="50"/>
                    <a:pt x="12" y="50"/>
                  </a:cubicBezTo>
                  <a:cubicBezTo>
                    <a:pt x="8" y="60"/>
                    <a:pt x="8" y="60"/>
                    <a:pt x="9" y="61"/>
                  </a:cubicBezTo>
                  <a:cubicBezTo>
                    <a:pt x="14" y="67"/>
                    <a:pt x="14" y="67"/>
                    <a:pt x="14" y="67"/>
                  </a:cubicBezTo>
                  <a:cubicBezTo>
                    <a:pt x="15" y="67"/>
                    <a:pt x="15" y="67"/>
                    <a:pt x="15" y="67"/>
                  </a:cubicBezTo>
                  <a:cubicBezTo>
                    <a:pt x="16" y="67"/>
                    <a:pt x="16" y="67"/>
                    <a:pt x="16" y="67"/>
                  </a:cubicBezTo>
                  <a:cubicBezTo>
                    <a:pt x="16" y="67"/>
                    <a:pt x="17" y="67"/>
                    <a:pt x="25" y="63"/>
                  </a:cubicBezTo>
                  <a:cubicBezTo>
                    <a:pt x="29" y="64"/>
                    <a:pt x="29" y="64"/>
                    <a:pt x="29"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6"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2" name="Freeform 50">
              <a:extLst>
                <a:ext uri="{FF2B5EF4-FFF2-40B4-BE49-F238E27FC236}">
                  <a16:creationId xmlns:a16="http://schemas.microsoft.com/office/drawing/2014/main" id="{7C3056E0-62BE-D343-8EB6-13E44BAA4B46}"/>
                </a:ext>
              </a:extLst>
            </p:cNvPr>
            <p:cNvSpPr>
              <a:spLocks noEditPoints="1"/>
            </p:cNvSpPr>
            <p:nvPr/>
          </p:nvSpPr>
          <p:spPr bwMode="auto">
            <a:xfrm>
              <a:off x="1415709" y="1557641"/>
              <a:ext cx="318423" cy="290812"/>
            </a:xfrm>
            <a:custGeom>
              <a:avLst/>
              <a:gdLst>
                <a:gd name="T0" fmla="*/ 66 w 76"/>
                <a:gd name="T1" fmla="*/ 27 h 74"/>
                <a:gd name="T2" fmla="*/ 64 w 76"/>
                <a:gd name="T3" fmla="*/ 24 h 74"/>
                <a:gd name="T4" fmla="*/ 68 w 76"/>
                <a:gd name="T5" fmla="*/ 13 h 74"/>
                <a:gd name="T6" fmla="*/ 62 w 76"/>
                <a:gd name="T7" fmla="*/ 7 h 74"/>
                <a:gd name="T8" fmla="*/ 62 w 76"/>
                <a:gd name="T9" fmla="*/ 7 h 74"/>
                <a:gd name="T10" fmla="*/ 61 w 76"/>
                <a:gd name="T11" fmla="*/ 7 h 74"/>
                <a:gd name="T12" fmla="*/ 51 w 76"/>
                <a:gd name="T13" fmla="*/ 11 h 74"/>
                <a:gd name="T14" fmla="*/ 48 w 76"/>
                <a:gd name="T15" fmla="*/ 10 h 74"/>
                <a:gd name="T16" fmla="*/ 42 w 76"/>
                <a:gd name="T17" fmla="*/ 0 h 74"/>
                <a:gd name="T18" fmla="*/ 34 w 76"/>
                <a:gd name="T19" fmla="*/ 0 h 74"/>
                <a:gd name="T20" fmla="*/ 29 w 76"/>
                <a:gd name="T21" fmla="*/ 10 h 74"/>
                <a:gd name="T22" fmla="*/ 26 w 76"/>
                <a:gd name="T23" fmla="*/ 11 h 74"/>
                <a:gd name="T24" fmla="*/ 15 w 76"/>
                <a:gd name="T25" fmla="*/ 7 h 74"/>
                <a:gd name="T26" fmla="*/ 15 w 76"/>
                <a:gd name="T27" fmla="*/ 7 h 74"/>
                <a:gd name="T28" fmla="*/ 9 w 76"/>
                <a:gd name="T29" fmla="*/ 13 h 74"/>
                <a:gd name="T30" fmla="*/ 12 w 76"/>
                <a:gd name="T31" fmla="*/ 24 h 74"/>
                <a:gd name="T32" fmla="*/ 11 w 76"/>
                <a:gd name="T33" fmla="*/ 27 h 74"/>
                <a:gd name="T34" fmla="*/ 0 w 76"/>
                <a:gd name="T35" fmla="*/ 33 h 74"/>
                <a:gd name="T36" fmla="*/ 0 w 76"/>
                <a:gd name="T37" fmla="*/ 41 h 74"/>
                <a:gd name="T38" fmla="*/ 11 w 76"/>
                <a:gd name="T39" fmla="*/ 46 h 74"/>
                <a:gd name="T40" fmla="*/ 12 w 76"/>
                <a:gd name="T41" fmla="*/ 49 h 74"/>
                <a:gd name="T42" fmla="*/ 9 w 76"/>
                <a:gd name="T43" fmla="*/ 60 h 74"/>
                <a:gd name="T44" fmla="*/ 14 w 76"/>
                <a:gd name="T45" fmla="*/ 66 h 74"/>
                <a:gd name="T46" fmla="*/ 15 w 76"/>
                <a:gd name="T47" fmla="*/ 66 h 74"/>
                <a:gd name="T48" fmla="*/ 16 w 76"/>
                <a:gd name="T49" fmla="*/ 66 h 74"/>
                <a:gd name="T50" fmla="*/ 26 w 76"/>
                <a:gd name="T51" fmla="*/ 62 h 74"/>
                <a:gd name="T52" fmla="*/ 29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5 w 76"/>
                <a:gd name="T69" fmla="*/ 49 h 74"/>
                <a:gd name="T70" fmla="*/ 66 w 76"/>
                <a:gd name="T71" fmla="*/ 46 h 74"/>
                <a:gd name="T72" fmla="*/ 76 w 76"/>
                <a:gd name="T73" fmla="*/ 40 h 74"/>
                <a:gd name="T74" fmla="*/ 76 w 76"/>
                <a:gd name="T75" fmla="*/ 33 h 74"/>
                <a:gd name="T76" fmla="*/ 66 w 76"/>
                <a:gd name="T77" fmla="*/ 27 h 74"/>
                <a:gd name="T78" fmla="*/ 38 w 76"/>
                <a:gd name="T79" fmla="*/ 50 h 74"/>
                <a:gd name="T80" fmla="*/ 25 w 76"/>
                <a:gd name="T81" fmla="*/ 37 h 74"/>
                <a:gd name="T82" fmla="*/ 38 w 76"/>
                <a:gd name="T83" fmla="*/ 24 h 74"/>
                <a:gd name="T84" fmla="*/ 52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6" y="27"/>
                  </a:moveTo>
                  <a:cubicBezTo>
                    <a:pt x="64" y="24"/>
                    <a:pt x="64" y="24"/>
                    <a:pt x="64" y="24"/>
                  </a:cubicBezTo>
                  <a:cubicBezTo>
                    <a:pt x="69" y="14"/>
                    <a:pt x="69" y="14"/>
                    <a:pt x="68" y="13"/>
                  </a:cubicBezTo>
                  <a:cubicBezTo>
                    <a:pt x="62" y="7"/>
                    <a:pt x="62" y="7"/>
                    <a:pt x="62" y="7"/>
                  </a:cubicBezTo>
                  <a:cubicBezTo>
                    <a:pt x="62" y="7"/>
                    <a:pt x="62" y="7"/>
                    <a:pt x="62" y="7"/>
                  </a:cubicBezTo>
                  <a:cubicBezTo>
                    <a:pt x="61" y="7"/>
                    <a:pt x="61" y="7"/>
                    <a:pt x="61" y="7"/>
                  </a:cubicBezTo>
                  <a:cubicBezTo>
                    <a:pt x="61" y="7"/>
                    <a:pt x="60" y="7"/>
                    <a:pt x="51" y="11"/>
                  </a:cubicBezTo>
                  <a:cubicBezTo>
                    <a:pt x="48" y="10"/>
                    <a:pt x="48" y="10"/>
                    <a:pt x="48" y="10"/>
                  </a:cubicBezTo>
                  <a:cubicBezTo>
                    <a:pt x="44" y="0"/>
                    <a:pt x="43" y="0"/>
                    <a:pt x="42" y="0"/>
                  </a:cubicBezTo>
                  <a:cubicBezTo>
                    <a:pt x="34" y="0"/>
                    <a:pt x="34" y="0"/>
                    <a:pt x="34" y="0"/>
                  </a:cubicBezTo>
                  <a:cubicBezTo>
                    <a:pt x="33" y="0"/>
                    <a:pt x="32" y="0"/>
                    <a:pt x="29" y="10"/>
                  </a:cubicBezTo>
                  <a:cubicBezTo>
                    <a:pt x="26" y="11"/>
                    <a:pt x="26" y="11"/>
                    <a:pt x="26" y="11"/>
                  </a:cubicBezTo>
                  <a:cubicBezTo>
                    <a:pt x="20" y="8"/>
                    <a:pt x="16" y="7"/>
                    <a:pt x="15" y="7"/>
                  </a:cubicBezTo>
                  <a:cubicBezTo>
                    <a:pt x="15" y="7"/>
                    <a:pt x="15" y="7"/>
                    <a:pt x="15" y="7"/>
                  </a:cubicBezTo>
                  <a:cubicBezTo>
                    <a:pt x="9" y="13"/>
                    <a:pt x="9" y="13"/>
                    <a:pt x="9" y="13"/>
                  </a:cubicBezTo>
                  <a:cubicBezTo>
                    <a:pt x="8" y="14"/>
                    <a:pt x="7" y="14"/>
                    <a:pt x="12" y="24"/>
                  </a:cubicBezTo>
                  <a:cubicBezTo>
                    <a:pt x="11" y="27"/>
                    <a:pt x="11" y="27"/>
                    <a:pt x="11" y="27"/>
                  </a:cubicBezTo>
                  <a:cubicBezTo>
                    <a:pt x="0" y="31"/>
                    <a:pt x="0" y="32"/>
                    <a:pt x="0" y="33"/>
                  </a:cubicBezTo>
                  <a:cubicBezTo>
                    <a:pt x="0" y="41"/>
                    <a:pt x="0" y="41"/>
                    <a:pt x="0" y="41"/>
                  </a:cubicBezTo>
                  <a:cubicBezTo>
                    <a:pt x="0" y="42"/>
                    <a:pt x="0" y="42"/>
                    <a:pt x="11" y="46"/>
                  </a:cubicBezTo>
                  <a:cubicBezTo>
                    <a:pt x="12" y="49"/>
                    <a:pt x="12" y="49"/>
                    <a:pt x="12" y="49"/>
                  </a:cubicBezTo>
                  <a:cubicBezTo>
                    <a:pt x="8" y="59"/>
                    <a:pt x="8" y="59"/>
                    <a:pt x="9" y="60"/>
                  </a:cubicBezTo>
                  <a:cubicBezTo>
                    <a:pt x="14" y="66"/>
                    <a:pt x="14" y="66"/>
                    <a:pt x="14" y="66"/>
                  </a:cubicBezTo>
                  <a:cubicBezTo>
                    <a:pt x="15" y="66"/>
                    <a:pt x="15" y="66"/>
                    <a:pt x="15" y="66"/>
                  </a:cubicBezTo>
                  <a:cubicBezTo>
                    <a:pt x="16" y="66"/>
                    <a:pt x="16" y="66"/>
                    <a:pt x="16" y="66"/>
                  </a:cubicBezTo>
                  <a:cubicBezTo>
                    <a:pt x="16" y="66"/>
                    <a:pt x="17" y="66"/>
                    <a:pt x="26" y="62"/>
                  </a:cubicBezTo>
                  <a:cubicBezTo>
                    <a:pt x="29" y="64"/>
                    <a:pt x="29" y="64"/>
                    <a:pt x="29" y="64"/>
                  </a:cubicBezTo>
                  <a:cubicBezTo>
                    <a:pt x="33" y="74"/>
                    <a:pt x="33" y="74"/>
                    <a:pt x="34" y="74"/>
                  </a:cubicBezTo>
                  <a:cubicBezTo>
                    <a:pt x="42" y="74"/>
                    <a:pt x="42" y="74"/>
                    <a:pt x="42" y="74"/>
                  </a:cubicBezTo>
                  <a:cubicBezTo>
                    <a:pt x="44" y="74"/>
                    <a:pt x="44" y="74"/>
                    <a:pt x="48" y="64"/>
                  </a:cubicBezTo>
                  <a:cubicBezTo>
                    <a:pt x="51" y="62"/>
                    <a:pt x="51" y="62"/>
                    <a:pt x="51" y="62"/>
                  </a:cubicBezTo>
                  <a:cubicBezTo>
                    <a:pt x="57" y="65"/>
                    <a:pt x="60" y="66"/>
                    <a:pt x="61" y="66"/>
                  </a:cubicBezTo>
                  <a:cubicBezTo>
                    <a:pt x="62" y="66"/>
                    <a:pt x="62" y="66"/>
                    <a:pt x="62" y="66"/>
                  </a:cubicBezTo>
                  <a:cubicBezTo>
                    <a:pt x="68" y="60"/>
                    <a:pt x="68" y="60"/>
                    <a:pt x="68" y="60"/>
                  </a:cubicBezTo>
                  <a:cubicBezTo>
                    <a:pt x="69" y="59"/>
                    <a:pt x="69" y="59"/>
                    <a:pt x="65" y="49"/>
                  </a:cubicBezTo>
                  <a:cubicBezTo>
                    <a:pt x="66" y="46"/>
                    <a:pt x="66" y="46"/>
                    <a:pt x="66" y="46"/>
                  </a:cubicBezTo>
                  <a:cubicBezTo>
                    <a:pt x="76" y="42"/>
                    <a:pt x="76" y="42"/>
                    <a:pt x="76" y="40"/>
                  </a:cubicBezTo>
                  <a:cubicBezTo>
                    <a:pt x="76" y="33"/>
                    <a:pt x="76" y="33"/>
                    <a:pt x="76" y="33"/>
                  </a:cubicBezTo>
                  <a:cubicBezTo>
                    <a:pt x="76" y="31"/>
                    <a:pt x="76" y="31"/>
                    <a:pt x="66" y="27"/>
                  </a:cubicBezTo>
                  <a:close/>
                  <a:moveTo>
                    <a:pt x="38" y="50"/>
                  </a:moveTo>
                  <a:cubicBezTo>
                    <a:pt x="31" y="50"/>
                    <a:pt x="25" y="44"/>
                    <a:pt x="25" y="37"/>
                  </a:cubicBezTo>
                  <a:cubicBezTo>
                    <a:pt x="25" y="29"/>
                    <a:pt x="31" y="24"/>
                    <a:pt x="38" y="24"/>
                  </a:cubicBezTo>
                  <a:cubicBezTo>
                    <a:pt x="46" y="24"/>
                    <a:pt x="52" y="29"/>
                    <a:pt x="52" y="37"/>
                  </a:cubicBezTo>
                  <a:cubicBezTo>
                    <a:pt x="52" y="44"/>
                    <a:pt x="46"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3" name="Freeform 51">
              <a:extLst>
                <a:ext uri="{FF2B5EF4-FFF2-40B4-BE49-F238E27FC236}">
                  <a16:creationId xmlns:a16="http://schemas.microsoft.com/office/drawing/2014/main" id="{202AE696-2065-FA48-89C0-3925DBB7B61E}"/>
                </a:ext>
              </a:extLst>
            </p:cNvPr>
            <p:cNvSpPr>
              <a:spLocks/>
            </p:cNvSpPr>
            <p:nvPr/>
          </p:nvSpPr>
          <p:spPr bwMode="auto">
            <a:xfrm>
              <a:off x="2293467" y="4869760"/>
              <a:ext cx="1619350" cy="1139822"/>
            </a:xfrm>
            <a:custGeom>
              <a:avLst/>
              <a:gdLst>
                <a:gd name="T0" fmla="*/ 364 w 386"/>
                <a:gd name="T1" fmla="*/ 105 h 291"/>
                <a:gd name="T2" fmla="*/ 386 w 386"/>
                <a:gd name="T3" fmla="*/ 83 h 291"/>
                <a:gd name="T4" fmla="*/ 364 w 386"/>
                <a:gd name="T5" fmla="*/ 61 h 291"/>
                <a:gd name="T6" fmla="*/ 363 w 386"/>
                <a:gd name="T7" fmla="*/ 61 h 291"/>
                <a:gd name="T8" fmla="*/ 363 w 386"/>
                <a:gd name="T9" fmla="*/ 45 h 291"/>
                <a:gd name="T10" fmla="*/ 364 w 386"/>
                <a:gd name="T11" fmla="*/ 45 h 291"/>
                <a:gd name="T12" fmla="*/ 386 w 386"/>
                <a:gd name="T13" fmla="*/ 23 h 291"/>
                <a:gd name="T14" fmla="*/ 364 w 386"/>
                <a:gd name="T15" fmla="*/ 1 h 291"/>
                <a:gd name="T16" fmla="*/ 344 w 386"/>
                <a:gd name="T17" fmla="*/ 1 h 291"/>
                <a:gd name="T18" fmla="*/ 336 w 386"/>
                <a:gd name="T19" fmla="*/ 0 h 291"/>
                <a:gd name="T20" fmla="*/ 50 w 386"/>
                <a:gd name="T21" fmla="*/ 0 h 291"/>
                <a:gd name="T22" fmla="*/ 42 w 386"/>
                <a:gd name="T23" fmla="*/ 1 h 291"/>
                <a:gd name="T24" fmla="*/ 22 w 386"/>
                <a:gd name="T25" fmla="*/ 1 h 291"/>
                <a:gd name="T26" fmla="*/ 0 w 386"/>
                <a:gd name="T27" fmla="*/ 23 h 291"/>
                <a:gd name="T28" fmla="*/ 22 w 386"/>
                <a:gd name="T29" fmla="*/ 45 h 291"/>
                <a:gd name="T30" fmla="*/ 23 w 386"/>
                <a:gd name="T31" fmla="*/ 45 h 291"/>
                <a:gd name="T32" fmla="*/ 23 w 386"/>
                <a:gd name="T33" fmla="*/ 61 h 291"/>
                <a:gd name="T34" fmla="*/ 22 w 386"/>
                <a:gd name="T35" fmla="*/ 61 h 291"/>
                <a:gd name="T36" fmla="*/ 0 w 386"/>
                <a:gd name="T37" fmla="*/ 83 h 291"/>
                <a:gd name="T38" fmla="*/ 22 w 386"/>
                <a:gd name="T39" fmla="*/ 105 h 291"/>
                <a:gd name="T40" fmla="*/ 23 w 386"/>
                <a:gd name="T41" fmla="*/ 105 h 291"/>
                <a:gd name="T42" fmla="*/ 23 w 386"/>
                <a:gd name="T43" fmla="*/ 121 h 291"/>
                <a:gd name="T44" fmla="*/ 22 w 386"/>
                <a:gd name="T45" fmla="*/ 121 h 291"/>
                <a:gd name="T46" fmla="*/ 0 w 386"/>
                <a:gd name="T47" fmla="*/ 143 h 291"/>
                <a:gd name="T48" fmla="*/ 22 w 386"/>
                <a:gd name="T49" fmla="*/ 165 h 291"/>
                <a:gd name="T50" fmla="*/ 23 w 386"/>
                <a:gd name="T51" fmla="*/ 165 h 291"/>
                <a:gd name="T52" fmla="*/ 23 w 386"/>
                <a:gd name="T53" fmla="*/ 183 h 291"/>
                <a:gd name="T54" fmla="*/ 50 w 386"/>
                <a:gd name="T55" fmla="*/ 210 h 291"/>
                <a:gd name="T56" fmla="*/ 171 w 386"/>
                <a:gd name="T57" fmla="*/ 291 h 291"/>
                <a:gd name="T58" fmla="*/ 192 w 386"/>
                <a:gd name="T59" fmla="*/ 291 h 291"/>
                <a:gd name="T60" fmla="*/ 193 w 386"/>
                <a:gd name="T61" fmla="*/ 291 h 291"/>
                <a:gd name="T62" fmla="*/ 195 w 386"/>
                <a:gd name="T63" fmla="*/ 291 h 291"/>
                <a:gd name="T64" fmla="*/ 215 w 386"/>
                <a:gd name="T65" fmla="*/ 291 h 291"/>
                <a:gd name="T66" fmla="*/ 336 w 386"/>
                <a:gd name="T67" fmla="*/ 210 h 291"/>
                <a:gd name="T68" fmla="*/ 363 w 386"/>
                <a:gd name="T69" fmla="*/ 183 h 291"/>
                <a:gd name="T70" fmla="*/ 363 w 386"/>
                <a:gd name="T71" fmla="*/ 165 h 291"/>
                <a:gd name="T72" fmla="*/ 364 w 386"/>
                <a:gd name="T73" fmla="*/ 165 h 291"/>
                <a:gd name="T74" fmla="*/ 386 w 386"/>
                <a:gd name="T75" fmla="*/ 143 h 291"/>
                <a:gd name="T76" fmla="*/ 364 w 386"/>
                <a:gd name="T77" fmla="*/ 121 h 291"/>
                <a:gd name="T78" fmla="*/ 363 w 386"/>
                <a:gd name="T79" fmla="*/ 121 h 291"/>
                <a:gd name="T80" fmla="*/ 363 w 386"/>
                <a:gd name="T81" fmla="*/ 105 h 291"/>
                <a:gd name="T82" fmla="*/ 364 w 386"/>
                <a:gd name="T83" fmla="*/ 10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291">
                  <a:moveTo>
                    <a:pt x="364" y="105"/>
                  </a:moveTo>
                  <a:cubicBezTo>
                    <a:pt x="376" y="105"/>
                    <a:pt x="386" y="95"/>
                    <a:pt x="386" y="83"/>
                  </a:cubicBezTo>
                  <a:cubicBezTo>
                    <a:pt x="386" y="71"/>
                    <a:pt x="376" y="61"/>
                    <a:pt x="364" y="61"/>
                  </a:cubicBezTo>
                  <a:cubicBezTo>
                    <a:pt x="363" y="61"/>
                    <a:pt x="363" y="61"/>
                    <a:pt x="363" y="61"/>
                  </a:cubicBezTo>
                  <a:cubicBezTo>
                    <a:pt x="363" y="45"/>
                    <a:pt x="363" y="45"/>
                    <a:pt x="363" y="45"/>
                  </a:cubicBezTo>
                  <a:cubicBezTo>
                    <a:pt x="364" y="45"/>
                    <a:pt x="364" y="45"/>
                    <a:pt x="364" y="45"/>
                  </a:cubicBezTo>
                  <a:cubicBezTo>
                    <a:pt x="376" y="45"/>
                    <a:pt x="386" y="35"/>
                    <a:pt x="386" y="23"/>
                  </a:cubicBezTo>
                  <a:cubicBezTo>
                    <a:pt x="386" y="11"/>
                    <a:pt x="376" y="1"/>
                    <a:pt x="364" y="1"/>
                  </a:cubicBezTo>
                  <a:cubicBezTo>
                    <a:pt x="344" y="1"/>
                    <a:pt x="344" y="1"/>
                    <a:pt x="344" y="1"/>
                  </a:cubicBezTo>
                  <a:cubicBezTo>
                    <a:pt x="341" y="0"/>
                    <a:pt x="339" y="0"/>
                    <a:pt x="336" y="0"/>
                  </a:cubicBezTo>
                  <a:cubicBezTo>
                    <a:pt x="50" y="0"/>
                    <a:pt x="50" y="0"/>
                    <a:pt x="50" y="0"/>
                  </a:cubicBezTo>
                  <a:cubicBezTo>
                    <a:pt x="48" y="0"/>
                    <a:pt x="45" y="0"/>
                    <a:pt x="42" y="1"/>
                  </a:cubicBezTo>
                  <a:cubicBezTo>
                    <a:pt x="22" y="1"/>
                    <a:pt x="22" y="1"/>
                    <a:pt x="22" y="1"/>
                  </a:cubicBezTo>
                  <a:cubicBezTo>
                    <a:pt x="10" y="1"/>
                    <a:pt x="0" y="11"/>
                    <a:pt x="0" y="23"/>
                  </a:cubicBezTo>
                  <a:cubicBezTo>
                    <a:pt x="0" y="35"/>
                    <a:pt x="10" y="45"/>
                    <a:pt x="22" y="45"/>
                  </a:cubicBezTo>
                  <a:cubicBezTo>
                    <a:pt x="23" y="45"/>
                    <a:pt x="23" y="45"/>
                    <a:pt x="23" y="45"/>
                  </a:cubicBezTo>
                  <a:cubicBezTo>
                    <a:pt x="23" y="61"/>
                    <a:pt x="23" y="61"/>
                    <a:pt x="23" y="61"/>
                  </a:cubicBezTo>
                  <a:cubicBezTo>
                    <a:pt x="22" y="61"/>
                    <a:pt x="22" y="61"/>
                    <a:pt x="22" y="61"/>
                  </a:cubicBezTo>
                  <a:cubicBezTo>
                    <a:pt x="10" y="61"/>
                    <a:pt x="0" y="71"/>
                    <a:pt x="0" y="83"/>
                  </a:cubicBezTo>
                  <a:cubicBezTo>
                    <a:pt x="0" y="95"/>
                    <a:pt x="10" y="105"/>
                    <a:pt x="22" y="105"/>
                  </a:cubicBezTo>
                  <a:cubicBezTo>
                    <a:pt x="23" y="105"/>
                    <a:pt x="23" y="105"/>
                    <a:pt x="23" y="105"/>
                  </a:cubicBezTo>
                  <a:cubicBezTo>
                    <a:pt x="23" y="121"/>
                    <a:pt x="23" y="121"/>
                    <a:pt x="23" y="121"/>
                  </a:cubicBezTo>
                  <a:cubicBezTo>
                    <a:pt x="22" y="121"/>
                    <a:pt x="22" y="121"/>
                    <a:pt x="22" y="121"/>
                  </a:cubicBezTo>
                  <a:cubicBezTo>
                    <a:pt x="10" y="121"/>
                    <a:pt x="0" y="131"/>
                    <a:pt x="0" y="143"/>
                  </a:cubicBezTo>
                  <a:cubicBezTo>
                    <a:pt x="0" y="155"/>
                    <a:pt x="10" y="165"/>
                    <a:pt x="22" y="165"/>
                  </a:cubicBezTo>
                  <a:cubicBezTo>
                    <a:pt x="23" y="165"/>
                    <a:pt x="23" y="165"/>
                    <a:pt x="23" y="165"/>
                  </a:cubicBezTo>
                  <a:cubicBezTo>
                    <a:pt x="23" y="183"/>
                    <a:pt x="23" y="183"/>
                    <a:pt x="23" y="183"/>
                  </a:cubicBezTo>
                  <a:cubicBezTo>
                    <a:pt x="23" y="198"/>
                    <a:pt x="36" y="210"/>
                    <a:pt x="50" y="210"/>
                  </a:cubicBezTo>
                  <a:cubicBezTo>
                    <a:pt x="50" y="210"/>
                    <a:pt x="139" y="291"/>
                    <a:pt x="171" y="291"/>
                  </a:cubicBezTo>
                  <a:cubicBezTo>
                    <a:pt x="182" y="291"/>
                    <a:pt x="188" y="291"/>
                    <a:pt x="192" y="291"/>
                  </a:cubicBezTo>
                  <a:cubicBezTo>
                    <a:pt x="192" y="291"/>
                    <a:pt x="193" y="291"/>
                    <a:pt x="193" y="291"/>
                  </a:cubicBezTo>
                  <a:cubicBezTo>
                    <a:pt x="194" y="291"/>
                    <a:pt x="195" y="291"/>
                    <a:pt x="195" y="291"/>
                  </a:cubicBezTo>
                  <a:cubicBezTo>
                    <a:pt x="198" y="291"/>
                    <a:pt x="204" y="291"/>
                    <a:pt x="215" y="291"/>
                  </a:cubicBezTo>
                  <a:cubicBezTo>
                    <a:pt x="248" y="291"/>
                    <a:pt x="336" y="210"/>
                    <a:pt x="336" y="210"/>
                  </a:cubicBezTo>
                  <a:cubicBezTo>
                    <a:pt x="351" y="210"/>
                    <a:pt x="363" y="198"/>
                    <a:pt x="363" y="183"/>
                  </a:cubicBezTo>
                  <a:cubicBezTo>
                    <a:pt x="363" y="165"/>
                    <a:pt x="363" y="165"/>
                    <a:pt x="363" y="165"/>
                  </a:cubicBezTo>
                  <a:cubicBezTo>
                    <a:pt x="364" y="165"/>
                    <a:pt x="364" y="165"/>
                    <a:pt x="364" y="165"/>
                  </a:cubicBezTo>
                  <a:cubicBezTo>
                    <a:pt x="376" y="165"/>
                    <a:pt x="386" y="155"/>
                    <a:pt x="386" y="143"/>
                  </a:cubicBezTo>
                  <a:cubicBezTo>
                    <a:pt x="386" y="131"/>
                    <a:pt x="376" y="121"/>
                    <a:pt x="364" y="121"/>
                  </a:cubicBezTo>
                  <a:cubicBezTo>
                    <a:pt x="363" y="121"/>
                    <a:pt x="363" y="121"/>
                    <a:pt x="363" y="121"/>
                  </a:cubicBezTo>
                  <a:cubicBezTo>
                    <a:pt x="363" y="105"/>
                    <a:pt x="363" y="105"/>
                    <a:pt x="363" y="105"/>
                  </a:cubicBezTo>
                  <a:lnTo>
                    <a:pt x="364" y="105"/>
                  </a:lnTo>
                  <a:close/>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grpSp>
      <p:sp>
        <p:nvSpPr>
          <p:cNvPr id="112" name="Rectangle 111">
            <a:extLst>
              <a:ext uri="{FF2B5EF4-FFF2-40B4-BE49-F238E27FC236}">
                <a16:creationId xmlns:a16="http://schemas.microsoft.com/office/drawing/2014/main" id="{8DFCD2D5-3253-2842-ADF7-0C402809A8CB}"/>
              </a:ext>
            </a:extLst>
          </p:cNvPr>
          <p:cNvSpPr/>
          <p:nvPr/>
        </p:nvSpPr>
        <p:spPr>
          <a:xfrm>
            <a:off x="535144" y="8465479"/>
            <a:ext cx="6718447" cy="461665"/>
          </a:xfrm>
          <a:prstGeom prst="rect">
            <a:avLst/>
          </a:prstGeom>
        </p:spPr>
        <p:txBody>
          <a:bodyPr wrap="square">
            <a:spAutoFit/>
          </a:bodyPr>
          <a:lstStyle/>
          <a:p>
            <a:pPr algn="ctr" defTabSz="1828800" hangingPunct="1">
              <a:lnSpc>
                <a:spcPct val="100000"/>
              </a:lnSpc>
              <a:spcBef>
                <a:spcPts val="0"/>
              </a:spcBef>
            </a:pPr>
            <a:r>
              <a:rPr lang="en-ID" sz="2400" i="1" kern="1200" spc="0" dirty="0">
                <a:latin typeface="Bodoni MT" panose="02070603080606020203" pitchFamily="18" charset="77"/>
              </a:rPr>
              <a:t>“Knowing is not enough; we must apply.” </a:t>
            </a:r>
            <a:endParaRPr lang="en-ID" sz="2400" i="1" kern="1200" spc="0" dirty="0">
              <a:latin typeface="Bodoni MT" panose="02070603080606020203" pitchFamily="18" charset="77"/>
              <a:ea typeface="Open Sans" panose="020B0606030504020204" pitchFamily="34" charset="0"/>
              <a:cs typeface="Open Sans" panose="020B0606030504020204" pitchFamily="34" charset="0"/>
            </a:endParaRPr>
          </a:p>
        </p:txBody>
      </p:sp>
      <p:sp>
        <p:nvSpPr>
          <p:cNvPr id="113" name="Rectangle 112">
            <a:extLst>
              <a:ext uri="{FF2B5EF4-FFF2-40B4-BE49-F238E27FC236}">
                <a16:creationId xmlns:a16="http://schemas.microsoft.com/office/drawing/2014/main" id="{88137040-E016-6040-B7FD-724ADF8590A1}"/>
              </a:ext>
            </a:extLst>
          </p:cNvPr>
          <p:cNvSpPr/>
          <p:nvPr/>
        </p:nvSpPr>
        <p:spPr>
          <a:xfrm>
            <a:off x="-73462" y="9055944"/>
            <a:ext cx="7935658" cy="338554"/>
          </a:xfrm>
          <a:prstGeom prst="rect">
            <a:avLst/>
          </a:prstGeom>
        </p:spPr>
        <p:txBody>
          <a:bodyPr wrap="square">
            <a:spAutoFit/>
          </a:bodyPr>
          <a:lstStyle/>
          <a:p>
            <a:pPr algn="ctr" defTabSz="1828800" hangingPunct="1">
              <a:spcBef>
                <a:spcPts val="0"/>
              </a:spcBef>
            </a:pPr>
            <a:r>
              <a:rPr lang="en-ID" sz="1600" kern="1200" spc="0" dirty="0">
                <a:latin typeface="Bodoni MT" panose="02070603080606020203" pitchFamily="18" charset="77"/>
              </a:rPr>
              <a:t>- Johann Wolfgang van Goethe</a:t>
            </a:r>
          </a:p>
        </p:txBody>
      </p:sp>
    </p:spTree>
    <p:custDataLst>
      <p:tags r:id="rId1"/>
    </p:custDataLst>
    <p:extLst>
      <p:ext uri="{BB962C8B-B14F-4D97-AF65-F5344CB8AC3E}">
        <p14:creationId xmlns:p14="http://schemas.microsoft.com/office/powerpoint/2010/main" val="3198155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black text and yellow dots&#10;&#10;Description automatically generated">
            <a:extLst>
              <a:ext uri="{FF2B5EF4-FFF2-40B4-BE49-F238E27FC236}">
                <a16:creationId xmlns:a16="http://schemas.microsoft.com/office/drawing/2014/main" id="{C4AFFC8C-484A-D267-03AD-6551B72DD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502843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rning sign with black text and black text&#10;&#10;Description automatically generated">
            <a:extLst>
              <a:ext uri="{FF2B5EF4-FFF2-40B4-BE49-F238E27FC236}">
                <a16:creationId xmlns:a16="http://schemas.microsoft.com/office/drawing/2014/main" id="{92C23931-1D5D-F25E-EFD6-B16735BC5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466440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E79BFE0-E290-09B0-587A-FFD41C3AC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3579299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7BD538DD-7BF4-D8B2-66BE-E55330BE2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4249292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a splash of paint&#10;&#10;Description automatically generated with medium confidence">
            <a:extLst>
              <a:ext uri="{FF2B5EF4-FFF2-40B4-BE49-F238E27FC236}">
                <a16:creationId xmlns:a16="http://schemas.microsoft.com/office/drawing/2014/main" id="{0F3FF31B-DA94-1A1F-4629-A4646CB36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967279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white background&#10;&#10;Description automatically generated">
            <a:extLst>
              <a:ext uri="{FF2B5EF4-FFF2-40B4-BE49-F238E27FC236}">
                <a16:creationId xmlns:a16="http://schemas.microsoft.com/office/drawing/2014/main" id="{F0BCEF29-7D17-CC73-FC75-00E718ECF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49912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watercolored background with black text&#10;&#10;Description automatically generated">
            <a:extLst>
              <a:ext uri="{FF2B5EF4-FFF2-40B4-BE49-F238E27FC236}">
                <a16:creationId xmlns:a16="http://schemas.microsoft.com/office/drawing/2014/main" id="{1A2FC530-98EE-C68C-979E-0B5301848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930542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mple crisis plan on a watercolor background&#10;&#10;Description automatically generated">
            <a:extLst>
              <a:ext uri="{FF2B5EF4-FFF2-40B4-BE49-F238E27FC236}">
                <a16:creationId xmlns:a16="http://schemas.microsoft.com/office/drawing/2014/main" id="{5EAD3F10-67C3-A39A-9C3E-BD78B7DD6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4128253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watercolored paper with black text&#10;&#10;Description automatically generated">
            <a:extLst>
              <a:ext uri="{FF2B5EF4-FFF2-40B4-BE49-F238E27FC236}">
                <a16:creationId xmlns:a16="http://schemas.microsoft.com/office/drawing/2014/main" id="{908E05F3-9C9C-475F-0DC9-A8CBD323C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931112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mple crisis plan on a white background&#10;&#10;Description automatically generated">
            <a:extLst>
              <a:ext uri="{FF2B5EF4-FFF2-40B4-BE49-F238E27FC236}">
                <a16:creationId xmlns:a16="http://schemas.microsoft.com/office/drawing/2014/main" id="{9CE26855-4BD1-9440-064B-6996685DC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pic>
        <p:nvPicPr>
          <p:cNvPr id="5" name="Picture 4" descr="A paper with writing on it&#10;&#10;Description automatically generated">
            <a:extLst>
              <a:ext uri="{FF2B5EF4-FFF2-40B4-BE49-F238E27FC236}">
                <a16:creationId xmlns:a16="http://schemas.microsoft.com/office/drawing/2014/main" id="{E1ECE5C3-6542-17CF-E78B-D1AA2976B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183465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554B-D5C2-D16F-3997-83A6B447AB9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417CA82-97EC-DF56-EB8F-FF1EDFAC196A}"/>
              </a:ext>
            </a:extLst>
          </p:cNvPr>
          <p:cNvSpPr>
            <a:spLocks noGrp="1"/>
          </p:cNvSpPr>
          <p:nvPr>
            <p:ph type="sldNum" sz="quarter" idx="12"/>
          </p:nvPr>
        </p:nvSpPr>
        <p:spPr/>
        <p:txBody>
          <a:bodyPr/>
          <a:lstStyle/>
          <a:p>
            <a:fld id="{AA91BEA5-B99F-432C-AC2D-F9392A4662AF}" type="slidenum">
              <a:rPr lang="en-US" smtClean="0"/>
              <a:t>5</a:t>
            </a:fld>
            <a:endParaRPr lang="en-US"/>
          </a:p>
        </p:txBody>
      </p:sp>
      <p:sp>
        <p:nvSpPr>
          <p:cNvPr id="4" name="Subtitle 3">
            <a:extLst>
              <a:ext uri="{FF2B5EF4-FFF2-40B4-BE49-F238E27FC236}">
                <a16:creationId xmlns:a16="http://schemas.microsoft.com/office/drawing/2014/main" id="{928B3AA1-504B-7B5D-AA4D-C4695C990E14}"/>
              </a:ext>
            </a:extLst>
          </p:cNvPr>
          <p:cNvSpPr>
            <a:spLocks noGrp="1"/>
          </p:cNvSpPr>
          <p:nvPr>
            <p:ph type="subTitle" idx="1"/>
          </p:nvPr>
        </p:nvSpPr>
        <p:spPr/>
        <p:txBody>
          <a:bodyPr anchor="ctr">
            <a:normAutofit/>
          </a:bodyPr>
          <a:lstStyle/>
          <a:p>
            <a:r>
              <a:rPr lang="en-US" sz="2800" dirty="0"/>
              <a:t>Problem</a:t>
            </a:r>
          </a:p>
        </p:txBody>
      </p:sp>
      <p:sp>
        <p:nvSpPr>
          <p:cNvPr id="5" name="Text Placeholder 4">
            <a:extLst>
              <a:ext uri="{FF2B5EF4-FFF2-40B4-BE49-F238E27FC236}">
                <a16:creationId xmlns:a16="http://schemas.microsoft.com/office/drawing/2014/main" id="{1330AA2C-76A6-2E3F-5622-20B54A865D1D}"/>
              </a:ext>
            </a:extLst>
          </p:cNvPr>
          <p:cNvSpPr>
            <a:spLocks noGrp="1"/>
          </p:cNvSpPr>
          <p:nvPr>
            <p:ph type="body" sz="quarter" idx="13"/>
          </p:nvPr>
        </p:nvSpPr>
        <p:spPr/>
        <p:txBody>
          <a:bodyPr anchor="ctr">
            <a:normAutofit/>
          </a:bodyPr>
          <a:lstStyle/>
          <a:p>
            <a:r>
              <a:rPr lang="en-US" sz="2800" dirty="0"/>
              <a:t>Impact</a:t>
            </a:r>
          </a:p>
        </p:txBody>
      </p:sp>
      <p:sp>
        <p:nvSpPr>
          <p:cNvPr id="6" name="Text Placeholder 5">
            <a:extLst>
              <a:ext uri="{FF2B5EF4-FFF2-40B4-BE49-F238E27FC236}">
                <a16:creationId xmlns:a16="http://schemas.microsoft.com/office/drawing/2014/main" id="{3AE34C5D-DE12-B985-8585-0FE4DB62E5C0}"/>
              </a:ext>
            </a:extLst>
          </p:cNvPr>
          <p:cNvSpPr>
            <a:spLocks noGrp="1"/>
          </p:cNvSpPr>
          <p:nvPr>
            <p:ph type="body" sz="quarter" idx="14"/>
          </p:nvPr>
        </p:nvSpPr>
        <p:spPr>
          <a:xfrm>
            <a:off x="2101850" y="5477413"/>
            <a:ext cx="4337050" cy="966790"/>
          </a:xfrm>
        </p:spPr>
        <p:txBody>
          <a:bodyPr anchor="ctr">
            <a:normAutofit/>
          </a:bodyPr>
          <a:lstStyle/>
          <a:p>
            <a:r>
              <a:rPr lang="en-US" sz="2800" dirty="0"/>
              <a:t>Cost and/or Benefits</a:t>
            </a:r>
          </a:p>
        </p:txBody>
      </p:sp>
      <p:sp>
        <p:nvSpPr>
          <p:cNvPr id="7" name="Text Placeholder 6">
            <a:extLst>
              <a:ext uri="{FF2B5EF4-FFF2-40B4-BE49-F238E27FC236}">
                <a16:creationId xmlns:a16="http://schemas.microsoft.com/office/drawing/2014/main" id="{6F7F43D8-2ED5-FA24-115F-F35C9EC43C19}"/>
              </a:ext>
            </a:extLst>
          </p:cNvPr>
          <p:cNvSpPr>
            <a:spLocks noGrp="1"/>
          </p:cNvSpPr>
          <p:nvPr>
            <p:ph type="body" sz="quarter" idx="15"/>
          </p:nvPr>
        </p:nvSpPr>
        <p:spPr/>
        <p:txBody>
          <a:bodyPr anchor="ctr">
            <a:normAutofit/>
          </a:bodyPr>
          <a:lstStyle/>
          <a:p>
            <a:r>
              <a:rPr lang="en-US" sz="2800" dirty="0"/>
              <a:t>Brainstorm</a:t>
            </a:r>
          </a:p>
        </p:txBody>
      </p:sp>
      <p:sp>
        <p:nvSpPr>
          <p:cNvPr id="12" name="Footer Placeholder 11">
            <a:extLst>
              <a:ext uri="{FF2B5EF4-FFF2-40B4-BE49-F238E27FC236}">
                <a16:creationId xmlns:a16="http://schemas.microsoft.com/office/drawing/2014/main" id="{1BF4AFBB-F5FA-B5F6-39B4-220B1E09CBC0}"/>
              </a:ext>
            </a:extLst>
          </p:cNvPr>
          <p:cNvSpPr>
            <a:spLocks noGrp="1"/>
          </p:cNvSpPr>
          <p:nvPr>
            <p:ph type="ftr" sz="quarter" idx="11"/>
          </p:nvPr>
        </p:nvSpPr>
        <p:spPr/>
        <p:txBody>
          <a:bodyPr/>
          <a:lstStyle/>
          <a:p>
            <a:r>
              <a:rPr lang="fr-FR"/>
              <a:t>©</a:t>
            </a:r>
            <a:endParaRPr lang="en-US"/>
          </a:p>
        </p:txBody>
      </p:sp>
      <p:sp>
        <p:nvSpPr>
          <p:cNvPr id="13" name="Text Placeholder 6">
            <a:extLst>
              <a:ext uri="{FF2B5EF4-FFF2-40B4-BE49-F238E27FC236}">
                <a16:creationId xmlns:a16="http://schemas.microsoft.com/office/drawing/2014/main" id="{DE0310D5-D5AD-D4D0-D8AF-3AA9E1C50118}"/>
              </a:ext>
            </a:extLst>
          </p:cNvPr>
          <p:cNvSpPr txBox="1">
            <a:spLocks/>
          </p:cNvSpPr>
          <p:nvPr/>
        </p:nvSpPr>
        <p:spPr>
          <a:xfrm>
            <a:off x="2089543" y="7703220"/>
            <a:ext cx="4174448" cy="966790"/>
          </a:xfrm>
          <a:prstGeom prst="rect">
            <a:avLst/>
          </a:prstGeom>
        </p:spPr>
        <p:txBody>
          <a:bodyPr vert="horz" lIns="182880" tIns="45720" rIns="182880" bIns="45720" rtlCol="0" anchor="ctr">
            <a:normAutofit/>
          </a:bodyPr>
          <a:lstStyle>
            <a:lvl1pPr marL="0" indent="0" algn="l" defTabSz="291511" rtl="0" eaLnBrk="1" latinLnBrk="0" hangingPunct="1">
              <a:lnSpc>
                <a:spcPct val="100000"/>
              </a:lnSpc>
              <a:spcBef>
                <a:spcPts val="191"/>
              </a:spcBef>
              <a:buFont typeface="Arial" panose="020B0604020202020204" pitchFamily="34" charset="0"/>
              <a:buNone/>
              <a:defRPr sz="1600" kern="1200">
                <a:solidFill>
                  <a:schemeClr val="bg1"/>
                </a:solidFill>
                <a:latin typeface="Montserrat Light" panose="00000400000000000000" pitchFamily="50" charset="0"/>
                <a:ea typeface="+mn-ea"/>
                <a:cs typeface="+mn-cs"/>
              </a:defRPr>
            </a:lvl1pPr>
            <a:lvl2pPr marL="291511" indent="-145755" algn="l" defTabSz="291511" rtl="0" eaLnBrk="1" latinLnBrk="0" hangingPunct="1">
              <a:lnSpc>
                <a:spcPct val="100000"/>
              </a:lnSpc>
              <a:spcBef>
                <a:spcPts val="191"/>
              </a:spcBef>
              <a:buFont typeface="Arial" panose="020B0604020202020204" pitchFamily="34" charset="0"/>
              <a:buChar char="•"/>
              <a:defRPr sz="1148" kern="1200">
                <a:solidFill>
                  <a:schemeClr val="tx1"/>
                </a:solidFill>
                <a:latin typeface="Montserrat Light" panose="00000400000000000000" pitchFamily="50" charset="0"/>
                <a:ea typeface="+mn-ea"/>
                <a:cs typeface="+mn-cs"/>
              </a:defRPr>
            </a:lvl2pPr>
            <a:lvl3pPr marL="439797" indent="-148286" algn="l" defTabSz="291511" rtl="0" eaLnBrk="1" latinLnBrk="0" hangingPunct="1">
              <a:lnSpc>
                <a:spcPct val="100000"/>
              </a:lnSpc>
              <a:spcBef>
                <a:spcPts val="191"/>
              </a:spcBef>
              <a:buFont typeface="Arial" panose="020B0604020202020204" pitchFamily="34" charset="0"/>
              <a:buChar char="•"/>
              <a:defRPr sz="1020" kern="1200">
                <a:solidFill>
                  <a:schemeClr val="tx1"/>
                </a:solidFill>
                <a:latin typeface="Montserrat Light" panose="00000400000000000000" pitchFamily="50" charset="0"/>
                <a:ea typeface="+mn-ea"/>
                <a:cs typeface="+mn-cs"/>
              </a:defRPr>
            </a:lvl3pPr>
            <a:lvl4pPr marL="583021" indent="-145755" algn="l" defTabSz="291511" rtl="0" eaLnBrk="1" latinLnBrk="0" hangingPunct="1">
              <a:lnSpc>
                <a:spcPct val="100000"/>
              </a:lnSpc>
              <a:spcBef>
                <a:spcPts val="191"/>
              </a:spcBef>
              <a:buFont typeface="Arial" panose="020B0604020202020204" pitchFamily="34" charset="0"/>
              <a:buChar char="•"/>
              <a:defRPr sz="893" kern="1200">
                <a:solidFill>
                  <a:schemeClr val="tx1"/>
                </a:solidFill>
                <a:latin typeface="Montserrat Light" panose="00000400000000000000" pitchFamily="50" charset="0"/>
                <a:ea typeface="+mn-ea"/>
                <a:cs typeface="+mn-cs"/>
              </a:defRPr>
            </a:lvl4pPr>
            <a:lvl5pPr marL="692844" indent="-109823" algn="l" defTabSz="291511" rtl="0" eaLnBrk="1" latinLnBrk="0" hangingPunct="1">
              <a:lnSpc>
                <a:spcPct val="100000"/>
              </a:lnSpc>
              <a:spcBef>
                <a:spcPts val="191"/>
              </a:spcBef>
              <a:buFont typeface="Arial" panose="020B0604020202020204" pitchFamily="34" charset="0"/>
              <a:buChar char="•"/>
              <a:defRPr sz="893" kern="1200">
                <a:solidFill>
                  <a:schemeClr val="tx1"/>
                </a:solidFill>
                <a:latin typeface="Montserrat Light" panose="00000400000000000000" pitchFamily="50" charset="0"/>
                <a:ea typeface="+mn-ea"/>
                <a:cs typeface="+mn-cs"/>
              </a:defRPr>
            </a:lvl5pPr>
            <a:lvl6pPr marL="801654"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6pPr>
            <a:lvl7pPr marL="947410"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7pPr>
            <a:lvl8pPr marL="1093165"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8pPr>
            <a:lvl9pPr marL="1238921" indent="-72878" algn="l" defTabSz="291511" rtl="0" eaLnBrk="1" latinLnBrk="0" hangingPunct="1">
              <a:lnSpc>
                <a:spcPct val="90000"/>
              </a:lnSpc>
              <a:spcBef>
                <a:spcPts val="159"/>
              </a:spcBef>
              <a:buFont typeface="Arial" panose="020B0604020202020204" pitchFamily="34" charset="0"/>
              <a:buChar char="•"/>
              <a:defRPr sz="574" kern="1200">
                <a:solidFill>
                  <a:schemeClr val="tx1"/>
                </a:solidFill>
                <a:latin typeface="+mn-lt"/>
                <a:ea typeface="+mn-ea"/>
                <a:cs typeface="+mn-cs"/>
              </a:defRPr>
            </a:lvl9pPr>
          </a:lstStyle>
          <a:p>
            <a:r>
              <a:rPr lang="en-US" sz="2800" dirty="0"/>
              <a:t>Actions</a:t>
            </a:r>
          </a:p>
        </p:txBody>
      </p:sp>
      <p:sp>
        <p:nvSpPr>
          <p:cNvPr id="14" name="Rectangle 13">
            <a:extLst>
              <a:ext uri="{FF2B5EF4-FFF2-40B4-BE49-F238E27FC236}">
                <a16:creationId xmlns:a16="http://schemas.microsoft.com/office/drawing/2014/main" id="{3B2FB991-9D8A-1C88-23DF-5CE177037488}"/>
              </a:ext>
            </a:extLst>
          </p:cNvPr>
          <p:cNvSpPr/>
          <p:nvPr/>
        </p:nvSpPr>
        <p:spPr>
          <a:xfrm>
            <a:off x="416392" y="3018135"/>
            <a:ext cx="69121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a:t>
            </a:r>
          </a:p>
        </p:txBody>
      </p:sp>
      <p:sp>
        <p:nvSpPr>
          <p:cNvPr id="15" name="Rectangle 14">
            <a:extLst>
              <a:ext uri="{FF2B5EF4-FFF2-40B4-BE49-F238E27FC236}">
                <a16:creationId xmlns:a16="http://schemas.microsoft.com/office/drawing/2014/main" id="{62BE3F17-A1E5-41F1-C936-A0F699CB0082}"/>
              </a:ext>
            </a:extLst>
          </p:cNvPr>
          <p:cNvSpPr/>
          <p:nvPr/>
        </p:nvSpPr>
        <p:spPr>
          <a:xfrm>
            <a:off x="555852" y="4262735"/>
            <a:ext cx="41229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I</a:t>
            </a:r>
          </a:p>
        </p:txBody>
      </p:sp>
      <p:sp>
        <p:nvSpPr>
          <p:cNvPr id="16" name="Rectangle 15">
            <a:extLst>
              <a:ext uri="{FF2B5EF4-FFF2-40B4-BE49-F238E27FC236}">
                <a16:creationId xmlns:a16="http://schemas.microsoft.com/office/drawing/2014/main" id="{CD92BFA4-A7A3-5DF6-D53F-96D76BB569CF}"/>
              </a:ext>
            </a:extLst>
          </p:cNvPr>
          <p:cNvSpPr/>
          <p:nvPr/>
        </p:nvSpPr>
        <p:spPr>
          <a:xfrm>
            <a:off x="416390" y="5655271"/>
            <a:ext cx="69121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a:t>
            </a:r>
          </a:p>
        </p:txBody>
      </p:sp>
      <p:sp>
        <p:nvSpPr>
          <p:cNvPr id="17" name="Rectangle 16">
            <a:extLst>
              <a:ext uri="{FF2B5EF4-FFF2-40B4-BE49-F238E27FC236}">
                <a16:creationId xmlns:a16="http://schemas.microsoft.com/office/drawing/2014/main" id="{904BDDCE-041A-5FDE-E678-D2D8D08AC592}"/>
              </a:ext>
            </a:extLst>
          </p:cNvPr>
          <p:cNvSpPr/>
          <p:nvPr/>
        </p:nvSpPr>
        <p:spPr>
          <a:xfrm>
            <a:off x="405168" y="6899871"/>
            <a:ext cx="713658"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B</a:t>
            </a:r>
          </a:p>
        </p:txBody>
      </p:sp>
      <p:sp>
        <p:nvSpPr>
          <p:cNvPr id="18" name="Rectangle 17">
            <a:extLst>
              <a:ext uri="{FF2B5EF4-FFF2-40B4-BE49-F238E27FC236}">
                <a16:creationId xmlns:a16="http://schemas.microsoft.com/office/drawing/2014/main" id="{776B614C-3379-FD10-6274-B522CB49352E}"/>
              </a:ext>
            </a:extLst>
          </p:cNvPr>
          <p:cNvSpPr/>
          <p:nvPr/>
        </p:nvSpPr>
        <p:spPr>
          <a:xfrm>
            <a:off x="404366" y="7971135"/>
            <a:ext cx="715260"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A</a:t>
            </a:r>
          </a:p>
        </p:txBody>
      </p:sp>
    </p:spTree>
    <p:extLst>
      <p:ext uri="{BB962C8B-B14F-4D97-AF65-F5344CB8AC3E}">
        <p14:creationId xmlns:p14="http://schemas.microsoft.com/office/powerpoint/2010/main" val="173514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B6D7F292-CE9D-3D4C-56FC-55C4446C6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274290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503A0983-CEA5-A568-728E-C9C34368D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815831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D30A1BB0-EBD0-9500-4A6E-A1EDF11B4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 y="4775"/>
            <a:ext cx="7762736" cy="10048849"/>
          </a:xfrm>
          <a:prstGeom prst="rect">
            <a:avLst/>
          </a:prstGeom>
        </p:spPr>
      </p:pic>
    </p:spTree>
    <p:extLst>
      <p:ext uri="{BB962C8B-B14F-4D97-AF65-F5344CB8AC3E}">
        <p14:creationId xmlns:p14="http://schemas.microsoft.com/office/powerpoint/2010/main" val="226968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leg massage&#10;&#10;Description automatically generated">
            <a:extLst>
              <a:ext uri="{FF2B5EF4-FFF2-40B4-BE49-F238E27FC236}">
                <a16:creationId xmlns:a16="http://schemas.microsoft.com/office/drawing/2014/main" id="{A6792E26-8134-C36A-FC3F-8DB4B5919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988" y="2809026"/>
            <a:ext cx="6702425" cy="2567098"/>
          </a:xfrm>
        </p:spPr>
      </p:pic>
      <p:sp>
        <p:nvSpPr>
          <p:cNvPr id="3" name="Slide Number Placeholder 2">
            <a:extLst>
              <a:ext uri="{FF2B5EF4-FFF2-40B4-BE49-F238E27FC236}">
                <a16:creationId xmlns:a16="http://schemas.microsoft.com/office/drawing/2014/main" id="{7FAC3AC7-DDA2-6347-8890-2E27C9F05F87}"/>
              </a:ext>
            </a:extLst>
          </p:cNvPr>
          <p:cNvSpPr>
            <a:spLocks noGrp="1"/>
          </p:cNvSpPr>
          <p:nvPr>
            <p:ph type="sldNum" sz="quarter" idx="12"/>
          </p:nvPr>
        </p:nvSpPr>
        <p:spPr/>
        <p:txBody>
          <a:bodyPr/>
          <a:lstStyle/>
          <a:p>
            <a:fld id="{AA91BEA5-B99F-432C-AC2D-F9392A4662AF}" type="slidenum">
              <a:rPr lang="en-US" smtClean="0"/>
              <a:t>53</a:t>
            </a:fld>
            <a:endParaRPr lang="en-US"/>
          </a:p>
        </p:txBody>
      </p:sp>
      <p:sp>
        <p:nvSpPr>
          <p:cNvPr id="4" name="Title 3">
            <a:extLst>
              <a:ext uri="{FF2B5EF4-FFF2-40B4-BE49-F238E27FC236}">
                <a16:creationId xmlns:a16="http://schemas.microsoft.com/office/drawing/2014/main" id="{8ABA6B05-5E9C-71D2-FBE1-19C0158D0B77}"/>
              </a:ext>
            </a:extLst>
          </p:cNvPr>
          <p:cNvSpPr>
            <a:spLocks noGrp="1"/>
          </p:cNvSpPr>
          <p:nvPr>
            <p:ph type="title"/>
          </p:nvPr>
        </p:nvSpPr>
        <p:spPr/>
        <p:txBody>
          <a:bodyPr/>
          <a:lstStyle/>
          <a:p>
            <a:r>
              <a:rPr lang="en-US" dirty="0"/>
              <a:t>Progressive Muscle Relaxation</a:t>
            </a:r>
          </a:p>
        </p:txBody>
      </p:sp>
      <p:sp>
        <p:nvSpPr>
          <p:cNvPr id="5" name="Footer Placeholder 4">
            <a:extLst>
              <a:ext uri="{FF2B5EF4-FFF2-40B4-BE49-F238E27FC236}">
                <a16:creationId xmlns:a16="http://schemas.microsoft.com/office/drawing/2014/main" id="{7D476DCC-9C1A-E396-62C9-084F7C870839}"/>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455824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516F27-927C-A2E5-6978-1DE0D172B54E}"/>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0CBBDE8B-8A18-0FC5-4679-396BED2E66E8}"/>
              </a:ext>
            </a:extLst>
          </p:cNvPr>
          <p:cNvSpPr>
            <a:spLocks noGrp="1"/>
          </p:cNvSpPr>
          <p:nvPr>
            <p:ph type="sldNum" sz="quarter" idx="12"/>
          </p:nvPr>
        </p:nvSpPr>
        <p:spPr/>
        <p:txBody>
          <a:bodyPr/>
          <a:lstStyle/>
          <a:p>
            <a:fld id="{AA91BEA5-B99F-432C-AC2D-F9392A4662AF}" type="slidenum">
              <a:rPr lang="en-US" smtClean="0"/>
              <a:t>54</a:t>
            </a:fld>
            <a:endParaRPr lang="en-US"/>
          </a:p>
        </p:txBody>
      </p:sp>
      <p:sp>
        <p:nvSpPr>
          <p:cNvPr id="4" name="Text Placeholder 3">
            <a:extLst>
              <a:ext uri="{FF2B5EF4-FFF2-40B4-BE49-F238E27FC236}">
                <a16:creationId xmlns:a16="http://schemas.microsoft.com/office/drawing/2014/main" id="{2F7929F8-AEA8-4F53-4443-ADFE02E5EAB2}"/>
              </a:ext>
            </a:extLst>
          </p:cNvPr>
          <p:cNvSpPr>
            <a:spLocks noGrp="1"/>
          </p:cNvSpPr>
          <p:nvPr>
            <p:ph type="body" sz="quarter" idx="13"/>
          </p:nvPr>
        </p:nvSpPr>
        <p:spPr>
          <a:xfrm>
            <a:off x="596577" y="1158241"/>
            <a:ext cx="6702425" cy="8321040"/>
          </a:xfrm>
        </p:spPr>
        <p:txBody>
          <a:bodyPr>
            <a:normAutofit fontScale="92500" lnSpcReduction="10000"/>
          </a:bodyPr>
          <a:lstStyle/>
          <a:p>
            <a:pPr algn="l" rtl="0" fontAlgn="base"/>
            <a:r>
              <a:rPr lang="en-US" sz="1700" b="0" i="0" u="none" strike="noStrike" dirty="0">
                <a:solidFill>
                  <a:srgbClr val="000000"/>
                </a:solidFill>
                <a:effectLst/>
                <a:latin typeface="+mn-lt"/>
              </a:rPr>
              <a:t>Stress is a big contributor and can exacerbate the effects of mental illness on a person. It is crucial to learn how to manage stress. This could include things such as meditation, time management, organizational skills, support systems, or more. We are going to walk through a few exercises that can be done to relax.</a:t>
            </a:r>
            <a:r>
              <a:rPr lang="en-US" sz="1700" b="0" i="0" dirty="0">
                <a:solidFill>
                  <a:srgbClr val="444444"/>
                </a:solidFill>
                <a:effectLst/>
                <a:latin typeface="+mn-lt"/>
              </a:rPr>
              <a:t>​</a:t>
            </a:r>
          </a:p>
          <a:p>
            <a:pPr algn="l" rtl="0" fontAlgn="base"/>
            <a:endParaRPr lang="en-US" sz="1700" b="0" i="0" dirty="0">
              <a:solidFill>
                <a:srgbClr val="444444"/>
              </a:solidFill>
              <a:effectLst/>
              <a:latin typeface="+mn-lt"/>
            </a:endParaRPr>
          </a:p>
          <a:p>
            <a:pPr algn="l" rtl="0" fontAlgn="base"/>
            <a:r>
              <a:rPr lang="en-US" sz="1700" b="0" i="0" u="none" strike="noStrike" dirty="0">
                <a:solidFill>
                  <a:srgbClr val="000000"/>
                </a:solidFill>
                <a:effectLst/>
                <a:latin typeface="+mn-lt"/>
              </a:rPr>
              <a:t>First is a mindfulness activity called </a:t>
            </a:r>
            <a:r>
              <a:rPr lang="en-US" sz="1700" b="1" i="0" u="none" strike="noStrike" dirty="0">
                <a:solidFill>
                  <a:schemeClr val="accent2"/>
                </a:solidFill>
                <a:effectLst/>
                <a:latin typeface="+mn-lt"/>
              </a:rPr>
              <a:t>“Leaves on a Stream.” </a:t>
            </a:r>
            <a:r>
              <a:rPr lang="en-US" sz="1700" b="0" i="0" u="none" strike="noStrike" dirty="0">
                <a:solidFill>
                  <a:srgbClr val="000000"/>
                </a:solidFill>
                <a:effectLst/>
                <a:latin typeface="+mn-lt"/>
              </a:rPr>
              <a:t>This approach allows you to come to terms with difficult thoughts or emotions. By using cognitive diffusion, which forms space from thoughts and feelings to decrease their influence on us. It teaches us to look at thoughts rather than from them – let thoughts come and go rather than hold on to them.</a:t>
            </a:r>
            <a:r>
              <a:rPr lang="en-US" sz="1700" b="0" i="0" dirty="0">
                <a:solidFill>
                  <a:srgbClr val="444444"/>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Visualize yourself near a stream. Whatever thoughts enter your mind, you will imagine putting them on a leaf, and observing them drift away.</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Find a quiet spot, with no interruptions</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Sit or lie down in a comfortable position</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Shut your eyes</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Start taking deep, slow breaths</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Now, visualize yourself next to a stream – it can be any stream, but use all your senses to visualize the stream and its surroundings – the sound of the water, the bodily sensations, the smells, and anything that comes to mind.</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Your goal is to focus on the stream. When distractions penetrate your mind, take a moment to acknowledge them without judgment.</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After taking a moment to monitor the thought or emotion, refocus on the stream. Put your thought on a leaf. You can picture yourself writing it on the leaf or tying it to the stem. Place the leaf in the water and watch it float down the stream until it disappears.</a:t>
            </a:r>
            <a:r>
              <a:rPr lang="en-US" sz="1700" b="0" i="0" dirty="0">
                <a:solidFill>
                  <a:schemeClr val="accent2"/>
                </a:solidFill>
                <a:effectLst/>
                <a:latin typeface="+mn-lt"/>
              </a:rPr>
              <a:t>​</a:t>
            </a:r>
          </a:p>
          <a:p>
            <a:pPr marL="285750" indent="-285750" algn="l" rtl="0" fontAlgn="base">
              <a:buFont typeface="Arial" panose="020B0604020202020204" pitchFamily="34" charset="0"/>
              <a:buChar char="•"/>
            </a:pPr>
            <a:r>
              <a:rPr lang="en-US" sz="1700" b="0" i="0" u="none" strike="noStrike" dirty="0">
                <a:solidFill>
                  <a:schemeClr val="accent2"/>
                </a:solidFill>
                <a:effectLst/>
                <a:latin typeface="+mn-lt"/>
              </a:rPr>
              <a:t>Continue visualizing the stream, thoroughly observing and freeing any thoughts that enter your mind. You can set a timer for 10-15 minutes to know when the exercise is over.</a:t>
            </a:r>
            <a:r>
              <a:rPr lang="en-US" sz="1700" b="0" i="0" dirty="0">
                <a:solidFill>
                  <a:schemeClr val="accent2"/>
                </a:solidFill>
                <a:effectLst/>
                <a:latin typeface="+mn-lt"/>
              </a:rPr>
              <a:t>​</a:t>
            </a:r>
          </a:p>
          <a:p>
            <a:endParaRPr lang="en-US" dirty="0"/>
          </a:p>
        </p:txBody>
      </p:sp>
      <p:sp>
        <p:nvSpPr>
          <p:cNvPr id="5" name="Title 4">
            <a:extLst>
              <a:ext uri="{FF2B5EF4-FFF2-40B4-BE49-F238E27FC236}">
                <a16:creationId xmlns:a16="http://schemas.microsoft.com/office/drawing/2014/main" id="{36B6E87C-65EA-5AB9-8387-7B360478FE16}"/>
              </a:ext>
            </a:extLst>
          </p:cNvPr>
          <p:cNvSpPr>
            <a:spLocks noGrp="1"/>
          </p:cNvSpPr>
          <p:nvPr>
            <p:ph type="title"/>
          </p:nvPr>
        </p:nvSpPr>
        <p:spPr/>
        <p:txBody>
          <a:bodyPr/>
          <a:lstStyle/>
          <a:p>
            <a:r>
              <a:rPr lang="en-US" dirty="0"/>
              <a:t>Leaves on a Stream</a:t>
            </a:r>
          </a:p>
        </p:txBody>
      </p:sp>
    </p:spTree>
    <p:extLst>
      <p:ext uri="{BB962C8B-B14F-4D97-AF65-F5344CB8AC3E}">
        <p14:creationId xmlns:p14="http://schemas.microsoft.com/office/powerpoint/2010/main" val="19687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8EDB-9CF4-35DB-6680-1B3A02CFA6F8}"/>
              </a:ext>
            </a:extLst>
          </p:cNvPr>
          <p:cNvSpPr>
            <a:spLocks noGrp="1"/>
          </p:cNvSpPr>
          <p:nvPr>
            <p:ph type="title"/>
          </p:nvPr>
        </p:nvSpPr>
        <p:spPr/>
        <p:txBody>
          <a:bodyPr/>
          <a:lstStyle/>
          <a:p>
            <a:r>
              <a:rPr lang="en-US" dirty="0"/>
              <a:t>Hydration</a:t>
            </a:r>
          </a:p>
        </p:txBody>
      </p:sp>
      <p:sp>
        <p:nvSpPr>
          <p:cNvPr id="3" name="Slide Number Placeholder 2">
            <a:extLst>
              <a:ext uri="{FF2B5EF4-FFF2-40B4-BE49-F238E27FC236}">
                <a16:creationId xmlns:a16="http://schemas.microsoft.com/office/drawing/2014/main" id="{9AC7792E-EECF-685D-E8E1-5E7C9821F657}"/>
              </a:ext>
            </a:extLst>
          </p:cNvPr>
          <p:cNvSpPr>
            <a:spLocks noGrp="1"/>
          </p:cNvSpPr>
          <p:nvPr>
            <p:ph type="sldNum" sz="quarter" idx="12"/>
          </p:nvPr>
        </p:nvSpPr>
        <p:spPr/>
        <p:txBody>
          <a:bodyPr/>
          <a:lstStyle/>
          <a:p>
            <a:fld id="{AA91BEA5-B99F-432C-AC2D-F9392A4662AF}" type="slidenum">
              <a:rPr lang="en-US" smtClean="0"/>
              <a:t>55</a:t>
            </a:fld>
            <a:endParaRPr lang="en-US"/>
          </a:p>
        </p:txBody>
      </p:sp>
      <p:sp>
        <p:nvSpPr>
          <p:cNvPr id="4" name="Text Placeholder 3">
            <a:extLst>
              <a:ext uri="{FF2B5EF4-FFF2-40B4-BE49-F238E27FC236}">
                <a16:creationId xmlns:a16="http://schemas.microsoft.com/office/drawing/2014/main" id="{1FD5FC83-B855-015F-2205-2F545701412F}"/>
              </a:ext>
            </a:extLst>
          </p:cNvPr>
          <p:cNvSpPr>
            <a:spLocks noGrp="1"/>
          </p:cNvSpPr>
          <p:nvPr>
            <p:ph type="body" sz="quarter" idx="13"/>
          </p:nvPr>
        </p:nvSpPr>
        <p:spPr>
          <a:xfrm>
            <a:off x="2042160" y="1173480"/>
            <a:ext cx="5577840" cy="8549640"/>
          </a:xfrm>
        </p:spPr>
        <p:txBody>
          <a:bodyPr>
            <a:normAutofit fontScale="85000" lnSpcReduction="10000"/>
          </a:bodyPr>
          <a:lstStyle/>
          <a:p>
            <a:pPr algn="l" rtl="0" fontAlgn="base">
              <a:lnSpc>
                <a:spcPct val="120000"/>
              </a:lnSpc>
            </a:pPr>
            <a:r>
              <a:rPr lang="en-US" sz="1800" b="0" i="0" strike="noStrike" dirty="0">
                <a:solidFill>
                  <a:schemeClr val="tx1"/>
                </a:solidFill>
                <a:effectLst/>
              </a:rPr>
              <a:t>About 60% of your body weight is made of water. You need it for every single body function. It flushes toxins from your organs, carries nutrients to your cells, cushions your joints, and helps you digest food. If you don’t get enough water, you can become dehydrated. Severe cases of dehydration can cause dizziness, confusion, and even seizures. We’ve all heard that eight glasses of water each day is best. But the truth is that each person’s daily water intake varies. But there are some basic guidelines:</a:t>
            </a:r>
            <a:r>
              <a:rPr lang="en-US" sz="1800" b="0" i="0" dirty="0">
                <a:solidFill>
                  <a:schemeClr val="tx1"/>
                </a:solidFill>
                <a:effectLst/>
              </a:rPr>
              <a:t>​</a:t>
            </a:r>
          </a:p>
          <a:p>
            <a:pPr marL="285750" indent="-285750" algn="l" rtl="0" fontAlgn="base">
              <a:lnSpc>
                <a:spcPct val="120000"/>
              </a:lnSpc>
              <a:buFont typeface="Arial" panose="020B0604020202020204" pitchFamily="34" charset="0"/>
              <a:buChar char="•"/>
            </a:pPr>
            <a:r>
              <a:rPr lang="en-US" sz="1800" b="0" i="0" strike="noStrike" dirty="0">
                <a:solidFill>
                  <a:schemeClr val="tx1"/>
                </a:solidFill>
                <a:effectLst/>
              </a:rPr>
              <a:t>For men, the Institute of Medicine (IOM) recommends 13 cups (about 3 liters) of fluid daily.</a:t>
            </a:r>
            <a:r>
              <a:rPr lang="en-US" sz="1800" b="0" i="0" dirty="0">
                <a:solidFill>
                  <a:schemeClr val="tx1"/>
                </a:solidFill>
                <a:effectLst/>
              </a:rPr>
              <a:t>​</a:t>
            </a:r>
          </a:p>
          <a:p>
            <a:pPr marL="285750" indent="-285750" algn="l" rtl="0" fontAlgn="base">
              <a:lnSpc>
                <a:spcPct val="120000"/>
              </a:lnSpc>
              <a:buFont typeface="Arial" panose="020B0604020202020204" pitchFamily="34" charset="0"/>
              <a:buChar char="•"/>
            </a:pPr>
            <a:r>
              <a:rPr lang="en-US" sz="1800" b="0" i="0" strike="noStrike" dirty="0">
                <a:solidFill>
                  <a:schemeClr val="tx1"/>
                </a:solidFill>
                <a:effectLst/>
              </a:rPr>
              <a:t>For women, they suggest 9 cups (a little over 2 liters) of fluid each day. Pregnant women should drink about 10 cups of water daily. Those who breastfeed need about 12 cups.</a:t>
            </a:r>
            <a:r>
              <a:rPr lang="en-US" sz="1800" b="0" i="0" dirty="0">
                <a:solidFill>
                  <a:schemeClr val="tx1"/>
                </a:solidFill>
                <a:effectLst/>
              </a:rPr>
              <a:t>​</a:t>
            </a:r>
          </a:p>
          <a:p>
            <a:pPr marL="285750" indent="-285750" algn="l" rtl="0" fontAlgn="base">
              <a:lnSpc>
                <a:spcPct val="120000"/>
              </a:lnSpc>
              <a:buFont typeface="Arial" panose="020B0604020202020204" pitchFamily="34" charset="0"/>
              <a:buChar char="•"/>
            </a:pPr>
            <a:r>
              <a:rPr lang="en-US" sz="1800" b="0" i="0" strike="noStrike" dirty="0">
                <a:solidFill>
                  <a:schemeClr val="tx1"/>
                </a:solidFill>
                <a:effectLst/>
              </a:rPr>
              <a:t>Benefits of drinking water regularly:</a:t>
            </a:r>
            <a:r>
              <a:rPr lang="en-US" sz="1800" b="0" i="0" dirty="0">
                <a:solidFill>
                  <a:schemeClr val="tx1"/>
                </a:solidFill>
                <a:effectLst/>
              </a:rPr>
              <a:t>​</a:t>
            </a:r>
          </a:p>
          <a:p>
            <a:pPr marL="285750" indent="-285750" algn="l" rtl="0" fontAlgn="base">
              <a:lnSpc>
                <a:spcPct val="120000"/>
              </a:lnSpc>
              <a:buFont typeface="Arial" panose="020B0604020202020204" pitchFamily="34" charset="0"/>
              <a:buChar char="•"/>
            </a:pPr>
            <a:r>
              <a:rPr lang="en-US" sz="1800" b="0" i="0" strike="noStrike" dirty="0">
                <a:solidFill>
                  <a:schemeClr val="tx1"/>
                </a:solidFill>
                <a:effectLst/>
              </a:rPr>
              <a:t>Improved physical performance: During physical activities, your body uses a lot of water, and you must rehydrate it to keep from causing your body harm and allowing it to perform better. Proper hydration can reduce fatigue, improve endurance, lower your maximum heart rate, and help to alleviate soreness after exercise.</a:t>
            </a:r>
            <a:r>
              <a:rPr lang="en-US" sz="1800" b="0" i="0" dirty="0">
                <a:solidFill>
                  <a:schemeClr val="tx1"/>
                </a:solidFill>
                <a:effectLst/>
              </a:rPr>
              <a:t>​</a:t>
            </a:r>
          </a:p>
          <a:p>
            <a:pPr marL="285750" indent="-285750" algn="l" rtl="0" fontAlgn="base">
              <a:lnSpc>
                <a:spcPct val="120000"/>
              </a:lnSpc>
              <a:buFont typeface="Arial" panose="020B0604020202020204" pitchFamily="34" charset="0"/>
              <a:buChar char="•"/>
            </a:pPr>
            <a:r>
              <a:rPr lang="en-US" sz="1800" b="0" i="0" strike="noStrike" dirty="0">
                <a:solidFill>
                  <a:schemeClr val="tx1"/>
                </a:solidFill>
                <a:effectLst/>
              </a:rPr>
              <a:t>Help losing weight: Drinking water helps to fill you up, and if you are on a plan to lose weight, many studies recommend drinking 8 ounces of water before each meal.</a:t>
            </a:r>
            <a:endParaRPr lang="en-US" sz="1800" b="0" i="0" dirty="0">
              <a:solidFill>
                <a:schemeClr val="tx1"/>
              </a:solidFill>
              <a:effectLst/>
            </a:endParaRPr>
          </a:p>
          <a:p>
            <a:endParaRPr lang="en-US" dirty="0"/>
          </a:p>
        </p:txBody>
      </p:sp>
      <p:pic>
        <p:nvPicPr>
          <p:cNvPr id="11" name="Picture Placeholder 10" descr="Woman hydrating">
            <a:extLst>
              <a:ext uri="{FF2B5EF4-FFF2-40B4-BE49-F238E27FC236}">
                <a16:creationId xmlns:a16="http://schemas.microsoft.com/office/drawing/2014/main" id="{BB15A9DF-597B-DAC2-0CD8-745196BC3800}"/>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26889" r="-894"/>
          <a:stretch/>
        </p:blipFill>
        <p:spPr>
          <a:xfrm>
            <a:off x="152400" y="4221162"/>
            <a:ext cx="1791970" cy="1616075"/>
          </a:xfrm>
        </p:spPr>
      </p:pic>
      <p:sp>
        <p:nvSpPr>
          <p:cNvPr id="9" name="Footer Placeholder 8">
            <a:extLst>
              <a:ext uri="{FF2B5EF4-FFF2-40B4-BE49-F238E27FC236}">
                <a16:creationId xmlns:a16="http://schemas.microsoft.com/office/drawing/2014/main" id="{1CC5751A-3CDD-8C1E-9762-36872BDE76FE}"/>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2220267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8EDB-9CF4-35DB-6680-1B3A02CFA6F8}"/>
              </a:ext>
            </a:extLst>
          </p:cNvPr>
          <p:cNvSpPr>
            <a:spLocks noGrp="1"/>
          </p:cNvSpPr>
          <p:nvPr>
            <p:ph type="title"/>
          </p:nvPr>
        </p:nvSpPr>
        <p:spPr/>
        <p:txBody>
          <a:bodyPr/>
          <a:lstStyle/>
          <a:p>
            <a:r>
              <a:rPr lang="en-US" dirty="0"/>
              <a:t>Exercise</a:t>
            </a:r>
          </a:p>
        </p:txBody>
      </p:sp>
      <p:sp>
        <p:nvSpPr>
          <p:cNvPr id="3" name="Slide Number Placeholder 2">
            <a:extLst>
              <a:ext uri="{FF2B5EF4-FFF2-40B4-BE49-F238E27FC236}">
                <a16:creationId xmlns:a16="http://schemas.microsoft.com/office/drawing/2014/main" id="{9AC7792E-EECF-685D-E8E1-5E7C9821F657}"/>
              </a:ext>
            </a:extLst>
          </p:cNvPr>
          <p:cNvSpPr>
            <a:spLocks noGrp="1"/>
          </p:cNvSpPr>
          <p:nvPr>
            <p:ph type="sldNum" sz="quarter" idx="12"/>
          </p:nvPr>
        </p:nvSpPr>
        <p:spPr/>
        <p:txBody>
          <a:bodyPr/>
          <a:lstStyle/>
          <a:p>
            <a:fld id="{AA91BEA5-B99F-432C-AC2D-F9392A4662AF}" type="slidenum">
              <a:rPr lang="en-US" smtClean="0"/>
              <a:t>56</a:t>
            </a:fld>
            <a:endParaRPr lang="en-US"/>
          </a:p>
        </p:txBody>
      </p:sp>
      <p:sp>
        <p:nvSpPr>
          <p:cNvPr id="4" name="Text Placeholder 3">
            <a:extLst>
              <a:ext uri="{FF2B5EF4-FFF2-40B4-BE49-F238E27FC236}">
                <a16:creationId xmlns:a16="http://schemas.microsoft.com/office/drawing/2014/main" id="{1FD5FC83-B855-015F-2205-2F545701412F}"/>
              </a:ext>
            </a:extLst>
          </p:cNvPr>
          <p:cNvSpPr>
            <a:spLocks noGrp="1"/>
          </p:cNvSpPr>
          <p:nvPr>
            <p:ph type="body" sz="quarter" idx="13"/>
          </p:nvPr>
        </p:nvSpPr>
        <p:spPr>
          <a:xfrm>
            <a:off x="334644" y="1325880"/>
            <a:ext cx="4740276" cy="7996767"/>
          </a:xfrm>
        </p:spPr>
        <p:txBody>
          <a:bodyPr>
            <a:normAutofit/>
          </a:bodyPr>
          <a:lstStyle/>
          <a:p>
            <a:pPr algn="l" rtl="0" fontAlgn="base"/>
            <a:r>
              <a:rPr lang="en-US" sz="1700" b="0" i="0" u="none" strike="noStrike" dirty="0">
                <a:solidFill>
                  <a:srgbClr val="000000"/>
                </a:solidFill>
                <a:effectLst/>
              </a:rPr>
              <a:t>People with severe mental disorders, such as psychotic disorders, bipolar disorders, and depression, spend an average of 7.8 hours in sedentary behavior per day, being significantly more sedentary than age- and gender-matched peers. They also spend an average of 38 minutes daily in moderate to vigorous physical activity, significantly lower than peers. Moreover, they are 50% less likely to meet physical activity guidelines. Among individuals with mental disorders, lower physical activity levels are associated with being male, being single, being unemployed, having fewer years of education, having higher body mass index (BMI), having longer illness duration, antidepressant and antipsychotic medication use, and having a lower cardiorespiratory fitness. People with schizophrenia were the least active, while people with bipolar disorder were the most physically active. However, people with bipolar disorder are the ones reporting higher levels of sedentary behavior.</a:t>
            </a:r>
            <a:r>
              <a:rPr lang="en-US" sz="1700" b="0" i="0" dirty="0">
                <a:solidFill>
                  <a:srgbClr val="444444"/>
                </a:solidFill>
                <a:effectLst/>
              </a:rPr>
              <a:t>​</a:t>
            </a:r>
          </a:p>
          <a:p>
            <a:pPr marL="285750" indent="-285750" algn="l" rtl="0" fontAlgn="base">
              <a:buFont typeface="Arial" panose="020B0604020202020204" pitchFamily="34" charset="0"/>
              <a:buChar char="•"/>
            </a:pPr>
            <a:r>
              <a:rPr lang="en-US" sz="1700" b="0" i="0" u="none" strike="noStrike" dirty="0">
                <a:solidFill>
                  <a:srgbClr val="000000"/>
                </a:solidFill>
                <a:effectLst/>
              </a:rPr>
              <a:t>To benefit from exercise, it needs to be a regular part of your daily routine. It burns away chemicals like cortisol and norepinephrine that causes stress. At the same time, it releases endorphins, which can cause feeling of elation or well-being.</a:t>
            </a:r>
            <a:r>
              <a:rPr lang="en-US" sz="1700" b="0" i="0" dirty="0">
                <a:solidFill>
                  <a:srgbClr val="444444"/>
                </a:solidFill>
                <a:effectLst/>
              </a:rPr>
              <a:t>​</a:t>
            </a:r>
          </a:p>
          <a:p>
            <a:endParaRPr lang="en-US" dirty="0"/>
          </a:p>
        </p:txBody>
      </p:sp>
      <p:sp>
        <p:nvSpPr>
          <p:cNvPr id="9" name="Footer Placeholder 8">
            <a:extLst>
              <a:ext uri="{FF2B5EF4-FFF2-40B4-BE49-F238E27FC236}">
                <a16:creationId xmlns:a16="http://schemas.microsoft.com/office/drawing/2014/main" id="{1CC5751A-3CDD-8C1E-9762-36872BDE76FE}"/>
              </a:ext>
            </a:extLst>
          </p:cNvPr>
          <p:cNvSpPr>
            <a:spLocks noGrp="1"/>
          </p:cNvSpPr>
          <p:nvPr>
            <p:ph type="ftr" sz="quarter" idx="11"/>
          </p:nvPr>
        </p:nvSpPr>
        <p:spPr/>
        <p:txBody>
          <a:bodyPr/>
          <a:lstStyle/>
          <a:p>
            <a:r>
              <a:rPr lang="fr-FR"/>
              <a:t>©</a:t>
            </a:r>
            <a:endParaRPr lang="en-US"/>
          </a:p>
        </p:txBody>
      </p:sp>
      <p:pic>
        <p:nvPicPr>
          <p:cNvPr id="11" name="Picture 10" descr="Young man in the gym">
            <a:extLst>
              <a:ext uri="{FF2B5EF4-FFF2-40B4-BE49-F238E27FC236}">
                <a16:creationId xmlns:a16="http://schemas.microsoft.com/office/drawing/2014/main" id="{823FE101-2902-5156-A3D7-5FA33B5BFCC9}"/>
              </a:ext>
            </a:extLst>
          </p:cNvPr>
          <p:cNvPicPr>
            <a:picLocks noChangeAspect="1"/>
          </p:cNvPicPr>
          <p:nvPr/>
        </p:nvPicPr>
        <p:blipFill rotWithShape="1">
          <a:blip r:embed="rId2">
            <a:extLst>
              <a:ext uri="{28A0092B-C50C-407E-A947-70E740481C1C}">
                <a14:useLocalDpi xmlns:a14="http://schemas.microsoft.com/office/drawing/2010/main" val="0"/>
              </a:ext>
            </a:extLst>
          </a:blip>
          <a:srcRect l="19019" t="7055" r="8628" b="5584"/>
          <a:stretch/>
        </p:blipFill>
        <p:spPr>
          <a:xfrm>
            <a:off x="5074920" y="4356524"/>
            <a:ext cx="2404687" cy="1935480"/>
          </a:xfrm>
          <a:prstGeom prst="rect">
            <a:avLst/>
          </a:prstGeom>
        </p:spPr>
      </p:pic>
    </p:spTree>
    <p:extLst>
      <p:ext uri="{BB962C8B-B14F-4D97-AF65-F5344CB8AC3E}">
        <p14:creationId xmlns:p14="http://schemas.microsoft.com/office/powerpoint/2010/main" val="3555497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8EDB-9CF4-35DB-6680-1B3A02CFA6F8}"/>
              </a:ext>
            </a:extLst>
          </p:cNvPr>
          <p:cNvSpPr>
            <a:spLocks noGrp="1"/>
          </p:cNvSpPr>
          <p:nvPr>
            <p:ph type="title"/>
          </p:nvPr>
        </p:nvSpPr>
        <p:spPr/>
        <p:txBody>
          <a:bodyPr>
            <a:normAutofit fontScale="90000"/>
          </a:bodyPr>
          <a:lstStyle/>
          <a:p>
            <a:r>
              <a:rPr lang="en-US" dirty="0"/>
              <a:t>Limit Alcohol, Caffeine, and Nicotine</a:t>
            </a:r>
          </a:p>
        </p:txBody>
      </p:sp>
      <p:sp>
        <p:nvSpPr>
          <p:cNvPr id="3" name="Slide Number Placeholder 2">
            <a:extLst>
              <a:ext uri="{FF2B5EF4-FFF2-40B4-BE49-F238E27FC236}">
                <a16:creationId xmlns:a16="http://schemas.microsoft.com/office/drawing/2014/main" id="{9AC7792E-EECF-685D-E8E1-5E7C9821F657}"/>
              </a:ext>
            </a:extLst>
          </p:cNvPr>
          <p:cNvSpPr>
            <a:spLocks noGrp="1"/>
          </p:cNvSpPr>
          <p:nvPr>
            <p:ph type="sldNum" sz="quarter" idx="12"/>
          </p:nvPr>
        </p:nvSpPr>
        <p:spPr/>
        <p:txBody>
          <a:bodyPr/>
          <a:lstStyle/>
          <a:p>
            <a:fld id="{AA91BEA5-B99F-432C-AC2D-F9392A4662AF}" type="slidenum">
              <a:rPr lang="en-US" smtClean="0"/>
              <a:t>57</a:t>
            </a:fld>
            <a:endParaRPr lang="en-US"/>
          </a:p>
        </p:txBody>
      </p:sp>
      <p:sp>
        <p:nvSpPr>
          <p:cNvPr id="4" name="Text Placeholder 3">
            <a:extLst>
              <a:ext uri="{FF2B5EF4-FFF2-40B4-BE49-F238E27FC236}">
                <a16:creationId xmlns:a16="http://schemas.microsoft.com/office/drawing/2014/main" id="{1FD5FC83-B855-015F-2205-2F545701412F}"/>
              </a:ext>
            </a:extLst>
          </p:cNvPr>
          <p:cNvSpPr>
            <a:spLocks noGrp="1"/>
          </p:cNvSpPr>
          <p:nvPr>
            <p:ph type="body" sz="quarter" idx="13"/>
          </p:nvPr>
        </p:nvSpPr>
        <p:spPr>
          <a:xfrm>
            <a:off x="2459690" y="1310640"/>
            <a:ext cx="5084110" cy="8012007"/>
          </a:xfrm>
        </p:spPr>
        <p:txBody>
          <a:bodyPr>
            <a:normAutofit lnSpcReduction="10000"/>
          </a:bodyPr>
          <a:lstStyle/>
          <a:p>
            <a:pPr algn="l" rtl="0" fontAlgn="base"/>
            <a:r>
              <a:rPr lang="en-US" sz="1700" b="0" i="0" u="none" strike="noStrike" dirty="0">
                <a:solidFill>
                  <a:srgbClr val="212121"/>
                </a:solidFill>
                <a:effectLst/>
              </a:rPr>
              <a:t>Alcohol, nicotine, and caffeine are the most widely consumed psychotropic drugs worldwide. Individuals largely consume them, but their use is even more frequent in psychiatric patients, Thus, patients with schizophrenia tend to abuse all three substances. All three substances can Induce dependence. Conversely, patients presenting with various mental disorders may be more prone than the general population to use or abuse these three common substances. Thus, patients with bipolar depression are more likely to abuse alcohol at certain times In the course of their Illness. Patients with schizophrenia have high rates of consumption of all three substances, which they use to relieve dysphoria.</a:t>
            </a:r>
            <a:r>
              <a:rPr lang="en-US" sz="1700" b="0" i="0" dirty="0">
                <a:solidFill>
                  <a:srgbClr val="444444"/>
                </a:solidFill>
                <a:effectLst/>
              </a:rPr>
              <a:t>​</a:t>
            </a:r>
          </a:p>
          <a:p>
            <a:pPr marL="285750" indent="-285750" algn="l" rtl="0" fontAlgn="base">
              <a:buFont typeface="Arial" panose="020B0604020202020204" pitchFamily="34" charset="0"/>
              <a:buChar char="•"/>
            </a:pPr>
            <a:r>
              <a:rPr lang="en-US" sz="1700" b="0" i="0" u="none" strike="noStrike" dirty="0">
                <a:solidFill>
                  <a:srgbClr val="212121"/>
                </a:solidFill>
                <a:effectLst/>
              </a:rPr>
              <a:t>Some side effects of caffeine : Anxiety, insomnia, digestive issues, muscle breakdown, addiction, high blood pressure, and rapid hear rate</a:t>
            </a:r>
            <a:r>
              <a:rPr lang="en-US" sz="1700" b="0" i="0" dirty="0">
                <a:solidFill>
                  <a:srgbClr val="444444"/>
                </a:solidFill>
                <a:effectLst/>
              </a:rPr>
              <a:t>​</a:t>
            </a:r>
          </a:p>
          <a:p>
            <a:pPr marL="285750" indent="-285750" algn="l" rtl="0" fontAlgn="base">
              <a:buFont typeface="Arial" panose="020B0604020202020204" pitchFamily="34" charset="0"/>
              <a:buChar char="•"/>
            </a:pPr>
            <a:r>
              <a:rPr lang="en-US" sz="1700" b="0" i="0" u="none" strike="noStrike" dirty="0">
                <a:solidFill>
                  <a:srgbClr val="212121"/>
                </a:solidFill>
                <a:effectLst/>
              </a:rPr>
              <a:t>Some side effects of alcohol: High blood pressure, heart disease, stroke, liver disease, and several varieties of cancer. In addition, it can also cause learning and memory problems, including dementia.</a:t>
            </a:r>
            <a:r>
              <a:rPr lang="en-US" sz="1700" b="0" i="0" dirty="0">
                <a:solidFill>
                  <a:srgbClr val="444444"/>
                </a:solidFill>
                <a:effectLst/>
              </a:rPr>
              <a:t>​</a:t>
            </a:r>
          </a:p>
          <a:p>
            <a:pPr marL="285750" indent="-285750" algn="l" rtl="0" fontAlgn="base">
              <a:buFont typeface="Arial" panose="020B0604020202020204" pitchFamily="34" charset="0"/>
              <a:buChar char="•"/>
            </a:pPr>
            <a:r>
              <a:rPr lang="en-US" sz="1700" b="0" i="0" u="none" strike="noStrike" dirty="0">
                <a:solidFill>
                  <a:srgbClr val="212121"/>
                </a:solidFill>
                <a:effectLst/>
              </a:rPr>
              <a:t>Some side effects of nicotine: It adversely affects many organs including cardiovascular, respiratory, renal and reproductive systems. </a:t>
            </a:r>
            <a:r>
              <a:rPr lang="en-US" sz="1700" b="0" i="0" dirty="0">
                <a:solidFill>
                  <a:srgbClr val="444444"/>
                </a:solidFill>
                <a:effectLst/>
              </a:rPr>
              <a:t>​</a:t>
            </a:r>
          </a:p>
          <a:p>
            <a:pPr algn="l" rtl="0" fontAlgn="base"/>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9" name="Footer Placeholder 8">
            <a:extLst>
              <a:ext uri="{FF2B5EF4-FFF2-40B4-BE49-F238E27FC236}">
                <a16:creationId xmlns:a16="http://schemas.microsoft.com/office/drawing/2014/main" id="{1CC5751A-3CDD-8C1E-9762-36872BDE76FE}"/>
              </a:ext>
            </a:extLst>
          </p:cNvPr>
          <p:cNvSpPr>
            <a:spLocks noGrp="1"/>
          </p:cNvSpPr>
          <p:nvPr>
            <p:ph type="ftr" sz="quarter" idx="11"/>
          </p:nvPr>
        </p:nvSpPr>
        <p:spPr/>
        <p:txBody>
          <a:bodyPr/>
          <a:lstStyle/>
          <a:p>
            <a:r>
              <a:rPr lang="fr-FR"/>
              <a:t>©</a:t>
            </a:r>
            <a:endParaRPr lang="en-US"/>
          </a:p>
        </p:txBody>
      </p:sp>
      <p:pic>
        <p:nvPicPr>
          <p:cNvPr id="11" name="Picture 10" descr="A hand holding a cigarette&#10;&#10;Description automatically generated">
            <a:extLst>
              <a:ext uri="{FF2B5EF4-FFF2-40B4-BE49-F238E27FC236}">
                <a16:creationId xmlns:a16="http://schemas.microsoft.com/office/drawing/2014/main" id="{43561A8E-4761-ADA3-DF09-A6D5CCD3A588}"/>
              </a:ext>
            </a:extLst>
          </p:cNvPr>
          <p:cNvPicPr>
            <a:picLocks noChangeAspect="1"/>
          </p:cNvPicPr>
          <p:nvPr/>
        </p:nvPicPr>
        <p:blipFill rotWithShape="1">
          <a:blip r:embed="rId2">
            <a:extLst>
              <a:ext uri="{28A0092B-C50C-407E-A947-70E740481C1C}">
                <a14:useLocalDpi xmlns:a14="http://schemas.microsoft.com/office/drawing/2010/main" val="0"/>
              </a:ext>
            </a:extLst>
          </a:blip>
          <a:srcRect r="11761" b="9246"/>
          <a:stretch/>
        </p:blipFill>
        <p:spPr>
          <a:xfrm>
            <a:off x="400050" y="4257464"/>
            <a:ext cx="2059639" cy="2118360"/>
          </a:xfrm>
          <a:prstGeom prst="rect">
            <a:avLst/>
          </a:prstGeom>
        </p:spPr>
      </p:pic>
    </p:spTree>
    <p:extLst>
      <p:ext uri="{BB962C8B-B14F-4D97-AF65-F5344CB8AC3E}">
        <p14:creationId xmlns:p14="http://schemas.microsoft.com/office/powerpoint/2010/main" val="2220391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lide Number Placeholder 2">
            <a:extLst>
              <a:ext uri="{FF2B5EF4-FFF2-40B4-BE49-F238E27FC236}">
                <a16:creationId xmlns:a16="http://schemas.microsoft.com/office/drawing/2014/main" id="{E97833D0-8072-7844-A86C-F6607A0E636B}"/>
              </a:ext>
            </a:extLst>
          </p:cNvPr>
          <p:cNvSpPr>
            <a:spLocks noGrp="1"/>
          </p:cNvSpPr>
          <p:nvPr>
            <p:ph type="sldNum" sz="quarter" idx="12"/>
          </p:nvPr>
        </p:nvSpPr>
        <p:spPr/>
        <p:txBody>
          <a:bodyPr/>
          <a:lstStyle/>
          <a:p>
            <a:fld id="{9EB2E7FF-6D7B-4C76-A550-054A21B0D9A7}" type="slidenum">
              <a:rPr lang="en-US" smtClean="0"/>
              <a:t>58</a:t>
            </a:fld>
            <a:endParaRPr lang="en-US" dirty="0"/>
          </a:p>
        </p:txBody>
      </p:sp>
      <p:sp>
        <p:nvSpPr>
          <p:cNvPr id="3" name="Content Placeholder 2">
            <a:extLst>
              <a:ext uri="{FF2B5EF4-FFF2-40B4-BE49-F238E27FC236}">
                <a16:creationId xmlns:a16="http://schemas.microsoft.com/office/drawing/2014/main" id="{5A49292A-DF58-1E45-A132-89C304268F07}"/>
              </a:ext>
            </a:extLst>
          </p:cNvPr>
          <p:cNvSpPr>
            <a:spLocks noGrp="1"/>
          </p:cNvSpPr>
          <p:nvPr>
            <p:ph type="body" sz="quarter" idx="13"/>
          </p:nvPr>
        </p:nvSpPr>
        <p:spPr>
          <a:xfrm>
            <a:off x="518809" y="1242258"/>
            <a:ext cx="6702425" cy="6739313"/>
          </a:xfrm>
        </p:spPr>
        <p:txBody>
          <a:bodyPr>
            <a:noAutofit/>
          </a:bodyPr>
          <a:lstStyle/>
          <a:p>
            <a:r>
              <a:rPr lang="en-US" sz="1800" b="1" dirty="0">
                <a:latin typeface="+mj-lt"/>
              </a:rPr>
              <a:t>Core Competency 3 – Stages in the Recovery Process</a:t>
            </a:r>
          </a:p>
          <a:p>
            <a:endParaRPr lang="en-US" sz="1800" b="1" dirty="0">
              <a:latin typeface="+mj-lt"/>
            </a:endParaRPr>
          </a:p>
          <a:p>
            <a:pPr marL="285750" indent="-285750">
              <a:buFont typeface="Arial" panose="020B0604020202020204" pitchFamily="34" charset="0"/>
              <a:buChar char="•"/>
            </a:pPr>
            <a:r>
              <a:rPr lang="en-US" sz="1400" dirty="0">
                <a:latin typeface="+mn-lt"/>
              </a:rPr>
              <a:t>Participants will be able to identify the five stages of the recovery process, what people experience, the dangers associated with each stage, and the role of the Peer Support Specialist.</a:t>
            </a:r>
          </a:p>
          <a:p>
            <a:pPr marL="285750" indent="-285750">
              <a:buFont typeface="Arial" panose="020B0604020202020204" pitchFamily="34" charset="0"/>
              <a:buChar char="•"/>
            </a:pPr>
            <a:r>
              <a:rPr lang="en-US" sz="1400" dirty="0">
                <a:latin typeface="+mn-lt"/>
              </a:rPr>
              <a:t>Participants will understand the history of mental health diagnosis and the change in perception of stabilization and recovery.</a:t>
            </a:r>
          </a:p>
          <a:p>
            <a:pPr marL="285750" indent="-285750">
              <a:buFont typeface="Arial" panose="020B0604020202020204" pitchFamily="34" charset="0"/>
              <a:buChar char="•"/>
            </a:pPr>
            <a:r>
              <a:rPr lang="en-US" sz="1400" dirty="0">
                <a:latin typeface="+mn-lt"/>
              </a:rPr>
              <a:t>Participants will think and convey in a systematic way the nuances between APSS and the role of traditional staff members.</a:t>
            </a:r>
          </a:p>
          <a:p>
            <a:pPr marL="285750" indent="-285750">
              <a:buFont typeface="Arial" panose="020B0604020202020204" pitchFamily="34" charset="0"/>
              <a:buChar char="•"/>
            </a:pPr>
            <a:r>
              <a:rPr lang="en-US" sz="1400" dirty="0">
                <a:latin typeface="+mn-lt"/>
              </a:rPr>
              <a:t>Participants will understand the different behavioral health diagnoses by the Diagnostic and Statistical Manual of Mental Health Disorders (DSM) and identify the stages of change.</a:t>
            </a:r>
          </a:p>
          <a:p>
            <a:pPr marL="285750" indent="-285750">
              <a:buFont typeface="Arial" panose="020B0604020202020204" pitchFamily="34" charset="0"/>
              <a:buChar char="•"/>
            </a:pPr>
            <a:r>
              <a:rPr lang="en-US" sz="1400" dirty="0">
                <a:latin typeface="+mn-lt"/>
              </a:rPr>
              <a:t>Participants will understand the four major dimensions that support recovery and identify the ten guiding principles of recovery.</a:t>
            </a:r>
          </a:p>
          <a:p>
            <a:pPr marL="285750" indent="-285750">
              <a:buFont typeface="Arial" panose="020B0604020202020204" pitchFamily="34" charset="0"/>
              <a:buChar char="•"/>
            </a:pPr>
            <a:r>
              <a:rPr lang="en-US" sz="1400" dirty="0">
                <a:latin typeface="+mn-lt"/>
              </a:rPr>
              <a:t>Participants will discuss common themes of spirituality and the importance of spirituality in wellness.</a:t>
            </a:r>
          </a:p>
          <a:p>
            <a:pPr marL="285750" indent="-285750">
              <a:buFont typeface="Arial" panose="020B0604020202020204" pitchFamily="34" charset="0"/>
              <a:buChar char="•"/>
            </a:pPr>
            <a:r>
              <a:rPr lang="en-US" sz="1400" dirty="0">
                <a:latin typeface="+mn-lt"/>
              </a:rPr>
              <a:t>Participants will understand what Evidence Based Practices (EBP) is, how APSS relates to EBP, and other EBPs related to behavioral health.</a:t>
            </a:r>
          </a:p>
          <a:p>
            <a:pPr marL="285750" indent="-285750">
              <a:buFont typeface="Arial" panose="020B0604020202020204" pitchFamily="34" charset="0"/>
              <a:buChar char="•"/>
            </a:pPr>
            <a:endParaRPr lang="en-US" sz="1400" dirty="0">
              <a:latin typeface="+mn-lt"/>
            </a:endParaRPr>
          </a:p>
        </p:txBody>
      </p:sp>
      <p:sp>
        <p:nvSpPr>
          <p:cNvPr id="4" name="Title 3">
            <a:extLst>
              <a:ext uri="{FF2B5EF4-FFF2-40B4-BE49-F238E27FC236}">
                <a16:creationId xmlns:a16="http://schemas.microsoft.com/office/drawing/2014/main" id="{C92D872F-0C0F-7F4B-BD22-94914B0F4360}"/>
              </a:ext>
            </a:extLst>
          </p:cNvPr>
          <p:cNvSpPr>
            <a:spLocks noGrp="1"/>
          </p:cNvSpPr>
          <p:nvPr>
            <p:ph type="title"/>
          </p:nvPr>
        </p:nvSpPr>
        <p:spPr/>
        <p:txBody>
          <a:bodyPr>
            <a:normAutofit fontScale="90000"/>
          </a:bodyPr>
          <a:lstStyle/>
          <a:p>
            <a:r>
              <a:rPr lang="en-US" dirty="0"/>
              <a:t>Core Competencies and Objectives</a:t>
            </a:r>
          </a:p>
        </p:txBody>
      </p:sp>
      <p:grpSp>
        <p:nvGrpSpPr>
          <p:cNvPr id="56" name="Group 55">
            <a:extLst>
              <a:ext uri="{FF2B5EF4-FFF2-40B4-BE49-F238E27FC236}">
                <a16:creationId xmlns:a16="http://schemas.microsoft.com/office/drawing/2014/main" id="{F5962AF8-430C-AC44-A81A-4985AD4DF488}"/>
              </a:ext>
            </a:extLst>
          </p:cNvPr>
          <p:cNvGrpSpPr/>
          <p:nvPr/>
        </p:nvGrpSpPr>
        <p:grpSpPr>
          <a:xfrm flipH="1">
            <a:off x="3008589" y="5905500"/>
            <a:ext cx="1755222" cy="2910642"/>
            <a:chOff x="1273256" y="564201"/>
            <a:chExt cx="3619967" cy="5445381"/>
          </a:xfrm>
        </p:grpSpPr>
        <p:sp>
          <p:nvSpPr>
            <p:cNvPr id="57" name="Freeform 56">
              <a:extLst>
                <a:ext uri="{FF2B5EF4-FFF2-40B4-BE49-F238E27FC236}">
                  <a16:creationId xmlns:a16="http://schemas.microsoft.com/office/drawing/2014/main" id="{D3F41D45-2152-C14A-85AF-A9A48B6BD2F3}"/>
                </a:ext>
              </a:extLst>
            </p:cNvPr>
            <p:cNvSpPr>
              <a:spLocks noEditPoints="1"/>
            </p:cNvSpPr>
            <p:nvPr/>
          </p:nvSpPr>
          <p:spPr bwMode="auto">
            <a:xfrm>
              <a:off x="4436537" y="2383231"/>
              <a:ext cx="406408" cy="376689"/>
            </a:xfrm>
            <a:custGeom>
              <a:avLst/>
              <a:gdLst>
                <a:gd name="T0" fmla="*/ 84 w 97"/>
                <a:gd name="T1" fmla="*/ 36 h 96"/>
                <a:gd name="T2" fmla="*/ 82 w 97"/>
                <a:gd name="T3" fmla="*/ 32 h 96"/>
                <a:gd name="T4" fmla="*/ 87 w 97"/>
                <a:gd name="T5" fmla="*/ 17 h 96"/>
                <a:gd name="T6" fmla="*/ 79 w 97"/>
                <a:gd name="T7" fmla="*/ 10 h 96"/>
                <a:gd name="T8" fmla="*/ 79 w 97"/>
                <a:gd name="T9" fmla="*/ 10 h 96"/>
                <a:gd name="T10" fmla="*/ 78 w 97"/>
                <a:gd name="T11" fmla="*/ 10 h 96"/>
                <a:gd name="T12" fmla="*/ 65 w 97"/>
                <a:gd name="T13" fmla="*/ 15 h 96"/>
                <a:gd name="T14" fmla="*/ 61 w 97"/>
                <a:gd name="T15" fmla="*/ 13 h 96"/>
                <a:gd name="T16" fmla="*/ 53 w 97"/>
                <a:gd name="T17" fmla="*/ 0 h 96"/>
                <a:gd name="T18" fmla="*/ 43 w 97"/>
                <a:gd name="T19" fmla="*/ 0 h 96"/>
                <a:gd name="T20" fmla="*/ 36 w 97"/>
                <a:gd name="T21" fmla="*/ 13 h 96"/>
                <a:gd name="T22" fmla="*/ 32 w 97"/>
                <a:gd name="T23" fmla="*/ 15 h 96"/>
                <a:gd name="T24" fmla="*/ 19 w 97"/>
                <a:gd name="T25" fmla="*/ 10 h 96"/>
                <a:gd name="T26" fmla="*/ 18 w 97"/>
                <a:gd name="T27" fmla="*/ 10 h 96"/>
                <a:gd name="T28" fmla="*/ 10 w 97"/>
                <a:gd name="T29" fmla="*/ 18 h 96"/>
                <a:gd name="T30" fmla="*/ 15 w 97"/>
                <a:gd name="T31" fmla="*/ 32 h 96"/>
                <a:gd name="T32" fmla="*/ 13 w 97"/>
                <a:gd name="T33" fmla="*/ 36 h 96"/>
                <a:gd name="T34" fmla="*/ 0 w 97"/>
                <a:gd name="T35" fmla="*/ 43 h 96"/>
                <a:gd name="T36" fmla="*/ 0 w 97"/>
                <a:gd name="T37" fmla="*/ 53 h 96"/>
                <a:gd name="T38" fmla="*/ 13 w 97"/>
                <a:gd name="T39" fmla="*/ 60 h 96"/>
                <a:gd name="T40" fmla="*/ 15 w 97"/>
                <a:gd name="T41" fmla="*/ 64 h 96"/>
                <a:gd name="T42" fmla="*/ 10 w 97"/>
                <a:gd name="T43" fmla="*/ 78 h 96"/>
                <a:gd name="T44" fmla="*/ 18 w 97"/>
                <a:gd name="T45" fmla="*/ 85 h 96"/>
                <a:gd name="T46" fmla="*/ 18 w 97"/>
                <a:gd name="T47" fmla="*/ 86 h 96"/>
                <a:gd name="T48" fmla="*/ 19 w 97"/>
                <a:gd name="T49" fmla="*/ 86 h 96"/>
                <a:gd name="T50" fmla="*/ 32 w 97"/>
                <a:gd name="T51" fmla="*/ 81 h 96"/>
                <a:gd name="T52" fmla="*/ 36 w 97"/>
                <a:gd name="T53" fmla="*/ 83 h 96"/>
                <a:gd name="T54" fmla="*/ 44 w 97"/>
                <a:gd name="T55" fmla="*/ 96 h 96"/>
                <a:gd name="T56" fmla="*/ 54 w 97"/>
                <a:gd name="T57" fmla="*/ 96 h 96"/>
                <a:gd name="T58" fmla="*/ 61 w 97"/>
                <a:gd name="T59" fmla="*/ 83 h 96"/>
                <a:gd name="T60" fmla="*/ 65 w 97"/>
                <a:gd name="T61" fmla="*/ 81 h 96"/>
                <a:gd name="T62" fmla="*/ 78 w 97"/>
                <a:gd name="T63" fmla="*/ 86 h 96"/>
                <a:gd name="T64" fmla="*/ 79 w 97"/>
                <a:gd name="T65" fmla="*/ 86 h 96"/>
                <a:gd name="T66" fmla="*/ 87 w 97"/>
                <a:gd name="T67" fmla="*/ 78 h 96"/>
                <a:gd name="T68" fmla="*/ 82 w 97"/>
                <a:gd name="T69" fmla="*/ 64 h 96"/>
                <a:gd name="T70" fmla="*/ 84 w 97"/>
                <a:gd name="T71" fmla="*/ 60 h 96"/>
                <a:gd name="T72" fmla="*/ 97 w 97"/>
                <a:gd name="T73" fmla="*/ 53 h 96"/>
                <a:gd name="T74" fmla="*/ 97 w 97"/>
                <a:gd name="T75" fmla="*/ 43 h 96"/>
                <a:gd name="T76" fmla="*/ 84 w 97"/>
                <a:gd name="T77" fmla="*/ 36 h 96"/>
                <a:gd name="T78" fmla="*/ 48 w 97"/>
                <a:gd name="T79" fmla="*/ 65 h 96"/>
                <a:gd name="T80" fmla="*/ 31 w 97"/>
                <a:gd name="T81" fmla="*/ 48 h 96"/>
                <a:gd name="T82" fmla="*/ 48 w 97"/>
                <a:gd name="T83" fmla="*/ 31 h 96"/>
                <a:gd name="T84" fmla="*/ 66 w 97"/>
                <a:gd name="T85" fmla="*/ 48 h 96"/>
                <a:gd name="T86" fmla="*/ 48 w 97"/>
                <a:gd name="T87" fmla="*/ 65 h 96"/>
                <a:gd name="T88" fmla="*/ 48 w 97"/>
                <a:gd name="T89" fmla="*/ 65 h 96"/>
                <a:gd name="T90" fmla="*/ 48 w 97"/>
                <a:gd name="T9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4" y="36"/>
                  </a:moveTo>
                  <a:cubicBezTo>
                    <a:pt x="82" y="32"/>
                    <a:pt x="82" y="32"/>
                    <a:pt x="82" y="32"/>
                  </a:cubicBezTo>
                  <a:cubicBezTo>
                    <a:pt x="88" y="19"/>
                    <a:pt x="88" y="18"/>
                    <a:pt x="87" y="17"/>
                  </a:cubicBezTo>
                  <a:cubicBezTo>
                    <a:pt x="79" y="10"/>
                    <a:pt x="79" y="10"/>
                    <a:pt x="79" y="10"/>
                  </a:cubicBezTo>
                  <a:cubicBezTo>
                    <a:pt x="79" y="10"/>
                    <a:pt x="79" y="10"/>
                    <a:pt x="79" y="10"/>
                  </a:cubicBezTo>
                  <a:cubicBezTo>
                    <a:pt x="78" y="10"/>
                    <a:pt x="78" y="10"/>
                    <a:pt x="78" y="10"/>
                  </a:cubicBezTo>
                  <a:cubicBezTo>
                    <a:pt x="77" y="10"/>
                    <a:pt x="76" y="10"/>
                    <a:pt x="65" y="15"/>
                  </a:cubicBezTo>
                  <a:cubicBezTo>
                    <a:pt x="61" y="13"/>
                    <a:pt x="61" y="13"/>
                    <a:pt x="61" y="13"/>
                  </a:cubicBezTo>
                  <a:cubicBezTo>
                    <a:pt x="55" y="0"/>
                    <a:pt x="55" y="0"/>
                    <a:pt x="53" y="0"/>
                  </a:cubicBezTo>
                  <a:cubicBezTo>
                    <a:pt x="43" y="0"/>
                    <a:pt x="43" y="0"/>
                    <a:pt x="43" y="0"/>
                  </a:cubicBezTo>
                  <a:cubicBezTo>
                    <a:pt x="42" y="0"/>
                    <a:pt x="41" y="0"/>
                    <a:pt x="36" y="13"/>
                  </a:cubicBezTo>
                  <a:cubicBezTo>
                    <a:pt x="32" y="15"/>
                    <a:pt x="32" y="15"/>
                    <a:pt x="32" y="15"/>
                  </a:cubicBezTo>
                  <a:cubicBezTo>
                    <a:pt x="25" y="11"/>
                    <a:pt x="20" y="10"/>
                    <a:pt x="19" y="10"/>
                  </a:cubicBezTo>
                  <a:cubicBezTo>
                    <a:pt x="18" y="10"/>
                    <a:pt x="18" y="10"/>
                    <a:pt x="18" y="10"/>
                  </a:cubicBezTo>
                  <a:cubicBezTo>
                    <a:pt x="10" y="18"/>
                    <a:pt x="10" y="18"/>
                    <a:pt x="10" y="18"/>
                  </a:cubicBezTo>
                  <a:cubicBezTo>
                    <a:pt x="9" y="19"/>
                    <a:pt x="8" y="19"/>
                    <a:pt x="15" y="32"/>
                  </a:cubicBezTo>
                  <a:cubicBezTo>
                    <a:pt x="13" y="36"/>
                    <a:pt x="13" y="36"/>
                    <a:pt x="13" y="36"/>
                  </a:cubicBezTo>
                  <a:cubicBezTo>
                    <a:pt x="0" y="41"/>
                    <a:pt x="0" y="41"/>
                    <a:pt x="0" y="43"/>
                  </a:cubicBezTo>
                  <a:cubicBezTo>
                    <a:pt x="0" y="53"/>
                    <a:pt x="0" y="53"/>
                    <a:pt x="0" y="53"/>
                  </a:cubicBezTo>
                  <a:cubicBezTo>
                    <a:pt x="0" y="55"/>
                    <a:pt x="0" y="55"/>
                    <a:pt x="13" y="60"/>
                  </a:cubicBezTo>
                  <a:cubicBezTo>
                    <a:pt x="15" y="64"/>
                    <a:pt x="15" y="64"/>
                    <a:pt x="15" y="64"/>
                  </a:cubicBezTo>
                  <a:cubicBezTo>
                    <a:pt x="9" y="77"/>
                    <a:pt x="9" y="77"/>
                    <a:pt x="10" y="78"/>
                  </a:cubicBezTo>
                  <a:cubicBezTo>
                    <a:pt x="18" y="85"/>
                    <a:pt x="18" y="85"/>
                    <a:pt x="18" y="85"/>
                  </a:cubicBezTo>
                  <a:cubicBezTo>
                    <a:pt x="18" y="86"/>
                    <a:pt x="18" y="86"/>
                    <a:pt x="18" y="86"/>
                  </a:cubicBezTo>
                  <a:cubicBezTo>
                    <a:pt x="19" y="86"/>
                    <a:pt x="19" y="86"/>
                    <a:pt x="19" y="86"/>
                  </a:cubicBezTo>
                  <a:cubicBezTo>
                    <a:pt x="20" y="86"/>
                    <a:pt x="21" y="86"/>
                    <a:pt x="32" y="81"/>
                  </a:cubicBezTo>
                  <a:cubicBezTo>
                    <a:pt x="36" y="83"/>
                    <a:pt x="36" y="83"/>
                    <a:pt x="36" y="83"/>
                  </a:cubicBezTo>
                  <a:cubicBezTo>
                    <a:pt x="41" y="96"/>
                    <a:pt x="42" y="96"/>
                    <a:pt x="44" y="96"/>
                  </a:cubicBezTo>
                  <a:cubicBezTo>
                    <a:pt x="54" y="96"/>
                    <a:pt x="54" y="96"/>
                    <a:pt x="54" y="96"/>
                  </a:cubicBezTo>
                  <a:cubicBezTo>
                    <a:pt x="55" y="96"/>
                    <a:pt x="56" y="96"/>
                    <a:pt x="61" y="83"/>
                  </a:cubicBezTo>
                  <a:cubicBezTo>
                    <a:pt x="65" y="81"/>
                    <a:pt x="65" y="81"/>
                    <a:pt x="65" y="81"/>
                  </a:cubicBezTo>
                  <a:cubicBezTo>
                    <a:pt x="72" y="84"/>
                    <a:pt x="77" y="86"/>
                    <a:pt x="78" y="86"/>
                  </a:cubicBezTo>
                  <a:cubicBezTo>
                    <a:pt x="79" y="86"/>
                    <a:pt x="79" y="86"/>
                    <a:pt x="79" y="86"/>
                  </a:cubicBezTo>
                  <a:cubicBezTo>
                    <a:pt x="87" y="78"/>
                    <a:pt x="87" y="78"/>
                    <a:pt x="87" y="78"/>
                  </a:cubicBezTo>
                  <a:cubicBezTo>
                    <a:pt x="88" y="77"/>
                    <a:pt x="88" y="76"/>
                    <a:pt x="82" y="64"/>
                  </a:cubicBezTo>
                  <a:cubicBezTo>
                    <a:pt x="84" y="60"/>
                    <a:pt x="84" y="60"/>
                    <a:pt x="84" y="60"/>
                  </a:cubicBezTo>
                  <a:cubicBezTo>
                    <a:pt x="97" y="55"/>
                    <a:pt x="97" y="54"/>
                    <a:pt x="97" y="53"/>
                  </a:cubicBezTo>
                  <a:cubicBezTo>
                    <a:pt x="97" y="43"/>
                    <a:pt x="97" y="43"/>
                    <a:pt x="97" y="43"/>
                  </a:cubicBezTo>
                  <a:cubicBezTo>
                    <a:pt x="97" y="41"/>
                    <a:pt x="97" y="40"/>
                    <a:pt x="84" y="36"/>
                  </a:cubicBezTo>
                  <a:close/>
                  <a:moveTo>
                    <a:pt x="48" y="65"/>
                  </a:moveTo>
                  <a:cubicBezTo>
                    <a:pt x="39" y="65"/>
                    <a:pt x="31" y="57"/>
                    <a:pt x="31" y="48"/>
                  </a:cubicBezTo>
                  <a:cubicBezTo>
                    <a:pt x="31" y="39"/>
                    <a:pt x="39" y="31"/>
                    <a:pt x="48" y="31"/>
                  </a:cubicBezTo>
                  <a:cubicBezTo>
                    <a:pt x="58" y="31"/>
                    <a:pt x="66" y="39"/>
                    <a:pt x="66" y="48"/>
                  </a:cubicBezTo>
                  <a:cubicBezTo>
                    <a:pt x="66" y="57"/>
                    <a:pt x="58" y="65"/>
                    <a:pt x="48" y="65"/>
                  </a:cubicBezTo>
                  <a:close/>
                  <a:moveTo>
                    <a:pt x="48" y="65"/>
                  </a:moveTo>
                  <a:cubicBezTo>
                    <a:pt x="48" y="65"/>
                    <a:pt x="48" y="65"/>
                    <a:pt x="48" y="6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8" name="Freeform 6">
              <a:extLst>
                <a:ext uri="{FF2B5EF4-FFF2-40B4-BE49-F238E27FC236}">
                  <a16:creationId xmlns:a16="http://schemas.microsoft.com/office/drawing/2014/main" id="{30CDEDDA-72ED-CA42-A3C0-005182D7A6F7}"/>
                </a:ext>
              </a:extLst>
            </p:cNvPr>
            <p:cNvSpPr>
              <a:spLocks noEditPoints="1"/>
            </p:cNvSpPr>
            <p:nvPr/>
          </p:nvSpPr>
          <p:spPr bwMode="auto">
            <a:xfrm>
              <a:off x="4566420" y="1506897"/>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2"/>
                    <a:pt x="5" y="12"/>
                    <a:pt x="5" y="12"/>
                  </a:cubicBezTo>
                  <a:cubicBezTo>
                    <a:pt x="0" y="14"/>
                    <a:pt x="0" y="15"/>
                    <a:pt x="0" y="15"/>
                  </a:cubicBezTo>
                  <a:cubicBezTo>
                    <a:pt x="0" y="19"/>
                    <a:pt x="0" y="19"/>
                    <a:pt x="0" y="19"/>
                  </a:cubicBezTo>
                  <a:cubicBezTo>
                    <a:pt x="0" y="19"/>
                    <a:pt x="0" y="19"/>
                    <a:pt x="5" y="21"/>
                  </a:cubicBezTo>
                  <a:cubicBezTo>
                    <a:pt x="5" y="22"/>
                    <a:pt x="5" y="22"/>
                    <a:pt x="5" y="22"/>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0"/>
                    <a:pt x="28" y="30"/>
                  </a:cubicBezTo>
                  <a:cubicBezTo>
                    <a:pt x="28" y="30"/>
                    <a:pt x="28" y="30"/>
                    <a:pt x="28" y="30"/>
                  </a:cubicBezTo>
                  <a:cubicBezTo>
                    <a:pt x="31" y="27"/>
                    <a:pt x="31" y="27"/>
                    <a:pt x="31" y="27"/>
                  </a:cubicBezTo>
                  <a:cubicBezTo>
                    <a:pt x="31" y="27"/>
                    <a:pt x="32"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4" y="13"/>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59" name="Freeform 7">
              <a:extLst>
                <a:ext uri="{FF2B5EF4-FFF2-40B4-BE49-F238E27FC236}">
                  <a16:creationId xmlns:a16="http://schemas.microsoft.com/office/drawing/2014/main" id="{A18EDEAC-3296-2849-A977-115C7400F0BB}"/>
                </a:ext>
              </a:extLst>
            </p:cNvPr>
            <p:cNvSpPr>
              <a:spLocks noEditPoints="1"/>
            </p:cNvSpPr>
            <p:nvPr/>
          </p:nvSpPr>
          <p:spPr bwMode="auto">
            <a:xfrm>
              <a:off x="4746581" y="222318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3"/>
                    <a:pt x="7" y="3"/>
                  </a:cubicBezTo>
                  <a:cubicBezTo>
                    <a:pt x="7" y="3"/>
                    <a:pt x="7" y="3"/>
                    <a:pt x="7" y="3"/>
                  </a:cubicBezTo>
                  <a:cubicBezTo>
                    <a:pt x="4" y="6"/>
                    <a:pt x="4" y="6"/>
                    <a:pt x="4" y="6"/>
                  </a:cubicBezTo>
                  <a:cubicBezTo>
                    <a:pt x="4" y="7"/>
                    <a:pt x="4" y="7"/>
                    <a:pt x="6" y="11"/>
                  </a:cubicBezTo>
                  <a:cubicBezTo>
                    <a:pt x="5" y="13"/>
                    <a:pt x="5" y="13"/>
                    <a:pt x="5" y="13"/>
                  </a:cubicBezTo>
                  <a:cubicBezTo>
                    <a:pt x="0" y="14"/>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0" name="Freeform 8">
              <a:extLst>
                <a:ext uri="{FF2B5EF4-FFF2-40B4-BE49-F238E27FC236}">
                  <a16:creationId xmlns:a16="http://schemas.microsoft.com/office/drawing/2014/main" id="{4F71C26D-8990-C443-A46A-E20362F0A589}"/>
                </a:ext>
              </a:extLst>
            </p:cNvPr>
            <p:cNvSpPr>
              <a:spLocks noEditPoints="1"/>
            </p:cNvSpPr>
            <p:nvPr/>
          </p:nvSpPr>
          <p:spPr bwMode="auto">
            <a:xfrm>
              <a:off x="4604129" y="2814569"/>
              <a:ext cx="142452" cy="132719"/>
            </a:xfrm>
            <a:custGeom>
              <a:avLst/>
              <a:gdLst>
                <a:gd name="T0" fmla="*/ 30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5"/>
                  </a:cubicBezTo>
                  <a:cubicBezTo>
                    <a:pt x="11" y="5"/>
                    <a:pt x="11" y="5"/>
                    <a:pt x="11" y="5"/>
                  </a:cubicBezTo>
                  <a:cubicBezTo>
                    <a:pt x="8"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1" name="Freeform 9">
              <a:extLst>
                <a:ext uri="{FF2B5EF4-FFF2-40B4-BE49-F238E27FC236}">
                  <a16:creationId xmlns:a16="http://schemas.microsoft.com/office/drawing/2014/main" id="{DEF6E43D-3764-8940-9F3E-021944026E9B}"/>
                </a:ext>
              </a:extLst>
            </p:cNvPr>
            <p:cNvSpPr>
              <a:spLocks noEditPoints="1"/>
            </p:cNvSpPr>
            <p:nvPr/>
          </p:nvSpPr>
          <p:spPr bwMode="auto">
            <a:xfrm>
              <a:off x="4403019" y="3193208"/>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5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2" name="Freeform 10">
              <a:extLst>
                <a:ext uri="{FF2B5EF4-FFF2-40B4-BE49-F238E27FC236}">
                  <a16:creationId xmlns:a16="http://schemas.microsoft.com/office/drawing/2014/main" id="{3077518B-54C1-AD4E-AF15-54BCC04CB2E9}"/>
                </a:ext>
              </a:extLst>
            </p:cNvPr>
            <p:cNvSpPr>
              <a:spLocks noEditPoints="1"/>
            </p:cNvSpPr>
            <p:nvPr/>
          </p:nvSpPr>
          <p:spPr bwMode="auto">
            <a:xfrm>
              <a:off x="2863277" y="2207573"/>
              <a:ext cx="1686386" cy="1541883"/>
            </a:xfrm>
            <a:custGeom>
              <a:avLst/>
              <a:gdLst>
                <a:gd name="T0" fmla="*/ 346 w 402"/>
                <a:gd name="T1" fmla="*/ 147 h 394"/>
                <a:gd name="T2" fmla="*/ 340 w 402"/>
                <a:gd name="T3" fmla="*/ 131 h 394"/>
                <a:gd name="T4" fmla="*/ 357 w 402"/>
                <a:gd name="T5" fmla="*/ 72 h 394"/>
                <a:gd name="T6" fmla="*/ 327 w 402"/>
                <a:gd name="T7" fmla="*/ 43 h 394"/>
                <a:gd name="T8" fmla="*/ 324 w 402"/>
                <a:gd name="T9" fmla="*/ 40 h 394"/>
                <a:gd name="T10" fmla="*/ 321 w 402"/>
                <a:gd name="T11" fmla="*/ 40 h 394"/>
                <a:gd name="T12" fmla="*/ 268 w 402"/>
                <a:gd name="T13" fmla="*/ 61 h 394"/>
                <a:gd name="T14" fmla="*/ 251 w 402"/>
                <a:gd name="T15" fmla="*/ 54 h 394"/>
                <a:gd name="T16" fmla="*/ 221 w 402"/>
                <a:gd name="T17" fmla="*/ 0 h 394"/>
                <a:gd name="T18" fmla="*/ 178 w 402"/>
                <a:gd name="T19" fmla="*/ 0 h 394"/>
                <a:gd name="T20" fmla="*/ 150 w 402"/>
                <a:gd name="T21" fmla="*/ 54 h 394"/>
                <a:gd name="T22" fmla="*/ 133 w 402"/>
                <a:gd name="T23" fmla="*/ 61 h 394"/>
                <a:gd name="T24" fmla="*/ 79 w 402"/>
                <a:gd name="T25" fmla="*/ 41 h 394"/>
                <a:gd name="T26" fmla="*/ 75 w 402"/>
                <a:gd name="T27" fmla="*/ 41 h 394"/>
                <a:gd name="T28" fmla="*/ 43 w 402"/>
                <a:gd name="T29" fmla="*/ 73 h 394"/>
                <a:gd name="T30" fmla="*/ 61 w 402"/>
                <a:gd name="T31" fmla="*/ 131 h 394"/>
                <a:gd name="T32" fmla="*/ 54 w 402"/>
                <a:gd name="T33" fmla="*/ 148 h 394"/>
                <a:gd name="T34" fmla="*/ 0 w 402"/>
                <a:gd name="T35" fmla="*/ 177 h 394"/>
                <a:gd name="T36" fmla="*/ 0 w 402"/>
                <a:gd name="T37" fmla="*/ 219 h 394"/>
                <a:gd name="T38" fmla="*/ 55 w 402"/>
                <a:gd name="T39" fmla="*/ 247 h 394"/>
                <a:gd name="T40" fmla="*/ 61 w 402"/>
                <a:gd name="T41" fmla="*/ 263 h 394"/>
                <a:gd name="T42" fmla="*/ 44 w 402"/>
                <a:gd name="T43" fmla="*/ 323 h 394"/>
                <a:gd name="T44" fmla="*/ 74 w 402"/>
                <a:gd name="T45" fmla="*/ 352 h 394"/>
                <a:gd name="T46" fmla="*/ 77 w 402"/>
                <a:gd name="T47" fmla="*/ 354 h 394"/>
                <a:gd name="T48" fmla="*/ 80 w 402"/>
                <a:gd name="T49" fmla="*/ 354 h 394"/>
                <a:gd name="T50" fmla="*/ 133 w 402"/>
                <a:gd name="T51" fmla="*/ 334 h 394"/>
                <a:gd name="T52" fmla="*/ 150 w 402"/>
                <a:gd name="T53" fmla="*/ 341 h 394"/>
                <a:gd name="T54" fmla="*/ 180 w 402"/>
                <a:gd name="T55" fmla="*/ 394 h 394"/>
                <a:gd name="T56" fmla="*/ 223 w 402"/>
                <a:gd name="T57" fmla="*/ 394 h 394"/>
                <a:gd name="T58" fmla="*/ 251 w 402"/>
                <a:gd name="T59" fmla="*/ 340 h 394"/>
                <a:gd name="T60" fmla="*/ 268 w 402"/>
                <a:gd name="T61" fmla="*/ 334 h 394"/>
                <a:gd name="T62" fmla="*/ 322 w 402"/>
                <a:gd name="T63" fmla="*/ 353 h 394"/>
                <a:gd name="T64" fmla="*/ 326 w 402"/>
                <a:gd name="T65" fmla="*/ 353 h 394"/>
                <a:gd name="T66" fmla="*/ 358 w 402"/>
                <a:gd name="T67" fmla="*/ 321 h 394"/>
                <a:gd name="T68" fmla="*/ 340 w 402"/>
                <a:gd name="T69" fmla="*/ 263 h 394"/>
                <a:gd name="T70" fmla="*/ 347 w 402"/>
                <a:gd name="T71" fmla="*/ 247 h 394"/>
                <a:gd name="T72" fmla="*/ 402 w 402"/>
                <a:gd name="T73" fmla="*/ 217 h 394"/>
                <a:gd name="T74" fmla="*/ 402 w 402"/>
                <a:gd name="T75" fmla="*/ 176 h 394"/>
                <a:gd name="T76" fmla="*/ 346 w 402"/>
                <a:gd name="T77" fmla="*/ 147 h 394"/>
                <a:gd name="T78" fmla="*/ 201 w 402"/>
                <a:gd name="T79" fmla="*/ 266 h 394"/>
                <a:gd name="T80" fmla="*/ 130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6" y="147"/>
                  </a:moveTo>
                  <a:cubicBezTo>
                    <a:pt x="340" y="131"/>
                    <a:pt x="340" y="131"/>
                    <a:pt x="340" y="131"/>
                  </a:cubicBezTo>
                  <a:cubicBezTo>
                    <a:pt x="363" y="78"/>
                    <a:pt x="362" y="76"/>
                    <a:pt x="357" y="72"/>
                  </a:cubicBezTo>
                  <a:cubicBezTo>
                    <a:pt x="327" y="43"/>
                    <a:pt x="327" y="43"/>
                    <a:pt x="327" y="43"/>
                  </a:cubicBezTo>
                  <a:cubicBezTo>
                    <a:pt x="324" y="40"/>
                    <a:pt x="324" y="40"/>
                    <a:pt x="324" y="40"/>
                  </a:cubicBezTo>
                  <a:cubicBezTo>
                    <a:pt x="321" y="40"/>
                    <a:pt x="321" y="40"/>
                    <a:pt x="321" y="40"/>
                  </a:cubicBezTo>
                  <a:cubicBezTo>
                    <a:pt x="319" y="40"/>
                    <a:pt x="313" y="40"/>
                    <a:pt x="268" y="61"/>
                  </a:cubicBezTo>
                  <a:cubicBezTo>
                    <a:pt x="251" y="54"/>
                    <a:pt x="251" y="54"/>
                    <a:pt x="251" y="54"/>
                  </a:cubicBezTo>
                  <a:cubicBezTo>
                    <a:pt x="229" y="0"/>
                    <a:pt x="227" y="0"/>
                    <a:pt x="221" y="0"/>
                  </a:cubicBezTo>
                  <a:cubicBezTo>
                    <a:pt x="178" y="0"/>
                    <a:pt x="178" y="0"/>
                    <a:pt x="178" y="0"/>
                  </a:cubicBezTo>
                  <a:cubicBezTo>
                    <a:pt x="172" y="0"/>
                    <a:pt x="170" y="0"/>
                    <a:pt x="150" y="54"/>
                  </a:cubicBezTo>
                  <a:cubicBezTo>
                    <a:pt x="133" y="61"/>
                    <a:pt x="133" y="61"/>
                    <a:pt x="133" y="61"/>
                  </a:cubicBezTo>
                  <a:cubicBezTo>
                    <a:pt x="102" y="48"/>
                    <a:pt x="84" y="41"/>
                    <a:pt x="79" y="41"/>
                  </a:cubicBezTo>
                  <a:cubicBezTo>
                    <a:pt x="75" y="41"/>
                    <a:pt x="75" y="41"/>
                    <a:pt x="75" y="41"/>
                  </a:cubicBezTo>
                  <a:cubicBezTo>
                    <a:pt x="43" y="73"/>
                    <a:pt x="43" y="73"/>
                    <a:pt x="43" y="73"/>
                  </a:cubicBezTo>
                  <a:cubicBezTo>
                    <a:pt x="38" y="78"/>
                    <a:pt x="36" y="79"/>
                    <a:pt x="61" y="131"/>
                  </a:cubicBezTo>
                  <a:cubicBezTo>
                    <a:pt x="54" y="148"/>
                    <a:pt x="54" y="148"/>
                    <a:pt x="54" y="148"/>
                  </a:cubicBezTo>
                  <a:cubicBezTo>
                    <a:pt x="0" y="169"/>
                    <a:pt x="0" y="171"/>
                    <a:pt x="0" y="177"/>
                  </a:cubicBezTo>
                  <a:cubicBezTo>
                    <a:pt x="0" y="219"/>
                    <a:pt x="0" y="219"/>
                    <a:pt x="0" y="219"/>
                  </a:cubicBezTo>
                  <a:cubicBezTo>
                    <a:pt x="0" y="225"/>
                    <a:pt x="0" y="228"/>
                    <a:pt x="55" y="247"/>
                  </a:cubicBezTo>
                  <a:cubicBezTo>
                    <a:pt x="61" y="263"/>
                    <a:pt x="61" y="263"/>
                    <a:pt x="61" y="263"/>
                  </a:cubicBezTo>
                  <a:cubicBezTo>
                    <a:pt x="38" y="316"/>
                    <a:pt x="39" y="318"/>
                    <a:pt x="44" y="323"/>
                  </a:cubicBezTo>
                  <a:cubicBezTo>
                    <a:pt x="74" y="352"/>
                    <a:pt x="74" y="352"/>
                    <a:pt x="74" y="352"/>
                  </a:cubicBezTo>
                  <a:cubicBezTo>
                    <a:pt x="77" y="354"/>
                    <a:pt x="77" y="354"/>
                    <a:pt x="77" y="354"/>
                  </a:cubicBezTo>
                  <a:cubicBezTo>
                    <a:pt x="80" y="354"/>
                    <a:pt x="80" y="354"/>
                    <a:pt x="80" y="354"/>
                  </a:cubicBezTo>
                  <a:cubicBezTo>
                    <a:pt x="82" y="354"/>
                    <a:pt x="88" y="354"/>
                    <a:pt x="133" y="334"/>
                  </a:cubicBezTo>
                  <a:cubicBezTo>
                    <a:pt x="150" y="341"/>
                    <a:pt x="150" y="341"/>
                    <a:pt x="150" y="341"/>
                  </a:cubicBezTo>
                  <a:cubicBezTo>
                    <a:pt x="172" y="394"/>
                    <a:pt x="174" y="394"/>
                    <a:pt x="180" y="394"/>
                  </a:cubicBezTo>
                  <a:cubicBezTo>
                    <a:pt x="223" y="394"/>
                    <a:pt x="223" y="394"/>
                    <a:pt x="223" y="394"/>
                  </a:cubicBezTo>
                  <a:cubicBezTo>
                    <a:pt x="229" y="394"/>
                    <a:pt x="231" y="394"/>
                    <a:pt x="251" y="340"/>
                  </a:cubicBezTo>
                  <a:cubicBezTo>
                    <a:pt x="268" y="334"/>
                    <a:pt x="268" y="334"/>
                    <a:pt x="268" y="334"/>
                  </a:cubicBezTo>
                  <a:cubicBezTo>
                    <a:pt x="299" y="347"/>
                    <a:pt x="317" y="353"/>
                    <a:pt x="322" y="353"/>
                  </a:cubicBezTo>
                  <a:cubicBezTo>
                    <a:pt x="326" y="353"/>
                    <a:pt x="326" y="353"/>
                    <a:pt x="326" y="353"/>
                  </a:cubicBezTo>
                  <a:cubicBezTo>
                    <a:pt x="358" y="321"/>
                    <a:pt x="358" y="321"/>
                    <a:pt x="358" y="321"/>
                  </a:cubicBezTo>
                  <a:cubicBezTo>
                    <a:pt x="363" y="317"/>
                    <a:pt x="365" y="315"/>
                    <a:pt x="340" y="263"/>
                  </a:cubicBezTo>
                  <a:cubicBezTo>
                    <a:pt x="347" y="247"/>
                    <a:pt x="347" y="247"/>
                    <a:pt x="347" y="247"/>
                  </a:cubicBezTo>
                  <a:cubicBezTo>
                    <a:pt x="402" y="226"/>
                    <a:pt x="402" y="223"/>
                    <a:pt x="402" y="217"/>
                  </a:cubicBezTo>
                  <a:cubicBezTo>
                    <a:pt x="402" y="176"/>
                    <a:pt x="402" y="176"/>
                    <a:pt x="402" y="176"/>
                  </a:cubicBezTo>
                  <a:cubicBezTo>
                    <a:pt x="402" y="169"/>
                    <a:pt x="402" y="167"/>
                    <a:pt x="346" y="147"/>
                  </a:cubicBezTo>
                  <a:close/>
                  <a:moveTo>
                    <a:pt x="201" y="266"/>
                  </a:moveTo>
                  <a:cubicBezTo>
                    <a:pt x="162" y="266"/>
                    <a:pt x="130" y="235"/>
                    <a:pt x="130" y="197"/>
                  </a:cubicBezTo>
                  <a:cubicBezTo>
                    <a:pt x="130" y="159"/>
                    <a:pt x="162" y="128"/>
                    <a:pt x="201" y="128"/>
                  </a:cubicBezTo>
                  <a:cubicBezTo>
                    <a:pt x="239" y="128"/>
                    <a:pt x="271" y="159"/>
                    <a:pt x="271" y="197"/>
                  </a:cubicBezTo>
                  <a:cubicBezTo>
                    <a:pt x="271" y="235"/>
                    <a:pt x="239" y="266"/>
                    <a:pt x="201" y="266"/>
                  </a:cubicBezTo>
                  <a:close/>
                  <a:moveTo>
                    <a:pt x="201" y="266"/>
                  </a:moveTo>
                  <a:cubicBezTo>
                    <a:pt x="201" y="266"/>
                    <a:pt x="201" y="266"/>
                    <a:pt x="201" y="266"/>
                  </a:cubicBezTo>
                </a:path>
              </a:pathLst>
            </a:custGeom>
            <a:solidFill>
              <a:srgbClr val="97C4C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3" name="Freeform 11">
              <a:extLst>
                <a:ext uri="{FF2B5EF4-FFF2-40B4-BE49-F238E27FC236}">
                  <a16:creationId xmlns:a16="http://schemas.microsoft.com/office/drawing/2014/main" id="{02B284DB-7B6A-3244-8630-7226572EDF38}"/>
                </a:ext>
              </a:extLst>
            </p:cNvPr>
            <p:cNvSpPr>
              <a:spLocks noEditPoints="1"/>
            </p:cNvSpPr>
            <p:nvPr/>
          </p:nvSpPr>
          <p:spPr bwMode="auto">
            <a:xfrm>
              <a:off x="2507147" y="591525"/>
              <a:ext cx="1686386" cy="1541883"/>
            </a:xfrm>
            <a:custGeom>
              <a:avLst/>
              <a:gdLst>
                <a:gd name="T0" fmla="*/ 347 w 402"/>
                <a:gd name="T1" fmla="*/ 147 h 394"/>
                <a:gd name="T2" fmla="*/ 341 w 402"/>
                <a:gd name="T3" fmla="*/ 130 h 394"/>
                <a:gd name="T4" fmla="*/ 358 w 402"/>
                <a:gd name="T5" fmla="*/ 71 h 394"/>
                <a:gd name="T6" fmla="*/ 328 w 402"/>
                <a:gd name="T7" fmla="*/ 42 h 394"/>
                <a:gd name="T8" fmla="*/ 325 w 402"/>
                <a:gd name="T9" fmla="*/ 40 h 394"/>
                <a:gd name="T10" fmla="*/ 321 w 402"/>
                <a:gd name="T11" fmla="*/ 40 h 394"/>
                <a:gd name="T12" fmla="*/ 269 w 402"/>
                <a:gd name="T13" fmla="*/ 60 h 394"/>
                <a:gd name="T14" fmla="*/ 252 w 402"/>
                <a:gd name="T15" fmla="*/ 53 h 394"/>
                <a:gd name="T16" fmla="*/ 222 w 402"/>
                <a:gd name="T17" fmla="*/ 0 h 394"/>
                <a:gd name="T18" fmla="*/ 179 w 402"/>
                <a:gd name="T19" fmla="*/ 0 h 394"/>
                <a:gd name="T20" fmla="*/ 151 w 402"/>
                <a:gd name="T21" fmla="*/ 54 h 394"/>
                <a:gd name="T22" fmla="*/ 134 w 402"/>
                <a:gd name="T23" fmla="*/ 60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8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3 w 402"/>
                <a:gd name="T63" fmla="*/ 353 h 394"/>
                <a:gd name="T64" fmla="*/ 327 w 402"/>
                <a:gd name="T65" fmla="*/ 353 h 394"/>
                <a:gd name="T66" fmla="*/ 359 w 402"/>
                <a:gd name="T67" fmla="*/ 321 h 394"/>
                <a:gd name="T68" fmla="*/ 341 w 402"/>
                <a:gd name="T69" fmla="*/ 263 h 394"/>
                <a:gd name="T70" fmla="*/ 348 w 402"/>
                <a:gd name="T71" fmla="*/ 246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2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1" y="130"/>
                    <a:pt x="341" y="130"/>
                    <a:pt x="341" y="130"/>
                  </a:cubicBezTo>
                  <a:cubicBezTo>
                    <a:pt x="364" y="77"/>
                    <a:pt x="362" y="76"/>
                    <a:pt x="358" y="71"/>
                  </a:cubicBezTo>
                  <a:cubicBezTo>
                    <a:pt x="328" y="42"/>
                    <a:pt x="328" y="42"/>
                    <a:pt x="328" y="42"/>
                  </a:cubicBezTo>
                  <a:cubicBezTo>
                    <a:pt x="325" y="40"/>
                    <a:pt x="325" y="40"/>
                    <a:pt x="325" y="40"/>
                  </a:cubicBezTo>
                  <a:cubicBezTo>
                    <a:pt x="321" y="40"/>
                    <a:pt x="321" y="40"/>
                    <a:pt x="321" y="40"/>
                  </a:cubicBezTo>
                  <a:cubicBezTo>
                    <a:pt x="320" y="40"/>
                    <a:pt x="314" y="40"/>
                    <a:pt x="269" y="60"/>
                  </a:cubicBezTo>
                  <a:cubicBezTo>
                    <a:pt x="252" y="53"/>
                    <a:pt x="252" y="53"/>
                    <a:pt x="252" y="53"/>
                  </a:cubicBezTo>
                  <a:cubicBezTo>
                    <a:pt x="230" y="0"/>
                    <a:pt x="228" y="0"/>
                    <a:pt x="222" y="0"/>
                  </a:cubicBezTo>
                  <a:cubicBezTo>
                    <a:pt x="179" y="0"/>
                    <a:pt x="179" y="0"/>
                    <a:pt x="179" y="0"/>
                  </a:cubicBezTo>
                  <a:cubicBezTo>
                    <a:pt x="173" y="0"/>
                    <a:pt x="171" y="0"/>
                    <a:pt x="151" y="54"/>
                  </a:cubicBezTo>
                  <a:cubicBezTo>
                    <a:pt x="134" y="60"/>
                    <a:pt x="134" y="60"/>
                    <a:pt x="134" y="60"/>
                  </a:cubicBezTo>
                  <a:cubicBezTo>
                    <a:pt x="103" y="47"/>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9" y="316"/>
                    <a:pt x="40" y="318"/>
                    <a:pt x="45" y="322"/>
                  </a:cubicBezTo>
                  <a:cubicBezTo>
                    <a:pt x="75" y="351"/>
                    <a:pt x="75" y="351"/>
                    <a:pt x="75" y="351"/>
                  </a:cubicBezTo>
                  <a:cubicBezTo>
                    <a:pt x="78" y="354"/>
                    <a:pt x="78" y="354"/>
                    <a:pt x="78" y="354"/>
                  </a:cubicBezTo>
                  <a:cubicBezTo>
                    <a:pt x="81" y="354"/>
                    <a:pt x="81" y="354"/>
                    <a:pt x="81" y="354"/>
                  </a:cubicBezTo>
                  <a:cubicBezTo>
                    <a:pt x="83" y="354"/>
                    <a:pt x="89" y="354"/>
                    <a:pt x="134" y="333"/>
                  </a:cubicBezTo>
                  <a:cubicBezTo>
                    <a:pt x="151" y="340"/>
                    <a:pt x="151" y="340"/>
                    <a:pt x="151" y="340"/>
                  </a:cubicBezTo>
                  <a:cubicBezTo>
                    <a:pt x="173"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3" y="353"/>
                  </a:cubicBezTo>
                  <a:cubicBezTo>
                    <a:pt x="327" y="353"/>
                    <a:pt x="327" y="353"/>
                    <a:pt x="327" y="353"/>
                  </a:cubicBezTo>
                  <a:cubicBezTo>
                    <a:pt x="359" y="321"/>
                    <a:pt x="359" y="321"/>
                    <a:pt x="359" y="321"/>
                  </a:cubicBezTo>
                  <a:cubicBezTo>
                    <a:pt x="364" y="316"/>
                    <a:pt x="365" y="314"/>
                    <a:pt x="341" y="263"/>
                  </a:cubicBezTo>
                  <a:cubicBezTo>
                    <a:pt x="348" y="246"/>
                    <a:pt x="348" y="246"/>
                    <a:pt x="348" y="246"/>
                  </a:cubicBezTo>
                  <a:cubicBezTo>
                    <a:pt x="402" y="225"/>
                    <a:pt x="402" y="223"/>
                    <a:pt x="402" y="217"/>
                  </a:cubicBezTo>
                  <a:cubicBezTo>
                    <a:pt x="402" y="175"/>
                    <a:pt x="402" y="175"/>
                    <a:pt x="402" y="175"/>
                  </a:cubicBezTo>
                  <a:cubicBezTo>
                    <a:pt x="402" y="169"/>
                    <a:pt x="402" y="166"/>
                    <a:pt x="347" y="147"/>
                  </a:cubicBezTo>
                  <a:close/>
                  <a:moveTo>
                    <a:pt x="201" y="266"/>
                  </a:moveTo>
                  <a:cubicBezTo>
                    <a:pt x="163" y="266"/>
                    <a:pt x="131" y="235"/>
                    <a:pt x="131" y="197"/>
                  </a:cubicBezTo>
                  <a:cubicBezTo>
                    <a:pt x="131" y="159"/>
                    <a:pt x="163" y="128"/>
                    <a:pt x="201" y="128"/>
                  </a:cubicBezTo>
                  <a:cubicBezTo>
                    <a:pt x="240" y="128"/>
                    <a:pt x="272" y="159"/>
                    <a:pt x="272" y="197"/>
                  </a:cubicBezTo>
                  <a:cubicBezTo>
                    <a:pt x="272" y="235"/>
                    <a:pt x="240" y="266"/>
                    <a:pt x="201" y="266"/>
                  </a:cubicBezTo>
                  <a:close/>
                  <a:moveTo>
                    <a:pt x="201" y="266"/>
                  </a:moveTo>
                  <a:cubicBezTo>
                    <a:pt x="201" y="266"/>
                    <a:pt x="201" y="266"/>
                    <a:pt x="201" y="266"/>
                  </a:cubicBezTo>
                </a:path>
              </a:pathLst>
            </a:custGeom>
            <a:solidFill>
              <a:srgbClr val="5EA4A7"/>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4" name="Freeform 12">
              <a:extLst>
                <a:ext uri="{FF2B5EF4-FFF2-40B4-BE49-F238E27FC236}">
                  <a16:creationId xmlns:a16="http://schemas.microsoft.com/office/drawing/2014/main" id="{11580121-17C0-CD45-9791-51A839DAF5AA}"/>
                </a:ext>
              </a:extLst>
            </p:cNvPr>
            <p:cNvSpPr>
              <a:spLocks noEditPoints="1"/>
            </p:cNvSpPr>
            <p:nvPr/>
          </p:nvSpPr>
          <p:spPr bwMode="auto">
            <a:xfrm>
              <a:off x="1323534" y="1772334"/>
              <a:ext cx="1539743" cy="1409164"/>
            </a:xfrm>
            <a:custGeom>
              <a:avLst/>
              <a:gdLst>
                <a:gd name="T0" fmla="*/ 317 w 367"/>
                <a:gd name="T1" fmla="*/ 135 h 360"/>
                <a:gd name="T2" fmla="*/ 311 w 367"/>
                <a:gd name="T3" fmla="*/ 120 h 360"/>
                <a:gd name="T4" fmla="*/ 327 w 367"/>
                <a:gd name="T5" fmla="*/ 66 h 360"/>
                <a:gd name="T6" fmla="*/ 299 w 367"/>
                <a:gd name="T7" fmla="*/ 39 h 360"/>
                <a:gd name="T8" fmla="*/ 297 w 367"/>
                <a:gd name="T9" fmla="*/ 37 h 360"/>
                <a:gd name="T10" fmla="*/ 293 w 367"/>
                <a:gd name="T11" fmla="*/ 37 h 360"/>
                <a:gd name="T12" fmla="*/ 245 w 367"/>
                <a:gd name="T13" fmla="*/ 56 h 360"/>
                <a:gd name="T14" fmla="*/ 230 w 367"/>
                <a:gd name="T15" fmla="*/ 50 h 360"/>
                <a:gd name="T16" fmla="*/ 202 w 367"/>
                <a:gd name="T17" fmla="*/ 0 h 360"/>
                <a:gd name="T18" fmla="*/ 164 w 367"/>
                <a:gd name="T19" fmla="*/ 0 h 360"/>
                <a:gd name="T20" fmla="*/ 137 w 367"/>
                <a:gd name="T21" fmla="*/ 50 h 360"/>
                <a:gd name="T22" fmla="*/ 122 w 367"/>
                <a:gd name="T23" fmla="*/ 56 h 360"/>
                <a:gd name="T24" fmla="*/ 73 w 367"/>
                <a:gd name="T25" fmla="*/ 38 h 360"/>
                <a:gd name="T26" fmla="*/ 69 w 367"/>
                <a:gd name="T27" fmla="*/ 38 h 360"/>
                <a:gd name="T28" fmla="*/ 40 w 367"/>
                <a:gd name="T29" fmla="*/ 67 h 360"/>
                <a:gd name="T30" fmla="*/ 57 w 367"/>
                <a:gd name="T31" fmla="*/ 120 h 360"/>
                <a:gd name="T32" fmla="*/ 50 w 367"/>
                <a:gd name="T33" fmla="*/ 135 h 360"/>
                <a:gd name="T34" fmla="*/ 0 w 367"/>
                <a:gd name="T35" fmla="*/ 162 h 360"/>
                <a:gd name="T36" fmla="*/ 0 w 367"/>
                <a:gd name="T37" fmla="*/ 200 h 360"/>
                <a:gd name="T38" fmla="*/ 51 w 367"/>
                <a:gd name="T39" fmla="*/ 226 h 360"/>
                <a:gd name="T40" fmla="*/ 57 w 367"/>
                <a:gd name="T41" fmla="*/ 241 h 360"/>
                <a:gd name="T42" fmla="*/ 41 w 367"/>
                <a:gd name="T43" fmla="*/ 295 h 360"/>
                <a:gd name="T44" fmla="*/ 68 w 367"/>
                <a:gd name="T45" fmla="*/ 322 h 360"/>
                <a:gd name="T46" fmla="*/ 71 w 367"/>
                <a:gd name="T47" fmla="*/ 324 h 360"/>
                <a:gd name="T48" fmla="*/ 74 w 367"/>
                <a:gd name="T49" fmla="*/ 324 h 360"/>
                <a:gd name="T50" fmla="*/ 122 w 367"/>
                <a:gd name="T51" fmla="*/ 305 h 360"/>
                <a:gd name="T52" fmla="*/ 138 w 367"/>
                <a:gd name="T53" fmla="*/ 311 h 360"/>
                <a:gd name="T54" fmla="*/ 165 w 367"/>
                <a:gd name="T55" fmla="*/ 360 h 360"/>
                <a:gd name="T56" fmla="*/ 204 w 367"/>
                <a:gd name="T57" fmla="*/ 360 h 360"/>
                <a:gd name="T58" fmla="*/ 230 w 367"/>
                <a:gd name="T59" fmla="*/ 311 h 360"/>
                <a:gd name="T60" fmla="*/ 246 w 367"/>
                <a:gd name="T61" fmla="*/ 305 h 360"/>
                <a:gd name="T62" fmla="*/ 294 w 367"/>
                <a:gd name="T63" fmla="*/ 323 h 360"/>
                <a:gd name="T64" fmla="*/ 298 w 367"/>
                <a:gd name="T65" fmla="*/ 323 h 360"/>
                <a:gd name="T66" fmla="*/ 328 w 367"/>
                <a:gd name="T67" fmla="*/ 294 h 360"/>
                <a:gd name="T68" fmla="*/ 311 w 367"/>
                <a:gd name="T69" fmla="*/ 240 h 360"/>
                <a:gd name="T70" fmla="*/ 317 w 367"/>
                <a:gd name="T71" fmla="*/ 226 h 360"/>
                <a:gd name="T72" fmla="*/ 367 w 367"/>
                <a:gd name="T73" fmla="*/ 198 h 360"/>
                <a:gd name="T74" fmla="*/ 367 w 367"/>
                <a:gd name="T75" fmla="*/ 161 h 360"/>
                <a:gd name="T76" fmla="*/ 317 w 367"/>
                <a:gd name="T77" fmla="*/ 135 h 360"/>
                <a:gd name="T78" fmla="*/ 184 w 367"/>
                <a:gd name="T79" fmla="*/ 243 h 360"/>
                <a:gd name="T80" fmla="*/ 120 w 367"/>
                <a:gd name="T81" fmla="*/ 180 h 360"/>
                <a:gd name="T82" fmla="*/ 184 w 367"/>
                <a:gd name="T83" fmla="*/ 117 h 360"/>
                <a:gd name="T84" fmla="*/ 248 w 367"/>
                <a:gd name="T85" fmla="*/ 180 h 360"/>
                <a:gd name="T86" fmla="*/ 184 w 367"/>
                <a:gd name="T87" fmla="*/ 243 h 360"/>
                <a:gd name="T88" fmla="*/ 184 w 367"/>
                <a:gd name="T89" fmla="*/ 243 h 360"/>
                <a:gd name="T90" fmla="*/ 184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5"/>
                  </a:moveTo>
                  <a:cubicBezTo>
                    <a:pt x="311" y="120"/>
                    <a:pt x="311" y="120"/>
                    <a:pt x="311" y="120"/>
                  </a:cubicBezTo>
                  <a:cubicBezTo>
                    <a:pt x="332" y="71"/>
                    <a:pt x="331" y="70"/>
                    <a:pt x="327" y="66"/>
                  </a:cubicBezTo>
                  <a:cubicBezTo>
                    <a:pt x="299" y="39"/>
                    <a:pt x="299" y="39"/>
                    <a:pt x="299" y="39"/>
                  </a:cubicBezTo>
                  <a:cubicBezTo>
                    <a:pt x="297" y="37"/>
                    <a:pt x="297" y="37"/>
                    <a:pt x="297" y="37"/>
                  </a:cubicBezTo>
                  <a:cubicBezTo>
                    <a:pt x="293" y="37"/>
                    <a:pt x="293" y="37"/>
                    <a:pt x="293" y="37"/>
                  </a:cubicBezTo>
                  <a:cubicBezTo>
                    <a:pt x="292" y="37"/>
                    <a:pt x="287" y="37"/>
                    <a:pt x="245" y="56"/>
                  </a:cubicBezTo>
                  <a:cubicBezTo>
                    <a:pt x="230" y="50"/>
                    <a:pt x="230" y="50"/>
                    <a:pt x="230" y="50"/>
                  </a:cubicBezTo>
                  <a:cubicBezTo>
                    <a:pt x="210" y="0"/>
                    <a:pt x="208" y="0"/>
                    <a:pt x="202" y="0"/>
                  </a:cubicBezTo>
                  <a:cubicBezTo>
                    <a:pt x="164" y="0"/>
                    <a:pt x="164" y="0"/>
                    <a:pt x="164" y="0"/>
                  </a:cubicBezTo>
                  <a:cubicBezTo>
                    <a:pt x="158" y="0"/>
                    <a:pt x="156" y="0"/>
                    <a:pt x="137" y="50"/>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3"/>
                    <a:pt x="57" y="120"/>
                  </a:cubicBezTo>
                  <a:cubicBezTo>
                    <a:pt x="50" y="135"/>
                    <a:pt x="50" y="135"/>
                    <a:pt x="50" y="135"/>
                  </a:cubicBezTo>
                  <a:cubicBezTo>
                    <a:pt x="0" y="154"/>
                    <a:pt x="0" y="156"/>
                    <a:pt x="0" y="162"/>
                  </a:cubicBezTo>
                  <a:cubicBezTo>
                    <a:pt x="0" y="200"/>
                    <a:pt x="0" y="200"/>
                    <a:pt x="0" y="200"/>
                  </a:cubicBezTo>
                  <a:cubicBezTo>
                    <a:pt x="0" y="206"/>
                    <a:pt x="0" y="208"/>
                    <a:pt x="51" y="226"/>
                  </a:cubicBezTo>
                  <a:cubicBezTo>
                    <a:pt x="57" y="241"/>
                    <a:pt x="57" y="241"/>
                    <a:pt x="57" y="241"/>
                  </a:cubicBezTo>
                  <a:cubicBezTo>
                    <a:pt x="35" y="289"/>
                    <a:pt x="37" y="291"/>
                    <a:pt x="41" y="295"/>
                  </a:cubicBezTo>
                  <a:cubicBezTo>
                    <a:pt x="68" y="322"/>
                    <a:pt x="68" y="322"/>
                    <a:pt x="68" y="322"/>
                  </a:cubicBezTo>
                  <a:cubicBezTo>
                    <a:pt x="71" y="324"/>
                    <a:pt x="71" y="324"/>
                    <a:pt x="71" y="324"/>
                  </a:cubicBezTo>
                  <a:cubicBezTo>
                    <a:pt x="74" y="324"/>
                    <a:pt x="74" y="324"/>
                    <a:pt x="74" y="324"/>
                  </a:cubicBezTo>
                  <a:cubicBezTo>
                    <a:pt x="76" y="324"/>
                    <a:pt x="81" y="324"/>
                    <a:pt x="122" y="305"/>
                  </a:cubicBezTo>
                  <a:cubicBezTo>
                    <a:pt x="138" y="311"/>
                    <a:pt x="138" y="311"/>
                    <a:pt x="138" y="311"/>
                  </a:cubicBezTo>
                  <a:cubicBezTo>
                    <a:pt x="157" y="360"/>
                    <a:pt x="159" y="360"/>
                    <a:pt x="165" y="360"/>
                  </a:cubicBezTo>
                  <a:cubicBezTo>
                    <a:pt x="204" y="360"/>
                    <a:pt x="204" y="360"/>
                    <a:pt x="204" y="360"/>
                  </a:cubicBezTo>
                  <a:cubicBezTo>
                    <a:pt x="210" y="360"/>
                    <a:pt x="212" y="360"/>
                    <a:pt x="230" y="311"/>
                  </a:cubicBezTo>
                  <a:cubicBezTo>
                    <a:pt x="246" y="305"/>
                    <a:pt x="246" y="305"/>
                    <a:pt x="246" y="305"/>
                  </a:cubicBezTo>
                  <a:cubicBezTo>
                    <a:pt x="274" y="317"/>
                    <a:pt x="290" y="323"/>
                    <a:pt x="294" y="323"/>
                  </a:cubicBezTo>
                  <a:cubicBezTo>
                    <a:pt x="298" y="323"/>
                    <a:pt x="298" y="323"/>
                    <a:pt x="298" y="323"/>
                  </a:cubicBezTo>
                  <a:cubicBezTo>
                    <a:pt x="328" y="294"/>
                    <a:pt x="328" y="294"/>
                    <a:pt x="328" y="294"/>
                  </a:cubicBezTo>
                  <a:cubicBezTo>
                    <a:pt x="332" y="289"/>
                    <a:pt x="333" y="288"/>
                    <a:pt x="311" y="240"/>
                  </a:cubicBezTo>
                  <a:cubicBezTo>
                    <a:pt x="317" y="226"/>
                    <a:pt x="317" y="226"/>
                    <a:pt x="317" y="226"/>
                  </a:cubicBezTo>
                  <a:cubicBezTo>
                    <a:pt x="367" y="206"/>
                    <a:pt x="367" y="204"/>
                    <a:pt x="367" y="198"/>
                  </a:cubicBezTo>
                  <a:cubicBezTo>
                    <a:pt x="367" y="161"/>
                    <a:pt x="367" y="161"/>
                    <a:pt x="367" y="161"/>
                  </a:cubicBezTo>
                  <a:cubicBezTo>
                    <a:pt x="367" y="155"/>
                    <a:pt x="367" y="153"/>
                    <a:pt x="317" y="135"/>
                  </a:cubicBezTo>
                  <a:close/>
                  <a:moveTo>
                    <a:pt x="184" y="243"/>
                  </a:moveTo>
                  <a:cubicBezTo>
                    <a:pt x="148" y="243"/>
                    <a:pt x="120" y="215"/>
                    <a:pt x="120" y="180"/>
                  </a:cubicBezTo>
                  <a:cubicBezTo>
                    <a:pt x="120" y="146"/>
                    <a:pt x="148" y="117"/>
                    <a:pt x="184" y="117"/>
                  </a:cubicBezTo>
                  <a:cubicBezTo>
                    <a:pt x="219" y="117"/>
                    <a:pt x="248" y="146"/>
                    <a:pt x="248" y="180"/>
                  </a:cubicBezTo>
                  <a:cubicBezTo>
                    <a:pt x="248" y="215"/>
                    <a:pt x="219" y="243"/>
                    <a:pt x="184" y="243"/>
                  </a:cubicBezTo>
                  <a:close/>
                  <a:moveTo>
                    <a:pt x="184" y="243"/>
                  </a:moveTo>
                  <a:cubicBezTo>
                    <a:pt x="184" y="243"/>
                    <a:pt x="184" y="243"/>
                    <a:pt x="184" y="243"/>
                  </a:cubicBezTo>
                </a:path>
              </a:pathLst>
            </a:custGeom>
            <a:solidFill>
              <a:srgbClr val="C3C3C3"/>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dirty="0">
                <a:ln>
                  <a:noFill/>
                </a:ln>
                <a:solidFill>
                  <a:srgbClr val="53585F"/>
                </a:solidFill>
                <a:effectLst/>
                <a:uLnTx/>
                <a:uFillTx/>
                <a:latin typeface="Lato Regular"/>
                <a:sym typeface="Lato Regular"/>
              </a:endParaRPr>
            </a:p>
          </p:txBody>
        </p:sp>
        <p:sp>
          <p:nvSpPr>
            <p:cNvPr id="65" name="Freeform 13">
              <a:extLst>
                <a:ext uri="{FF2B5EF4-FFF2-40B4-BE49-F238E27FC236}">
                  <a16:creationId xmlns:a16="http://schemas.microsoft.com/office/drawing/2014/main" id="{A5809585-907B-F446-ABEE-5FFE33302B4B}"/>
                </a:ext>
              </a:extLst>
            </p:cNvPr>
            <p:cNvSpPr>
              <a:spLocks noEditPoints="1"/>
            </p:cNvSpPr>
            <p:nvPr/>
          </p:nvSpPr>
          <p:spPr bwMode="auto">
            <a:xfrm>
              <a:off x="2023226" y="3312263"/>
              <a:ext cx="965745" cy="880239"/>
            </a:xfrm>
            <a:custGeom>
              <a:avLst/>
              <a:gdLst>
                <a:gd name="T0" fmla="*/ 199 w 230"/>
                <a:gd name="T1" fmla="*/ 84 h 225"/>
                <a:gd name="T2" fmla="*/ 195 w 230"/>
                <a:gd name="T3" fmla="*/ 74 h 225"/>
                <a:gd name="T4" fmla="*/ 205 w 230"/>
                <a:gd name="T5" fmla="*/ 41 h 225"/>
                <a:gd name="T6" fmla="*/ 188 w 230"/>
                <a:gd name="T7" fmla="*/ 24 h 225"/>
                <a:gd name="T8" fmla="*/ 186 w 230"/>
                <a:gd name="T9" fmla="*/ 22 h 225"/>
                <a:gd name="T10" fmla="*/ 184 w 230"/>
                <a:gd name="T11" fmla="*/ 22 h 225"/>
                <a:gd name="T12" fmla="*/ 154 w 230"/>
                <a:gd name="T13" fmla="*/ 34 h 225"/>
                <a:gd name="T14" fmla="*/ 144 w 230"/>
                <a:gd name="T15" fmla="*/ 30 h 225"/>
                <a:gd name="T16" fmla="*/ 127 w 230"/>
                <a:gd name="T17" fmla="*/ 0 h 225"/>
                <a:gd name="T18" fmla="*/ 103 w 230"/>
                <a:gd name="T19" fmla="*/ 0 h 225"/>
                <a:gd name="T20" fmla="*/ 86 w 230"/>
                <a:gd name="T21" fmla="*/ 30 h 225"/>
                <a:gd name="T22" fmla="*/ 77 w 230"/>
                <a:gd name="T23" fmla="*/ 34 h 225"/>
                <a:gd name="T24" fmla="*/ 46 w 230"/>
                <a:gd name="T25" fmla="*/ 23 h 225"/>
                <a:gd name="T26" fmla="*/ 44 w 230"/>
                <a:gd name="T27" fmla="*/ 23 h 225"/>
                <a:gd name="T28" fmla="*/ 25 w 230"/>
                <a:gd name="T29" fmla="*/ 41 h 225"/>
                <a:gd name="T30" fmla="*/ 36 w 230"/>
                <a:gd name="T31" fmla="*/ 75 h 225"/>
                <a:gd name="T32" fmla="*/ 32 w 230"/>
                <a:gd name="T33" fmla="*/ 84 h 225"/>
                <a:gd name="T34" fmla="*/ 0 w 230"/>
                <a:gd name="T35" fmla="*/ 101 h 225"/>
                <a:gd name="T36" fmla="*/ 0 w 230"/>
                <a:gd name="T37" fmla="*/ 125 h 225"/>
                <a:gd name="T38" fmla="*/ 32 w 230"/>
                <a:gd name="T39" fmla="*/ 141 h 225"/>
                <a:gd name="T40" fmla="*/ 36 w 230"/>
                <a:gd name="T41" fmla="*/ 150 h 225"/>
                <a:gd name="T42" fmla="*/ 26 w 230"/>
                <a:gd name="T43" fmla="*/ 184 h 225"/>
                <a:gd name="T44" fmla="*/ 43 w 230"/>
                <a:gd name="T45" fmla="*/ 201 h 225"/>
                <a:gd name="T46" fmla="*/ 45 w 230"/>
                <a:gd name="T47" fmla="*/ 202 h 225"/>
                <a:gd name="T48" fmla="*/ 47 w 230"/>
                <a:gd name="T49" fmla="*/ 202 h 225"/>
                <a:gd name="T50" fmla="*/ 77 w 230"/>
                <a:gd name="T51" fmla="*/ 190 h 225"/>
                <a:gd name="T52" fmla="*/ 87 w 230"/>
                <a:gd name="T53" fmla="*/ 194 h 225"/>
                <a:gd name="T54" fmla="*/ 104 w 230"/>
                <a:gd name="T55" fmla="*/ 225 h 225"/>
                <a:gd name="T56" fmla="*/ 128 w 230"/>
                <a:gd name="T57" fmla="*/ 225 h 225"/>
                <a:gd name="T58" fmla="*/ 145 w 230"/>
                <a:gd name="T59" fmla="*/ 194 h 225"/>
                <a:gd name="T60" fmla="*/ 154 w 230"/>
                <a:gd name="T61" fmla="*/ 190 h 225"/>
                <a:gd name="T62" fmla="*/ 185 w 230"/>
                <a:gd name="T63" fmla="*/ 201 h 225"/>
                <a:gd name="T64" fmla="*/ 187 w 230"/>
                <a:gd name="T65" fmla="*/ 201 h 225"/>
                <a:gd name="T66" fmla="*/ 206 w 230"/>
                <a:gd name="T67" fmla="*/ 183 h 225"/>
                <a:gd name="T68" fmla="*/ 195 w 230"/>
                <a:gd name="T69" fmla="*/ 150 h 225"/>
                <a:gd name="T70" fmla="*/ 199 w 230"/>
                <a:gd name="T71" fmla="*/ 141 h 225"/>
                <a:gd name="T72" fmla="*/ 230 w 230"/>
                <a:gd name="T73" fmla="*/ 124 h 225"/>
                <a:gd name="T74" fmla="*/ 230 w 230"/>
                <a:gd name="T75" fmla="*/ 100 h 225"/>
                <a:gd name="T76" fmla="*/ 199 w 230"/>
                <a:gd name="T77" fmla="*/ 84 h 225"/>
                <a:gd name="T78" fmla="*/ 115 w 230"/>
                <a:gd name="T79" fmla="*/ 152 h 225"/>
                <a:gd name="T80" fmla="*/ 75 w 230"/>
                <a:gd name="T81" fmla="*/ 112 h 225"/>
                <a:gd name="T82" fmla="*/ 115 w 230"/>
                <a:gd name="T83" fmla="*/ 73 h 225"/>
                <a:gd name="T84" fmla="*/ 156 w 230"/>
                <a:gd name="T85" fmla="*/ 112 h 225"/>
                <a:gd name="T86" fmla="*/ 115 w 230"/>
                <a:gd name="T87" fmla="*/ 152 h 225"/>
                <a:gd name="T88" fmla="*/ 115 w 230"/>
                <a:gd name="T89" fmla="*/ 152 h 225"/>
                <a:gd name="T90" fmla="*/ 115 w 230"/>
                <a:gd name="T91" fmla="*/ 15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5">
                  <a:moveTo>
                    <a:pt x="199" y="84"/>
                  </a:moveTo>
                  <a:cubicBezTo>
                    <a:pt x="195" y="74"/>
                    <a:pt x="195" y="74"/>
                    <a:pt x="195" y="74"/>
                  </a:cubicBezTo>
                  <a:cubicBezTo>
                    <a:pt x="208" y="44"/>
                    <a:pt x="207" y="43"/>
                    <a:pt x="205" y="41"/>
                  </a:cubicBezTo>
                  <a:cubicBezTo>
                    <a:pt x="188" y="24"/>
                    <a:pt x="188" y="24"/>
                    <a:pt x="188" y="24"/>
                  </a:cubicBezTo>
                  <a:cubicBezTo>
                    <a:pt x="186" y="22"/>
                    <a:pt x="186" y="22"/>
                    <a:pt x="186" y="22"/>
                  </a:cubicBezTo>
                  <a:cubicBezTo>
                    <a:pt x="184" y="22"/>
                    <a:pt x="184" y="22"/>
                    <a:pt x="184" y="22"/>
                  </a:cubicBezTo>
                  <a:cubicBezTo>
                    <a:pt x="183" y="22"/>
                    <a:pt x="180" y="22"/>
                    <a:pt x="154" y="34"/>
                  </a:cubicBezTo>
                  <a:cubicBezTo>
                    <a:pt x="144" y="30"/>
                    <a:pt x="144" y="30"/>
                    <a:pt x="144" y="30"/>
                  </a:cubicBezTo>
                  <a:cubicBezTo>
                    <a:pt x="132" y="0"/>
                    <a:pt x="131" y="0"/>
                    <a:pt x="127" y="0"/>
                  </a:cubicBezTo>
                  <a:cubicBezTo>
                    <a:pt x="103" y="0"/>
                    <a:pt x="103" y="0"/>
                    <a:pt x="103" y="0"/>
                  </a:cubicBezTo>
                  <a:cubicBezTo>
                    <a:pt x="99" y="0"/>
                    <a:pt x="98" y="0"/>
                    <a:pt x="86" y="30"/>
                  </a:cubicBezTo>
                  <a:cubicBezTo>
                    <a:pt x="77" y="34"/>
                    <a:pt x="77" y="34"/>
                    <a:pt x="77" y="34"/>
                  </a:cubicBezTo>
                  <a:cubicBezTo>
                    <a:pt x="59" y="27"/>
                    <a:pt x="49" y="23"/>
                    <a:pt x="46" y="23"/>
                  </a:cubicBezTo>
                  <a:cubicBezTo>
                    <a:pt x="44" y="23"/>
                    <a:pt x="44" y="23"/>
                    <a:pt x="44" y="23"/>
                  </a:cubicBezTo>
                  <a:cubicBezTo>
                    <a:pt x="25" y="41"/>
                    <a:pt x="25" y="41"/>
                    <a:pt x="25" y="41"/>
                  </a:cubicBezTo>
                  <a:cubicBezTo>
                    <a:pt x="23" y="44"/>
                    <a:pt x="22" y="45"/>
                    <a:pt x="36" y="75"/>
                  </a:cubicBezTo>
                  <a:cubicBezTo>
                    <a:pt x="32" y="84"/>
                    <a:pt x="32" y="84"/>
                    <a:pt x="32" y="84"/>
                  </a:cubicBezTo>
                  <a:cubicBezTo>
                    <a:pt x="0" y="96"/>
                    <a:pt x="0" y="97"/>
                    <a:pt x="0" y="101"/>
                  </a:cubicBezTo>
                  <a:cubicBezTo>
                    <a:pt x="0" y="125"/>
                    <a:pt x="0" y="125"/>
                    <a:pt x="0" y="125"/>
                  </a:cubicBezTo>
                  <a:cubicBezTo>
                    <a:pt x="0" y="128"/>
                    <a:pt x="0" y="130"/>
                    <a:pt x="32" y="141"/>
                  </a:cubicBezTo>
                  <a:cubicBezTo>
                    <a:pt x="36" y="150"/>
                    <a:pt x="36" y="150"/>
                    <a:pt x="36" y="150"/>
                  </a:cubicBezTo>
                  <a:cubicBezTo>
                    <a:pt x="22" y="180"/>
                    <a:pt x="23" y="181"/>
                    <a:pt x="26" y="184"/>
                  </a:cubicBezTo>
                  <a:cubicBezTo>
                    <a:pt x="43" y="201"/>
                    <a:pt x="43" y="201"/>
                    <a:pt x="43" y="201"/>
                  </a:cubicBezTo>
                  <a:cubicBezTo>
                    <a:pt x="45" y="202"/>
                    <a:pt x="45" y="202"/>
                    <a:pt x="45" y="202"/>
                  </a:cubicBezTo>
                  <a:cubicBezTo>
                    <a:pt x="47" y="202"/>
                    <a:pt x="47" y="202"/>
                    <a:pt x="47" y="202"/>
                  </a:cubicBezTo>
                  <a:cubicBezTo>
                    <a:pt x="48" y="202"/>
                    <a:pt x="51" y="202"/>
                    <a:pt x="77" y="190"/>
                  </a:cubicBezTo>
                  <a:cubicBezTo>
                    <a:pt x="87" y="194"/>
                    <a:pt x="87" y="194"/>
                    <a:pt x="87" y="194"/>
                  </a:cubicBezTo>
                  <a:cubicBezTo>
                    <a:pt x="99" y="225"/>
                    <a:pt x="100" y="225"/>
                    <a:pt x="104" y="225"/>
                  </a:cubicBezTo>
                  <a:cubicBezTo>
                    <a:pt x="128" y="225"/>
                    <a:pt x="128" y="225"/>
                    <a:pt x="128" y="225"/>
                  </a:cubicBezTo>
                  <a:cubicBezTo>
                    <a:pt x="132" y="225"/>
                    <a:pt x="133" y="225"/>
                    <a:pt x="145" y="194"/>
                  </a:cubicBezTo>
                  <a:cubicBezTo>
                    <a:pt x="154" y="190"/>
                    <a:pt x="154" y="190"/>
                    <a:pt x="154" y="190"/>
                  </a:cubicBezTo>
                  <a:cubicBezTo>
                    <a:pt x="172" y="198"/>
                    <a:pt x="182" y="201"/>
                    <a:pt x="185" y="201"/>
                  </a:cubicBezTo>
                  <a:cubicBezTo>
                    <a:pt x="187" y="201"/>
                    <a:pt x="187" y="201"/>
                    <a:pt x="187" y="201"/>
                  </a:cubicBezTo>
                  <a:cubicBezTo>
                    <a:pt x="206" y="183"/>
                    <a:pt x="206" y="183"/>
                    <a:pt x="206" y="183"/>
                  </a:cubicBezTo>
                  <a:cubicBezTo>
                    <a:pt x="208" y="180"/>
                    <a:pt x="209" y="180"/>
                    <a:pt x="195" y="150"/>
                  </a:cubicBezTo>
                  <a:cubicBezTo>
                    <a:pt x="199" y="141"/>
                    <a:pt x="199" y="141"/>
                    <a:pt x="199" y="141"/>
                  </a:cubicBezTo>
                  <a:cubicBezTo>
                    <a:pt x="230" y="128"/>
                    <a:pt x="230" y="127"/>
                    <a:pt x="230" y="124"/>
                  </a:cubicBezTo>
                  <a:cubicBezTo>
                    <a:pt x="230" y="100"/>
                    <a:pt x="230" y="100"/>
                    <a:pt x="230" y="100"/>
                  </a:cubicBezTo>
                  <a:cubicBezTo>
                    <a:pt x="230" y="96"/>
                    <a:pt x="230" y="95"/>
                    <a:pt x="199" y="84"/>
                  </a:cubicBezTo>
                  <a:close/>
                  <a:moveTo>
                    <a:pt x="115" y="152"/>
                  </a:moveTo>
                  <a:cubicBezTo>
                    <a:pt x="93" y="152"/>
                    <a:pt x="75" y="134"/>
                    <a:pt x="75" y="112"/>
                  </a:cubicBezTo>
                  <a:cubicBezTo>
                    <a:pt x="75" y="90"/>
                    <a:pt x="93" y="73"/>
                    <a:pt x="115" y="73"/>
                  </a:cubicBezTo>
                  <a:cubicBezTo>
                    <a:pt x="138" y="73"/>
                    <a:pt x="156" y="90"/>
                    <a:pt x="156" y="112"/>
                  </a:cubicBezTo>
                  <a:cubicBezTo>
                    <a:pt x="156" y="134"/>
                    <a:pt x="138" y="152"/>
                    <a:pt x="115" y="152"/>
                  </a:cubicBezTo>
                  <a:close/>
                  <a:moveTo>
                    <a:pt x="115" y="152"/>
                  </a:moveTo>
                  <a:cubicBezTo>
                    <a:pt x="115" y="152"/>
                    <a:pt x="115" y="152"/>
                    <a:pt x="115" y="152"/>
                  </a:cubicBezTo>
                </a:path>
              </a:pathLst>
            </a:custGeom>
            <a:solidFill>
              <a:srgbClr val="545454"/>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6" name="Freeform 14">
              <a:extLst>
                <a:ext uri="{FF2B5EF4-FFF2-40B4-BE49-F238E27FC236}">
                  <a16:creationId xmlns:a16="http://schemas.microsoft.com/office/drawing/2014/main" id="{B7AE18C5-BEA8-5A47-89D8-8C97B8954F19}"/>
                </a:ext>
              </a:extLst>
            </p:cNvPr>
            <p:cNvSpPr>
              <a:spLocks noEditPoints="1"/>
            </p:cNvSpPr>
            <p:nvPr/>
          </p:nvSpPr>
          <p:spPr bwMode="auto">
            <a:xfrm>
              <a:off x="4046889" y="1608387"/>
              <a:ext cx="775109" cy="704582"/>
            </a:xfrm>
            <a:custGeom>
              <a:avLst/>
              <a:gdLst>
                <a:gd name="T0" fmla="*/ 159 w 185"/>
                <a:gd name="T1" fmla="*/ 67 h 180"/>
                <a:gd name="T2" fmla="*/ 156 w 185"/>
                <a:gd name="T3" fmla="*/ 60 h 180"/>
                <a:gd name="T4" fmla="*/ 164 w 185"/>
                <a:gd name="T5" fmla="*/ 32 h 180"/>
                <a:gd name="T6" fmla="*/ 150 w 185"/>
                <a:gd name="T7" fmla="*/ 19 h 180"/>
                <a:gd name="T8" fmla="*/ 149 w 185"/>
                <a:gd name="T9" fmla="*/ 18 h 180"/>
                <a:gd name="T10" fmla="*/ 148 w 185"/>
                <a:gd name="T11" fmla="*/ 18 h 180"/>
                <a:gd name="T12" fmla="*/ 123 w 185"/>
                <a:gd name="T13" fmla="*/ 27 h 180"/>
                <a:gd name="T14" fmla="*/ 116 w 185"/>
                <a:gd name="T15" fmla="*/ 24 h 180"/>
                <a:gd name="T16" fmla="*/ 102 w 185"/>
                <a:gd name="T17" fmla="*/ 0 h 180"/>
                <a:gd name="T18" fmla="*/ 82 w 185"/>
                <a:gd name="T19" fmla="*/ 0 h 180"/>
                <a:gd name="T20" fmla="*/ 69 w 185"/>
                <a:gd name="T21" fmla="*/ 24 h 180"/>
                <a:gd name="T22" fmla="*/ 62 w 185"/>
                <a:gd name="T23" fmla="*/ 27 h 180"/>
                <a:gd name="T24" fmla="*/ 37 w 185"/>
                <a:gd name="T25" fmla="*/ 18 h 180"/>
                <a:gd name="T26" fmla="*/ 35 w 185"/>
                <a:gd name="T27" fmla="*/ 18 h 180"/>
                <a:gd name="T28" fmla="*/ 20 w 185"/>
                <a:gd name="T29" fmla="*/ 33 h 180"/>
                <a:gd name="T30" fmla="*/ 29 w 185"/>
                <a:gd name="T31" fmla="*/ 60 h 180"/>
                <a:gd name="T32" fmla="*/ 25 w 185"/>
                <a:gd name="T33" fmla="*/ 67 h 180"/>
                <a:gd name="T34" fmla="*/ 0 w 185"/>
                <a:gd name="T35" fmla="*/ 81 h 180"/>
                <a:gd name="T36" fmla="*/ 0 w 185"/>
                <a:gd name="T37" fmla="*/ 100 h 180"/>
                <a:gd name="T38" fmla="*/ 26 w 185"/>
                <a:gd name="T39" fmla="*/ 113 h 180"/>
                <a:gd name="T40" fmla="*/ 29 w 185"/>
                <a:gd name="T41" fmla="*/ 120 h 180"/>
                <a:gd name="T42" fmla="*/ 21 w 185"/>
                <a:gd name="T43" fmla="*/ 147 h 180"/>
                <a:gd name="T44" fmla="*/ 35 w 185"/>
                <a:gd name="T45" fmla="*/ 161 h 180"/>
                <a:gd name="T46" fmla="*/ 36 w 185"/>
                <a:gd name="T47" fmla="*/ 162 h 180"/>
                <a:gd name="T48" fmla="*/ 37 w 185"/>
                <a:gd name="T49" fmla="*/ 162 h 180"/>
                <a:gd name="T50" fmla="*/ 62 w 185"/>
                <a:gd name="T51" fmla="*/ 152 h 180"/>
                <a:gd name="T52" fmla="*/ 69 w 185"/>
                <a:gd name="T53" fmla="*/ 156 h 180"/>
                <a:gd name="T54" fmla="*/ 83 w 185"/>
                <a:gd name="T55" fmla="*/ 180 h 180"/>
                <a:gd name="T56" fmla="*/ 103 w 185"/>
                <a:gd name="T57" fmla="*/ 180 h 180"/>
                <a:gd name="T58" fmla="*/ 116 w 185"/>
                <a:gd name="T59" fmla="*/ 156 h 180"/>
                <a:gd name="T60" fmla="*/ 124 w 185"/>
                <a:gd name="T61" fmla="*/ 152 h 180"/>
                <a:gd name="T62" fmla="*/ 148 w 185"/>
                <a:gd name="T63" fmla="*/ 161 h 180"/>
                <a:gd name="T64" fmla="*/ 150 w 185"/>
                <a:gd name="T65" fmla="*/ 161 h 180"/>
                <a:gd name="T66" fmla="*/ 165 w 185"/>
                <a:gd name="T67" fmla="*/ 147 h 180"/>
                <a:gd name="T68" fmla="*/ 156 w 185"/>
                <a:gd name="T69" fmla="*/ 120 h 180"/>
                <a:gd name="T70" fmla="*/ 159 w 185"/>
                <a:gd name="T71" fmla="*/ 113 h 180"/>
                <a:gd name="T72" fmla="*/ 185 w 185"/>
                <a:gd name="T73" fmla="*/ 99 h 180"/>
                <a:gd name="T74" fmla="*/ 185 w 185"/>
                <a:gd name="T75" fmla="*/ 80 h 180"/>
                <a:gd name="T76" fmla="*/ 159 w 185"/>
                <a:gd name="T77" fmla="*/ 67 h 180"/>
                <a:gd name="T78" fmla="*/ 93 w 185"/>
                <a:gd name="T79" fmla="*/ 121 h 180"/>
                <a:gd name="T80" fmla="*/ 60 w 185"/>
                <a:gd name="T81" fmla="*/ 90 h 180"/>
                <a:gd name="T82" fmla="*/ 93 w 185"/>
                <a:gd name="T83" fmla="*/ 58 h 180"/>
                <a:gd name="T84" fmla="*/ 125 w 185"/>
                <a:gd name="T85" fmla="*/ 90 h 180"/>
                <a:gd name="T86" fmla="*/ 93 w 185"/>
                <a:gd name="T87" fmla="*/ 121 h 180"/>
                <a:gd name="T88" fmla="*/ 93 w 185"/>
                <a:gd name="T89" fmla="*/ 121 h 180"/>
                <a:gd name="T90" fmla="*/ 93 w 185"/>
                <a:gd name="T91" fmla="*/ 1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 h="180">
                  <a:moveTo>
                    <a:pt x="159" y="67"/>
                  </a:moveTo>
                  <a:cubicBezTo>
                    <a:pt x="156" y="60"/>
                    <a:pt x="156" y="60"/>
                    <a:pt x="156" y="60"/>
                  </a:cubicBezTo>
                  <a:cubicBezTo>
                    <a:pt x="167" y="35"/>
                    <a:pt x="166" y="34"/>
                    <a:pt x="164" y="32"/>
                  </a:cubicBezTo>
                  <a:cubicBezTo>
                    <a:pt x="150" y="19"/>
                    <a:pt x="150" y="19"/>
                    <a:pt x="150" y="19"/>
                  </a:cubicBezTo>
                  <a:cubicBezTo>
                    <a:pt x="149" y="18"/>
                    <a:pt x="149" y="18"/>
                    <a:pt x="149" y="18"/>
                  </a:cubicBezTo>
                  <a:cubicBezTo>
                    <a:pt x="148" y="18"/>
                    <a:pt x="148" y="18"/>
                    <a:pt x="148" y="18"/>
                  </a:cubicBezTo>
                  <a:cubicBezTo>
                    <a:pt x="147" y="18"/>
                    <a:pt x="144" y="18"/>
                    <a:pt x="123" y="27"/>
                  </a:cubicBezTo>
                  <a:cubicBezTo>
                    <a:pt x="116" y="24"/>
                    <a:pt x="116" y="24"/>
                    <a:pt x="116" y="24"/>
                  </a:cubicBezTo>
                  <a:cubicBezTo>
                    <a:pt x="106" y="0"/>
                    <a:pt x="105" y="0"/>
                    <a:pt x="102" y="0"/>
                  </a:cubicBezTo>
                  <a:cubicBezTo>
                    <a:pt x="82" y="0"/>
                    <a:pt x="82" y="0"/>
                    <a:pt x="82" y="0"/>
                  </a:cubicBezTo>
                  <a:cubicBezTo>
                    <a:pt x="79" y="0"/>
                    <a:pt x="78" y="0"/>
                    <a:pt x="69" y="24"/>
                  </a:cubicBezTo>
                  <a:cubicBezTo>
                    <a:pt x="62" y="27"/>
                    <a:pt x="62" y="27"/>
                    <a:pt x="62" y="27"/>
                  </a:cubicBezTo>
                  <a:cubicBezTo>
                    <a:pt x="47" y="21"/>
                    <a:pt x="39" y="18"/>
                    <a:pt x="37" y="18"/>
                  </a:cubicBezTo>
                  <a:cubicBezTo>
                    <a:pt x="35" y="18"/>
                    <a:pt x="35" y="18"/>
                    <a:pt x="35" y="18"/>
                  </a:cubicBezTo>
                  <a:cubicBezTo>
                    <a:pt x="20" y="33"/>
                    <a:pt x="20" y="33"/>
                    <a:pt x="20" y="33"/>
                  </a:cubicBezTo>
                  <a:cubicBezTo>
                    <a:pt x="18" y="35"/>
                    <a:pt x="17" y="36"/>
                    <a:pt x="29" y="60"/>
                  </a:cubicBezTo>
                  <a:cubicBezTo>
                    <a:pt x="25" y="67"/>
                    <a:pt x="25" y="67"/>
                    <a:pt x="25" y="67"/>
                  </a:cubicBezTo>
                  <a:cubicBezTo>
                    <a:pt x="0" y="77"/>
                    <a:pt x="0" y="78"/>
                    <a:pt x="0" y="81"/>
                  </a:cubicBezTo>
                  <a:cubicBezTo>
                    <a:pt x="0" y="100"/>
                    <a:pt x="0" y="100"/>
                    <a:pt x="0" y="100"/>
                  </a:cubicBezTo>
                  <a:cubicBezTo>
                    <a:pt x="0" y="103"/>
                    <a:pt x="0" y="104"/>
                    <a:pt x="26" y="113"/>
                  </a:cubicBezTo>
                  <a:cubicBezTo>
                    <a:pt x="29" y="120"/>
                    <a:pt x="29" y="120"/>
                    <a:pt x="29" y="120"/>
                  </a:cubicBezTo>
                  <a:cubicBezTo>
                    <a:pt x="18" y="145"/>
                    <a:pt x="19" y="145"/>
                    <a:pt x="21" y="147"/>
                  </a:cubicBezTo>
                  <a:cubicBezTo>
                    <a:pt x="35" y="161"/>
                    <a:pt x="35" y="161"/>
                    <a:pt x="35" y="161"/>
                  </a:cubicBezTo>
                  <a:cubicBezTo>
                    <a:pt x="36" y="162"/>
                    <a:pt x="36" y="162"/>
                    <a:pt x="36" y="162"/>
                  </a:cubicBezTo>
                  <a:cubicBezTo>
                    <a:pt x="37" y="162"/>
                    <a:pt x="37" y="162"/>
                    <a:pt x="37" y="162"/>
                  </a:cubicBezTo>
                  <a:cubicBezTo>
                    <a:pt x="38" y="162"/>
                    <a:pt x="41" y="162"/>
                    <a:pt x="62" y="152"/>
                  </a:cubicBezTo>
                  <a:cubicBezTo>
                    <a:pt x="69" y="156"/>
                    <a:pt x="69" y="156"/>
                    <a:pt x="69" y="156"/>
                  </a:cubicBezTo>
                  <a:cubicBezTo>
                    <a:pt x="79" y="180"/>
                    <a:pt x="80" y="180"/>
                    <a:pt x="83" y="180"/>
                  </a:cubicBezTo>
                  <a:cubicBezTo>
                    <a:pt x="103" y="180"/>
                    <a:pt x="103" y="180"/>
                    <a:pt x="103" y="180"/>
                  </a:cubicBezTo>
                  <a:cubicBezTo>
                    <a:pt x="106" y="180"/>
                    <a:pt x="107" y="180"/>
                    <a:pt x="116" y="156"/>
                  </a:cubicBezTo>
                  <a:cubicBezTo>
                    <a:pt x="124" y="152"/>
                    <a:pt x="124" y="152"/>
                    <a:pt x="124" y="152"/>
                  </a:cubicBezTo>
                  <a:cubicBezTo>
                    <a:pt x="138" y="158"/>
                    <a:pt x="146" y="161"/>
                    <a:pt x="148" y="161"/>
                  </a:cubicBezTo>
                  <a:cubicBezTo>
                    <a:pt x="150" y="161"/>
                    <a:pt x="150" y="161"/>
                    <a:pt x="150" y="161"/>
                  </a:cubicBezTo>
                  <a:cubicBezTo>
                    <a:pt x="165" y="147"/>
                    <a:pt x="165" y="147"/>
                    <a:pt x="165" y="147"/>
                  </a:cubicBezTo>
                  <a:cubicBezTo>
                    <a:pt x="167" y="145"/>
                    <a:pt x="168" y="144"/>
                    <a:pt x="156" y="120"/>
                  </a:cubicBezTo>
                  <a:cubicBezTo>
                    <a:pt x="159" y="113"/>
                    <a:pt x="159" y="113"/>
                    <a:pt x="159" y="113"/>
                  </a:cubicBezTo>
                  <a:cubicBezTo>
                    <a:pt x="185" y="103"/>
                    <a:pt x="185" y="102"/>
                    <a:pt x="185" y="99"/>
                  </a:cubicBezTo>
                  <a:cubicBezTo>
                    <a:pt x="185" y="80"/>
                    <a:pt x="185" y="80"/>
                    <a:pt x="185" y="80"/>
                  </a:cubicBezTo>
                  <a:cubicBezTo>
                    <a:pt x="185" y="77"/>
                    <a:pt x="185" y="76"/>
                    <a:pt x="159" y="67"/>
                  </a:cubicBezTo>
                  <a:close/>
                  <a:moveTo>
                    <a:pt x="93" y="121"/>
                  </a:moveTo>
                  <a:cubicBezTo>
                    <a:pt x="75" y="121"/>
                    <a:pt x="60" y="107"/>
                    <a:pt x="60" y="90"/>
                  </a:cubicBezTo>
                  <a:cubicBezTo>
                    <a:pt x="60" y="72"/>
                    <a:pt x="75" y="58"/>
                    <a:pt x="93" y="58"/>
                  </a:cubicBezTo>
                  <a:cubicBezTo>
                    <a:pt x="110" y="58"/>
                    <a:pt x="125" y="72"/>
                    <a:pt x="125" y="90"/>
                  </a:cubicBezTo>
                  <a:cubicBezTo>
                    <a:pt x="125" y="107"/>
                    <a:pt x="110" y="121"/>
                    <a:pt x="93" y="121"/>
                  </a:cubicBezTo>
                  <a:close/>
                  <a:moveTo>
                    <a:pt x="93" y="121"/>
                  </a:moveTo>
                  <a:cubicBezTo>
                    <a:pt x="93" y="121"/>
                    <a:pt x="93" y="121"/>
                    <a:pt x="93" y="121"/>
                  </a:cubicBezTo>
                </a:path>
              </a:pathLst>
            </a:custGeom>
            <a:solidFill>
              <a:srgbClr val="AEABAB"/>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7" name="Freeform 15">
              <a:extLst>
                <a:ext uri="{FF2B5EF4-FFF2-40B4-BE49-F238E27FC236}">
                  <a16:creationId xmlns:a16="http://schemas.microsoft.com/office/drawing/2014/main" id="{C14863F5-C932-F74F-960F-67B3826A40A9}"/>
                </a:ext>
              </a:extLst>
            </p:cNvPr>
            <p:cNvSpPr>
              <a:spLocks noEditPoints="1"/>
            </p:cNvSpPr>
            <p:nvPr/>
          </p:nvSpPr>
          <p:spPr bwMode="auto">
            <a:xfrm>
              <a:off x="1692234" y="1020910"/>
              <a:ext cx="743686" cy="681161"/>
            </a:xfrm>
            <a:custGeom>
              <a:avLst/>
              <a:gdLst>
                <a:gd name="T0" fmla="*/ 153 w 177"/>
                <a:gd name="T1" fmla="*/ 65 h 174"/>
                <a:gd name="T2" fmla="*/ 150 w 177"/>
                <a:gd name="T3" fmla="*/ 57 h 174"/>
                <a:gd name="T4" fmla="*/ 158 w 177"/>
                <a:gd name="T5" fmla="*/ 31 h 174"/>
                <a:gd name="T6" fmla="*/ 145 w 177"/>
                <a:gd name="T7" fmla="*/ 18 h 174"/>
                <a:gd name="T8" fmla="*/ 143 w 177"/>
                <a:gd name="T9" fmla="*/ 17 h 174"/>
                <a:gd name="T10" fmla="*/ 142 w 177"/>
                <a:gd name="T11" fmla="*/ 17 h 174"/>
                <a:gd name="T12" fmla="*/ 118 w 177"/>
                <a:gd name="T13" fmla="*/ 26 h 174"/>
                <a:gd name="T14" fmla="*/ 111 w 177"/>
                <a:gd name="T15" fmla="*/ 24 h 174"/>
                <a:gd name="T16" fmla="*/ 98 w 177"/>
                <a:gd name="T17" fmla="*/ 0 h 174"/>
                <a:gd name="T18" fmla="*/ 79 w 177"/>
                <a:gd name="T19" fmla="*/ 0 h 174"/>
                <a:gd name="T20" fmla="*/ 66 w 177"/>
                <a:gd name="T21" fmla="*/ 24 h 174"/>
                <a:gd name="T22" fmla="*/ 59 w 177"/>
                <a:gd name="T23" fmla="*/ 27 h 174"/>
                <a:gd name="T24" fmla="*/ 35 w 177"/>
                <a:gd name="T25" fmla="*/ 18 h 174"/>
                <a:gd name="T26" fmla="*/ 34 w 177"/>
                <a:gd name="T27" fmla="*/ 18 h 174"/>
                <a:gd name="T28" fmla="*/ 19 w 177"/>
                <a:gd name="T29" fmla="*/ 32 h 174"/>
                <a:gd name="T30" fmla="*/ 27 w 177"/>
                <a:gd name="T31" fmla="*/ 58 h 174"/>
                <a:gd name="T32" fmla="*/ 24 w 177"/>
                <a:gd name="T33" fmla="*/ 65 h 174"/>
                <a:gd name="T34" fmla="*/ 0 w 177"/>
                <a:gd name="T35" fmla="*/ 78 h 174"/>
                <a:gd name="T36" fmla="*/ 0 w 177"/>
                <a:gd name="T37" fmla="*/ 96 h 174"/>
                <a:gd name="T38" fmla="*/ 24 w 177"/>
                <a:gd name="T39" fmla="*/ 109 h 174"/>
                <a:gd name="T40" fmla="*/ 27 w 177"/>
                <a:gd name="T41" fmla="*/ 116 h 174"/>
                <a:gd name="T42" fmla="*/ 20 w 177"/>
                <a:gd name="T43" fmla="*/ 142 h 174"/>
                <a:gd name="T44" fmla="*/ 33 w 177"/>
                <a:gd name="T45" fmla="*/ 155 h 174"/>
                <a:gd name="T46" fmla="*/ 34 w 177"/>
                <a:gd name="T47" fmla="*/ 156 h 174"/>
                <a:gd name="T48" fmla="*/ 36 w 177"/>
                <a:gd name="T49" fmla="*/ 156 h 174"/>
                <a:gd name="T50" fmla="*/ 59 w 177"/>
                <a:gd name="T51" fmla="*/ 147 h 174"/>
                <a:gd name="T52" fmla="*/ 66 w 177"/>
                <a:gd name="T53" fmla="*/ 150 h 174"/>
                <a:gd name="T54" fmla="*/ 80 w 177"/>
                <a:gd name="T55" fmla="*/ 174 h 174"/>
                <a:gd name="T56" fmla="*/ 98 w 177"/>
                <a:gd name="T57" fmla="*/ 174 h 174"/>
                <a:gd name="T58" fmla="*/ 111 w 177"/>
                <a:gd name="T59" fmla="*/ 150 h 174"/>
                <a:gd name="T60" fmla="*/ 119 w 177"/>
                <a:gd name="T61" fmla="*/ 147 h 174"/>
                <a:gd name="T62" fmla="*/ 142 w 177"/>
                <a:gd name="T63" fmla="*/ 155 h 174"/>
                <a:gd name="T64" fmla="*/ 144 w 177"/>
                <a:gd name="T65" fmla="*/ 155 h 174"/>
                <a:gd name="T66" fmla="*/ 158 w 177"/>
                <a:gd name="T67" fmla="*/ 141 h 174"/>
                <a:gd name="T68" fmla="*/ 150 w 177"/>
                <a:gd name="T69" fmla="*/ 116 h 174"/>
                <a:gd name="T70" fmla="*/ 153 w 177"/>
                <a:gd name="T71" fmla="*/ 109 h 174"/>
                <a:gd name="T72" fmla="*/ 177 w 177"/>
                <a:gd name="T73" fmla="*/ 95 h 174"/>
                <a:gd name="T74" fmla="*/ 177 w 177"/>
                <a:gd name="T75" fmla="*/ 77 h 174"/>
                <a:gd name="T76" fmla="*/ 153 w 177"/>
                <a:gd name="T77" fmla="*/ 65 h 174"/>
                <a:gd name="T78" fmla="*/ 89 w 177"/>
                <a:gd name="T79" fmla="*/ 117 h 174"/>
                <a:gd name="T80" fmla="*/ 58 w 177"/>
                <a:gd name="T81" fmla="*/ 87 h 174"/>
                <a:gd name="T82" fmla="*/ 89 w 177"/>
                <a:gd name="T83" fmla="*/ 56 h 174"/>
                <a:gd name="T84" fmla="*/ 120 w 177"/>
                <a:gd name="T85" fmla="*/ 87 h 174"/>
                <a:gd name="T86" fmla="*/ 89 w 177"/>
                <a:gd name="T87" fmla="*/ 117 h 174"/>
                <a:gd name="T88" fmla="*/ 89 w 177"/>
                <a:gd name="T89" fmla="*/ 117 h 174"/>
                <a:gd name="T90" fmla="*/ 89 w 177"/>
                <a:gd name="T91"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4">
                  <a:moveTo>
                    <a:pt x="153" y="65"/>
                  </a:moveTo>
                  <a:cubicBezTo>
                    <a:pt x="150" y="57"/>
                    <a:pt x="150" y="57"/>
                    <a:pt x="150" y="57"/>
                  </a:cubicBezTo>
                  <a:cubicBezTo>
                    <a:pt x="160" y="34"/>
                    <a:pt x="160" y="33"/>
                    <a:pt x="158" y="31"/>
                  </a:cubicBezTo>
                  <a:cubicBezTo>
                    <a:pt x="145" y="18"/>
                    <a:pt x="145" y="18"/>
                    <a:pt x="145" y="18"/>
                  </a:cubicBezTo>
                  <a:cubicBezTo>
                    <a:pt x="143" y="17"/>
                    <a:pt x="143" y="17"/>
                    <a:pt x="143" y="17"/>
                  </a:cubicBezTo>
                  <a:cubicBezTo>
                    <a:pt x="142" y="17"/>
                    <a:pt x="142" y="17"/>
                    <a:pt x="142" y="17"/>
                  </a:cubicBezTo>
                  <a:cubicBezTo>
                    <a:pt x="141" y="17"/>
                    <a:pt x="138" y="17"/>
                    <a:pt x="118" y="26"/>
                  </a:cubicBezTo>
                  <a:cubicBezTo>
                    <a:pt x="111" y="24"/>
                    <a:pt x="111" y="24"/>
                    <a:pt x="111" y="24"/>
                  </a:cubicBezTo>
                  <a:cubicBezTo>
                    <a:pt x="101" y="0"/>
                    <a:pt x="100" y="0"/>
                    <a:pt x="98" y="0"/>
                  </a:cubicBezTo>
                  <a:cubicBezTo>
                    <a:pt x="79" y="0"/>
                    <a:pt x="79" y="0"/>
                    <a:pt x="79" y="0"/>
                  </a:cubicBezTo>
                  <a:cubicBezTo>
                    <a:pt x="76" y="0"/>
                    <a:pt x="75" y="0"/>
                    <a:pt x="66" y="24"/>
                  </a:cubicBezTo>
                  <a:cubicBezTo>
                    <a:pt x="59" y="27"/>
                    <a:pt x="59" y="27"/>
                    <a:pt x="59" y="27"/>
                  </a:cubicBezTo>
                  <a:cubicBezTo>
                    <a:pt x="45" y="21"/>
                    <a:pt x="37" y="18"/>
                    <a:pt x="35" y="18"/>
                  </a:cubicBezTo>
                  <a:cubicBezTo>
                    <a:pt x="34" y="18"/>
                    <a:pt x="34" y="18"/>
                    <a:pt x="34" y="18"/>
                  </a:cubicBezTo>
                  <a:cubicBezTo>
                    <a:pt x="19" y="32"/>
                    <a:pt x="19" y="32"/>
                    <a:pt x="19" y="32"/>
                  </a:cubicBezTo>
                  <a:cubicBezTo>
                    <a:pt x="17" y="34"/>
                    <a:pt x="16" y="35"/>
                    <a:pt x="27" y="58"/>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8" y="140"/>
                    <a:pt x="20" y="142"/>
                  </a:cubicBezTo>
                  <a:cubicBezTo>
                    <a:pt x="33" y="155"/>
                    <a:pt x="33" y="155"/>
                    <a:pt x="33" y="155"/>
                  </a:cubicBezTo>
                  <a:cubicBezTo>
                    <a:pt x="34" y="156"/>
                    <a:pt x="34" y="156"/>
                    <a:pt x="34" y="156"/>
                  </a:cubicBezTo>
                  <a:cubicBezTo>
                    <a:pt x="36" y="156"/>
                    <a:pt x="36" y="156"/>
                    <a:pt x="36" y="156"/>
                  </a:cubicBezTo>
                  <a:cubicBezTo>
                    <a:pt x="37" y="156"/>
                    <a:pt x="39" y="156"/>
                    <a:pt x="59" y="147"/>
                  </a:cubicBezTo>
                  <a:cubicBezTo>
                    <a:pt x="66" y="150"/>
                    <a:pt x="66" y="150"/>
                    <a:pt x="66" y="150"/>
                  </a:cubicBezTo>
                  <a:cubicBezTo>
                    <a:pt x="76" y="174"/>
                    <a:pt x="77" y="174"/>
                    <a:pt x="80" y="174"/>
                  </a:cubicBezTo>
                  <a:cubicBezTo>
                    <a:pt x="98" y="174"/>
                    <a:pt x="98" y="174"/>
                    <a:pt x="98" y="174"/>
                  </a:cubicBezTo>
                  <a:cubicBezTo>
                    <a:pt x="101" y="174"/>
                    <a:pt x="102" y="174"/>
                    <a:pt x="111" y="150"/>
                  </a:cubicBezTo>
                  <a:cubicBezTo>
                    <a:pt x="119" y="147"/>
                    <a:pt x="119" y="147"/>
                    <a:pt x="119" y="147"/>
                  </a:cubicBezTo>
                  <a:cubicBezTo>
                    <a:pt x="132" y="153"/>
                    <a:pt x="140" y="155"/>
                    <a:pt x="142" y="155"/>
                  </a:cubicBezTo>
                  <a:cubicBezTo>
                    <a:pt x="144" y="155"/>
                    <a:pt x="144" y="155"/>
                    <a:pt x="144" y="155"/>
                  </a:cubicBezTo>
                  <a:cubicBezTo>
                    <a:pt x="158" y="141"/>
                    <a:pt x="158" y="141"/>
                    <a:pt x="158" y="141"/>
                  </a:cubicBezTo>
                  <a:cubicBezTo>
                    <a:pt x="160" y="139"/>
                    <a:pt x="161" y="139"/>
                    <a:pt x="150" y="116"/>
                  </a:cubicBezTo>
                  <a:cubicBezTo>
                    <a:pt x="153" y="109"/>
                    <a:pt x="153" y="109"/>
                    <a:pt x="153" y="109"/>
                  </a:cubicBezTo>
                  <a:cubicBezTo>
                    <a:pt x="177" y="99"/>
                    <a:pt x="177" y="98"/>
                    <a:pt x="177" y="95"/>
                  </a:cubicBezTo>
                  <a:cubicBezTo>
                    <a:pt x="177" y="77"/>
                    <a:pt x="177" y="77"/>
                    <a:pt x="177" y="77"/>
                  </a:cubicBezTo>
                  <a:cubicBezTo>
                    <a:pt x="177" y="74"/>
                    <a:pt x="177" y="73"/>
                    <a:pt x="153" y="65"/>
                  </a:cubicBezTo>
                  <a:close/>
                  <a:moveTo>
                    <a:pt x="89" y="117"/>
                  </a:moveTo>
                  <a:cubicBezTo>
                    <a:pt x="72" y="117"/>
                    <a:pt x="58" y="103"/>
                    <a:pt x="58" y="87"/>
                  </a:cubicBezTo>
                  <a:cubicBezTo>
                    <a:pt x="58" y="70"/>
                    <a:pt x="72" y="56"/>
                    <a:pt x="89" y="56"/>
                  </a:cubicBezTo>
                  <a:cubicBezTo>
                    <a:pt x="106" y="56"/>
                    <a:pt x="120" y="70"/>
                    <a:pt x="120" y="87"/>
                  </a:cubicBezTo>
                  <a:cubicBezTo>
                    <a:pt x="120" y="103"/>
                    <a:pt x="106" y="117"/>
                    <a:pt x="89" y="117"/>
                  </a:cubicBezTo>
                  <a:close/>
                  <a:moveTo>
                    <a:pt x="89" y="117"/>
                  </a:moveTo>
                  <a:cubicBezTo>
                    <a:pt x="89" y="117"/>
                    <a:pt x="89" y="117"/>
                    <a:pt x="89" y="117"/>
                  </a:cubicBezTo>
                </a:path>
              </a:pathLst>
            </a:custGeom>
            <a:solidFill>
              <a:srgbClr val="CFD5D6"/>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8" name="Freeform 16">
              <a:extLst>
                <a:ext uri="{FF2B5EF4-FFF2-40B4-BE49-F238E27FC236}">
                  <a16:creationId xmlns:a16="http://schemas.microsoft.com/office/drawing/2014/main" id="{3A31B362-2AC7-3941-A95C-A93A13D8AACA}"/>
                </a:ext>
              </a:extLst>
            </p:cNvPr>
            <p:cNvSpPr>
              <a:spLocks noEditPoints="1"/>
            </p:cNvSpPr>
            <p:nvPr/>
          </p:nvSpPr>
          <p:spPr bwMode="auto">
            <a:xfrm>
              <a:off x="2930313" y="3827527"/>
              <a:ext cx="1036971" cy="948550"/>
            </a:xfrm>
            <a:custGeom>
              <a:avLst/>
              <a:gdLst>
                <a:gd name="T0" fmla="*/ 213 w 247"/>
                <a:gd name="T1" fmla="*/ 90 h 242"/>
                <a:gd name="T2" fmla="*/ 209 w 247"/>
                <a:gd name="T3" fmla="*/ 80 h 242"/>
                <a:gd name="T4" fmla="*/ 219 w 247"/>
                <a:gd name="T5" fmla="*/ 44 h 242"/>
                <a:gd name="T6" fmla="*/ 201 w 247"/>
                <a:gd name="T7" fmla="*/ 26 h 242"/>
                <a:gd name="T8" fmla="*/ 199 w 247"/>
                <a:gd name="T9" fmla="*/ 24 h 242"/>
                <a:gd name="T10" fmla="*/ 197 w 247"/>
                <a:gd name="T11" fmla="*/ 24 h 242"/>
                <a:gd name="T12" fmla="*/ 165 w 247"/>
                <a:gd name="T13" fmla="*/ 37 h 242"/>
                <a:gd name="T14" fmla="*/ 154 w 247"/>
                <a:gd name="T15" fmla="*/ 33 h 242"/>
                <a:gd name="T16" fmla="*/ 136 w 247"/>
                <a:gd name="T17" fmla="*/ 0 h 242"/>
                <a:gd name="T18" fmla="*/ 110 w 247"/>
                <a:gd name="T19" fmla="*/ 0 h 242"/>
                <a:gd name="T20" fmla="*/ 92 w 247"/>
                <a:gd name="T21" fmla="*/ 33 h 242"/>
                <a:gd name="T22" fmla="*/ 82 w 247"/>
                <a:gd name="T23" fmla="*/ 37 h 242"/>
                <a:gd name="T24" fmla="*/ 49 w 247"/>
                <a:gd name="T25" fmla="*/ 25 h 242"/>
                <a:gd name="T26" fmla="*/ 46 w 247"/>
                <a:gd name="T27" fmla="*/ 25 h 242"/>
                <a:gd name="T28" fmla="*/ 26 w 247"/>
                <a:gd name="T29" fmla="*/ 45 h 242"/>
                <a:gd name="T30" fmla="*/ 37 w 247"/>
                <a:gd name="T31" fmla="*/ 80 h 242"/>
                <a:gd name="T32" fmla="*/ 33 w 247"/>
                <a:gd name="T33" fmla="*/ 90 h 242"/>
                <a:gd name="T34" fmla="*/ 0 w 247"/>
                <a:gd name="T35" fmla="*/ 109 h 242"/>
                <a:gd name="T36" fmla="*/ 0 w 247"/>
                <a:gd name="T37" fmla="*/ 134 h 242"/>
                <a:gd name="T38" fmla="*/ 33 w 247"/>
                <a:gd name="T39" fmla="*/ 152 h 242"/>
                <a:gd name="T40" fmla="*/ 38 w 247"/>
                <a:gd name="T41" fmla="*/ 162 h 242"/>
                <a:gd name="T42" fmla="*/ 27 w 247"/>
                <a:gd name="T43" fmla="*/ 198 h 242"/>
                <a:gd name="T44" fmla="*/ 45 w 247"/>
                <a:gd name="T45" fmla="*/ 216 h 242"/>
                <a:gd name="T46" fmla="*/ 47 w 247"/>
                <a:gd name="T47" fmla="*/ 218 h 242"/>
                <a:gd name="T48" fmla="*/ 49 w 247"/>
                <a:gd name="T49" fmla="*/ 218 h 242"/>
                <a:gd name="T50" fmla="*/ 82 w 247"/>
                <a:gd name="T51" fmla="*/ 205 h 242"/>
                <a:gd name="T52" fmla="*/ 92 w 247"/>
                <a:gd name="T53" fmla="*/ 209 h 242"/>
                <a:gd name="T54" fmla="*/ 111 w 247"/>
                <a:gd name="T55" fmla="*/ 242 h 242"/>
                <a:gd name="T56" fmla="*/ 137 w 247"/>
                <a:gd name="T57" fmla="*/ 242 h 242"/>
                <a:gd name="T58" fmla="*/ 155 w 247"/>
                <a:gd name="T59" fmla="*/ 209 h 242"/>
                <a:gd name="T60" fmla="*/ 165 w 247"/>
                <a:gd name="T61" fmla="*/ 205 h 242"/>
                <a:gd name="T62" fmla="*/ 198 w 247"/>
                <a:gd name="T63" fmla="*/ 217 h 242"/>
                <a:gd name="T64" fmla="*/ 200 w 247"/>
                <a:gd name="T65" fmla="*/ 217 h 242"/>
                <a:gd name="T66" fmla="*/ 220 w 247"/>
                <a:gd name="T67" fmla="*/ 197 h 242"/>
                <a:gd name="T68" fmla="*/ 209 w 247"/>
                <a:gd name="T69" fmla="*/ 161 h 242"/>
                <a:gd name="T70" fmla="*/ 213 w 247"/>
                <a:gd name="T71" fmla="*/ 151 h 242"/>
                <a:gd name="T72" fmla="*/ 247 w 247"/>
                <a:gd name="T73" fmla="*/ 133 h 242"/>
                <a:gd name="T74" fmla="*/ 247 w 247"/>
                <a:gd name="T75" fmla="*/ 108 h 242"/>
                <a:gd name="T76" fmla="*/ 213 w 247"/>
                <a:gd name="T77" fmla="*/ 90 h 242"/>
                <a:gd name="T78" fmla="*/ 123 w 247"/>
                <a:gd name="T79" fmla="*/ 163 h 242"/>
                <a:gd name="T80" fmla="*/ 80 w 247"/>
                <a:gd name="T81" fmla="*/ 121 h 242"/>
                <a:gd name="T82" fmla="*/ 123 w 247"/>
                <a:gd name="T83" fmla="*/ 79 h 242"/>
                <a:gd name="T84" fmla="*/ 166 w 247"/>
                <a:gd name="T85" fmla="*/ 121 h 242"/>
                <a:gd name="T86" fmla="*/ 123 w 247"/>
                <a:gd name="T87" fmla="*/ 163 h 242"/>
                <a:gd name="T88" fmla="*/ 123 w 247"/>
                <a:gd name="T89" fmla="*/ 163 h 242"/>
                <a:gd name="T90" fmla="*/ 123 w 247"/>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242">
                  <a:moveTo>
                    <a:pt x="213" y="90"/>
                  </a:moveTo>
                  <a:cubicBezTo>
                    <a:pt x="209" y="80"/>
                    <a:pt x="209" y="80"/>
                    <a:pt x="209" y="80"/>
                  </a:cubicBezTo>
                  <a:cubicBezTo>
                    <a:pt x="223" y="48"/>
                    <a:pt x="222" y="47"/>
                    <a:pt x="219" y="44"/>
                  </a:cubicBezTo>
                  <a:cubicBezTo>
                    <a:pt x="201" y="26"/>
                    <a:pt x="201" y="26"/>
                    <a:pt x="201" y="26"/>
                  </a:cubicBezTo>
                  <a:cubicBezTo>
                    <a:pt x="199" y="24"/>
                    <a:pt x="199" y="24"/>
                    <a:pt x="199" y="24"/>
                  </a:cubicBezTo>
                  <a:cubicBezTo>
                    <a:pt x="197" y="24"/>
                    <a:pt x="197" y="24"/>
                    <a:pt x="197" y="24"/>
                  </a:cubicBezTo>
                  <a:cubicBezTo>
                    <a:pt x="196" y="24"/>
                    <a:pt x="193" y="24"/>
                    <a:pt x="165" y="37"/>
                  </a:cubicBezTo>
                  <a:cubicBezTo>
                    <a:pt x="154" y="33"/>
                    <a:pt x="154" y="33"/>
                    <a:pt x="154" y="33"/>
                  </a:cubicBezTo>
                  <a:cubicBezTo>
                    <a:pt x="141" y="0"/>
                    <a:pt x="140" y="0"/>
                    <a:pt x="136" y="0"/>
                  </a:cubicBezTo>
                  <a:cubicBezTo>
                    <a:pt x="110" y="0"/>
                    <a:pt x="110" y="0"/>
                    <a:pt x="110" y="0"/>
                  </a:cubicBezTo>
                  <a:cubicBezTo>
                    <a:pt x="106" y="0"/>
                    <a:pt x="104" y="0"/>
                    <a:pt x="92" y="33"/>
                  </a:cubicBezTo>
                  <a:cubicBezTo>
                    <a:pt x="82" y="37"/>
                    <a:pt x="82" y="37"/>
                    <a:pt x="82" y="37"/>
                  </a:cubicBezTo>
                  <a:cubicBezTo>
                    <a:pt x="63" y="29"/>
                    <a:pt x="52" y="25"/>
                    <a:pt x="49" y="25"/>
                  </a:cubicBezTo>
                  <a:cubicBezTo>
                    <a:pt x="46" y="25"/>
                    <a:pt x="46" y="25"/>
                    <a:pt x="46" y="25"/>
                  </a:cubicBezTo>
                  <a:cubicBezTo>
                    <a:pt x="26" y="45"/>
                    <a:pt x="26" y="45"/>
                    <a:pt x="26" y="45"/>
                  </a:cubicBezTo>
                  <a:cubicBezTo>
                    <a:pt x="23" y="47"/>
                    <a:pt x="22" y="48"/>
                    <a:pt x="37" y="80"/>
                  </a:cubicBezTo>
                  <a:cubicBezTo>
                    <a:pt x="33" y="90"/>
                    <a:pt x="33" y="90"/>
                    <a:pt x="33" y="90"/>
                  </a:cubicBezTo>
                  <a:cubicBezTo>
                    <a:pt x="0" y="103"/>
                    <a:pt x="0" y="105"/>
                    <a:pt x="0" y="109"/>
                  </a:cubicBezTo>
                  <a:cubicBezTo>
                    <a:pt x="0" y="134"/>
                    <a:pt x="0" y="134"/>
                    <a:pt x="0" y="134"/>
                  </a:cubicBezTo>
                  <a:cubicBezTo>
                    <a:pt x="0" y="138"/>
                    <a:pt x="0" y="140"/>
                    <a:pt x="33" y="152"/>
                  </a:cubicBezTo>
                  <a:cubicBezTo>
                    <a:pt x="38" y="162"/>
                    <a:pt x="38" y="162"/>
                    <a:pt x="38" y="162"/>
                  </a:cubicBezTo>
                  <a:cubicBezTo>
                    <a:pt x="23" y="194"/>
                    <a:pt x="24" y="195"/>
                    <a:pt x="27" y="198"/>
                  </a:cubicBezTo>
                  <a:cubicBezTo>
                    <a:pt x="45" y="216"/>
                    <a:pt x="45" y="216"/>
                    <a:pt x="45" y="216"/>
                  </a:cubicBezTo>
                  <a:cubicBezTo>
                    <a:pt x="47" y="218"/>
                    <a:pt x="47" y="218"/>
                    <a:pt x="47" y="218"/>
                  </a:cubicBezTo>
                  <a:cubicBezTo>
                    <a:pt x="49" y="218"/>
                    <a:pt x="49" y="218"/>
                    <a:pt x="49" y="218"/>
                  </a:cubicBezTo>
                  <a:cubicBezTo>
                    <a:pt x="50" y="218"/>
                    <a:pt x="54" y="218"/>
                    <a:pt x="82" y="205"/>
                  </a:cubicBezTo>
                  <a:cubicBezTo>
                    <a:pt x="92" y="209"/>
                    <a:pt x="92" y="209"/>
                    <a:pt x="92" y="209"/>
                  </a:cubicBezTo>
                  <a:cubicBezTo>
                    <a:pt x="105" y="242"/>
                    <a:pt x="107" y="242"/>
                    <a:pt x="111" y="242"/>
                  </a:cubicBezTo>
                  <a:cubicBezTo>
                    <a:pt x="137" y="242"/>
                    <a:pt x="137" y="242"/>
                    <a:pt x="137" y="242"/>
                  </a:cubicBezTo>
                  <a:cubicBezTo>
                    <a:pt x="141" y="242"/>
                    <a:pt x="142" y="242"/>
                    <a:pt x="155" y="209"/>
                  </a:cubicBezTo>
                  <a:cubicBezTo>
                    <a:pt x="165" y="205"/>
                    <a:pt x="165" y="205"/>
                    <a:pt x="165" y="205"/>
                  </a:cubicBezTo>
                  <a:cubicBezTo>
                    <a:pt x="184" y="213"/>
                    <a:pt x="195" y="217"/>
                    <a:pt x="198" y="217"/>
                  </a:cubicBezTo>
                  <a:cubicBezTo>
                    <a:pt x="200" y="217"/>
                    <a:pt x="200" y="217"/>
                    <a:pt x="200" y="217"/>
                  </a:cubicBezTo>
                  <a:cubicBezTo>
                    <a:pt x="220" y="197"/>
                    <a:pt x="220" y="197"/>
                    <a:pt x="220" y="197"/>
                  </a:cubicBezTo>
                  <a:cubicBezTo>
                    <a:pt x="223" y="194"/>
                    <a:pt x="224" y="193"/>
                    <a:pt x="209" y="161"/>
                  </a:cubicBezTo>
                  <a:cubicBezTo>
                    <a:pt x="213" y="151"/>
                    <a:pt x="213" y="151"/>
                    <a:pt x="213" y="151"/>
                  </a:cubicBezTo>
                  <a:cubicBezTo>
                    <a:pt x="247" y="138"/>
                    <a:pt x="247" y="137"/>
                    <a:pt x="247" y="133"/>
                  </a:cubicBezTo>
                  <a:cubicBezTo>
                    <a:pt x="247" y="108"/>
                    <a:pt x="247" y="108"/>
                    <a:pt x="247" y="108"/>
                  </a:cubicBezTo>
                  <a:cubicBezTo>
                    <a:pt x="247" y="104"/>
                    <a:pt x="247" y="102"/>
                    <a:pt x="213" y="90"/>
                  </a:cubicBezTo>
                  <a:close/>
                  <a:moveTo>
                    <a:pt x="123" y="163"/>
                  </a:moveTo>
                  <a:cubicBezTo>
                    <a:pt x="99" y="163"/>
                    <a:pt x="80" y="144"/>
                    <a:pt x="80" y="121"/>
                  </a:cubicBezTo>
                  <a:cubicBezTo>
                    <a:pt x="80" y="98"/>
                    <a:pt x="99" y="79"/>
                    <a:pt x="123" y="79"/>
                  </a:cubicBezTo>
                  <a:cubicBezTo>
                    <a:pt x="147" y="79"/>
                    <a:pt x="166" y="98"/>
                    <a:pt x="166" y="121"/>
                  </a:cubicBezTo>
                  <a:cubicBezTo>
                    <a:pt x="166" y="144"/>
                    <a:pt x="147" y="163"/>
                    <a:pt x="123" y="163"/>
                  </a:cubicBezTo>
                  <a:close/>
                  <a:moveTo>
                    <a:pt x="123" y="163"/>
                  </a:moveTo>
                  <a:cubicBezTo>
                    <a:pt x="123" y="163"/>
                    <a:pt x="123" y="163"/>
                    <a:pt x="123" y="16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69" name="Freeform 17">
              <a:extLst>
                <a:ext uri="{FF2B5EF4-FFF2-40B4-BE49-F238E27FC236}">
                  <a16:creationId xmlns:a16="http://schemas.microsoft.com/office/drawing/2014/main" id="{B4B36B0B-08FB-C248-9517-8FF098A4DC1B}"/>
                </a:ext>
              </a:extLst>
            </p:cNvPr>
            <p:cNvSpPr>
              <a:spLocks noEditPoints="1"/>
            </p:cNvSpPr>
            <p:nvPr/>
          </p:nvSpPr>
          <p:spPr bwMode="auto">
            <a:xfrm>
              <a:off x="2255760" y="4333030"/>
              <a:ext cx="502773" cy="462565"/>
            </a:xfrm>
            <a:custGeom>
              <a:avLst/>
              <a:gdLst>
                <a:gd name="T0" fmla="*/ 104 w 120"/>
                <a:gd name="T1" fmla="*/ 44 h 118"/>
                <a:gd name="T2" fmla="*/ 102 w 120"/>
                <a:gd name="T3" fmla="*/ 39 h 118"/>
                <a:gd name="T4" fmla="*/ 107 w 120"/>
                <a:gd name="T5" fmla="*/ 22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4 w 120"/>
                <a:gd name="T19" fmla="*/ 0 h 118"/>
                <a:gd name="T20" fmla="*/ 45 w 120"/>
                <a:gd name="T21" fmla="*/ 16 h 118"/>
                <a:gd name="T22" fmla="*/ 40 w 120"/>
                <a:gd name="T23" fmla="*/ 18 h 118"/>
                <a:gd name="T24" fmla="*/ 24 w 120"/>
                <a:gd name="T25" fmla="*/ 12 h 118"/>
                <a:gd name="T26" fmla="*/ 23 w 120"/>
                <a:gd name="T27" fmla="*/ 13 h 118"/>
                <a:gd name="T28" fmla="*/ 13 w 120"/>
                <a:gd name="T29" fmla="*/ 22 h 118"/>
                <a:gd name="T30" fmla="*/ 19 w 120"/>
                <a:gd name="T31" fmla="*/ 39 h 118"/>
                <a:gd name="T32" fmla="*/ 17 w 120"/>
                <a:gd name="T33" fmla="*/ 44 h 118"/>
                <a:gd name="T34" fmla="*/ 0 w 120"/>
                <a:gd name="T35" fmla="*/ 53 h 118"/>
                <a:gd name="T36" fmla="*/ 0 w 120"/>
                <a:gd name="T37" fmla="*/ 65 h 118"/>
                <a:gd name="T38" fmla="*/ 17 w 120"/>
                <a:gd name="T39" fmla="*/ 74 h 118"/>
                <a:gd name="T40" fmla="*/ 19 w 120"/>
                <a:gd name="T41" fmla="*/ 79 h 118"/>
                <a:gd name="T42" fmla="*/ 14 w 120"/>
                <a:gd name="T43" fmla="*/ 96 h 118"/>
                <a:gd name="T44" fmla="*/ 23 w 120"/>
                <a:gd name="T45" fmla="*/ 105 h 118"/>
                <a:gd name="T46" fmla="*/ 24 w 120"/>
                <a:gd name="T47" fmla="*/ 106 h 118"/>
                <a:gd name="T48" fmla="*/ 25 w 120"/>
                <a:gd name="T49" fmla="*/ 106 h 118"/>
                <a:gd name="T50" fmla="*/ 40 w 120"/>
                <a:gd name="T51" fmla="*/ 100 h 118"/>
                <a:gd name="T52" fmla="*/ 45 w 120"/>
                <a:gd name="T53" fmla="*/ 102 h 118"/>
                <a:gd name="T54" fmla="*/ 54 w 120"/>
                <a:gd name="T55" fmla="*/ 118 h 118"/>
                <a:gd name="T56" fmla="*/ 67 w 120"/>
                <a:gd name="T57" fmla="*/ 118 h 118"/>
                <a:gd name="T58" fmla="*/ 76 w 120"/>
                <a:gd name="T59" fmla="*/ 102 h 118"/>
                <a:gd name="T60" fmla="*/ 81 w 120"/>
                <a:gd name="T61" fmla="*/ 100 h 118"/>
                <a:gd name="T62" fmla="*/ 97 w 120"/>
                <a:gd name="T63" fmla="*/ 106 h 118"/>
                <a:gd name="T64" fmla="*/ 98 w 120"/>
                <a:gd name="T65" fmla="*/ 106 h 118"/>
                <a:gd name="T66" fmla="*/ 107 w 120"/>
                <a:gd name="T67" fmla="*/ 96 h 118"/>
                <a:gd name="T68" fmla="*/ 102 w 120"/>
                <a:gd name="T69" fmla="*/ 79 h 118"/>
                <a:gd name="T70" fmla="*/ 104 w 120"/>
                <a:gd name="T71" fmla="*/ 74 h 118"/>
                <a:gd name="T72" fmla="*/ 120 w 120"/>
                <a:gd name="T73" fmla="*/ 65 h 118"/>
                <a:gd name="T74" fmla="*/ 120 w 120"/>
                <a:gd name="T75" fmla="*/ 53 h 118"/>
                <a:gd name="T76" fmla="*/ 104 w 120"/>
                <a:gd name="T77" fmla="*/ 44 h 118"/>
                <a:gd name="T78" fmla="*/ 60 w 120"/>
                <a:gd name="T79" fmla="*/ 80 h 118"/>
                <a:gd name="T80" fmla="*/ 39 w 120"/>
                <a:gd name="T81" fmla="*/ 59 h 118"/>
                <a:gd name="T82" fmla="*/ 60 w 120"/>
                <a:gd name="T83" fmla="*/ 38 h 118"/>
                <a:gd name="T84" fmla="*/ 81 w 120"/>
                <a:gd name="T85" fmla="*/ 59 h 118"/>
                <a:gd name="T86" fmla="*/ 60 w 120"/>
                <a:gd name="T87" fmla="*/ 80 h 118"/>
                <a:gd name="T88" fmla="*/ 60 w 120"/>
                <a:gd name="T89" fmla="*/ 80 h 118"/>
                <a:gd name="T90" fmla="*/ 60 w 120"/>
                <a:gd name="T91" fmla="*/ 8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2"/>
                  </a:cubicBezTo>
                  <a:cubicBezTo>
                    <a:pt x="98" y="13"/>
                    <a:pt x="98" y="13"/>
                    <a:pt x="98" y="13"/>
                  </a:cubicBezTo>
                  <a:cubicBezTo>
                    <a:pt x="97" y="12"/>
                    <a:pt x="97" y="12"/>
                    <a:pt x="97" y="12"/>
                  </a:cubicBezTo>
                  <a:cubicBezTo>
                    <a:pt x="96" y="12"/>
                    <a:pt x="96" y="12"/>
                    <a:pt x="96" y="12"/>
                  </a:cubicBezTo>
                  <a:cubicBezTo>
                    <a:pt x="96" y="12"/>
                    <a:pt x="94" y="12"/>
                    <a:pt x="80" y="18"/>
                  </a:cubicBezTo>
                  <a:cubicBezTo>
                    <a:pt x="75" y="16"/>
                    <a:pt x="75" y="16"/>
                    <a:pt x="75" y="16"/>
                  </a:cubicBezTo>
                  <a:cubicBezTo>
                    <a:pt x="69" y="0"/>
                    <a:pt x="68" y="0"/>
                    <a:pt x="66" y="0"/>
                  </a:cubicBezTo>
                  <a:cubicBezTo>
                    <a:pt x="54" y="0"/>
                    <a:pt x="54" y="0"/>
                    <a:pt x="54" y="0"/>
                  </a:cubicBezTo>
                  <a:cubicBezTo>
                    <a:pt x="52" y="0"/>
                    <a:pt x="51" y="0"/>
                    <a:pt x="45" y="16"/>
                  </a:cubicBezTo>
                  <a:cubicBezTo>
                    <a:pt x="40" y="18"/>
                    <a:pt x="40" y="18"/>
                    <a:pt x="40" y="18"/>
                  </a:cubicBezTo>
                  <a:cubicBezTo>
                    <a:pt x="31" y="14"/>
                    <a:pt x="26" y="12"/>
                    <a:pt x="24" y="12"/>
                  </a:cubicBezTo>
                  <a:cubicBezTo>
                    <a:pt x="23" y="13"/>
                    <a:pt x="23" y="13"/>
                    <a:pt x="23" y="13"/>
                  </a:cubicBezTo>
                  <a:cubicBezTo>
                    <a:pt x="13" y="22"/>
                    <a:pt x="13" y="22"/>
                    <a:pt x="13" y="22"/>
                  </a:cubicBezTo>
                  <a:cubicBezTo>
                    <a:pt x="12" y="23"/>
                    <a:pt x="11" y="24"/>
                    <a:pt x="19" y="39"/>
                  </a:cubicBezTo>
                  <a:cubicBezTo>
                    <a:pt x="17" y="44"/>
                    <a:pt x="17" y="44"/>
                    <a:pt x="17" y="44"/>
                  </a:cubicBezTo>
                  <a:cubicBezTo>
                    <a:pt x="0" y="51"/>
                    <a:pt x="0" y="51"/>
                    <a:pt x="0" y="53"/>
                  </a:cubicBezTo>
                  <a:cubicBezTo>
                    <a:pt x="0" y="65"/>
                    <a:pt x="0" y="65"/>
                    <a:pt x="0" y="65"/>
                  </a:cubicBezTo>
                  <a:cubicBezTo>
                    <a:pt x="0" y="67"/>
                    <a:pt x="0" y="68"/>
                    <a:pt x="17" y="74"/>
                  </a:cubicBezTo>
                  <a:cubicBezTo>
                    <a:pt x="19" y="79"/>
                    <a:pt x="19" y="79"/>
                    <a:pt x="19" y="79"/>
                  </a:cubicBezTo>
                  <a:cubicBezTo>
                    <a:pt x="12" y="95"/>
                    <a:pt x="12" y="95"/>
                    <a:pt x="14" y="96"/>
                  </a:cubicBezTo>
                  <a:cubicBezTo>
                    <a:pt x="23" y="105"/>
                    <a:pt x="23" y="105"/>
                    <a:pt x="23" y="105"/>
                  </a:cubicBezTo>
                  <a:cubicBezTo>
                    <a:pt x="24" y="106"/>
                    <a:pt x="24" y="106"/>
                    <a:pt x="24" y="106"/>
                  </a:cubicBezTo>
                  <a:cubicBezTo>
                    <a:pt x="25" y="106"/>
                    <a:pt x="25" y="106"/>
                    <a:pt x="25" y="106"/>
                  </a:cubicBezTo>
                  <a:cubicBezTo>
                    <a:pt x="25" y="106"/>
                    <a:pt x="27" y="106"/>
                    <a:pt x="40" y="100"/>
                  </a:cubicBezTo>
                  <a:cubicBezTo>
                    <a:pt x="45" y="102"/>
                    <a:pt x="45" y="102"/>
                    <a:pt x="45" y="102"/>
                  </a:cubicBezTo>
                  <a:cubicBezTo>
                    <a:pt x="52" y="118"/>
                    <a:pt x="52" y="118"/>
                    <a:pt x="54" y="118"/>
                  </a:cubicBezTo>
                  <a:cubicBezTo>
                    <a:pt x="67" y="118"/>
                    <a:pt x="67" y="118"/>
                    <a:pt x="67" y="118"/>
                  </a:cubicBezTo>
                  <a:cubicBezTo>
                    <a:pt x="69" y="118"/>
                    <a:pt x="70" y="118"/>
                    <a:pt x="76" y="102"/>
                  </a:cubicBezTo>
                  <a:cubicBezTo>
                    <a:pt x="81" y="100"/>
                    <a:pt x="81" y="100"/>
                    <a:pt x="81" y="100"/>
                  </a:cubicBezTo>
                  <a:cubicBezTo>
                    <a:pt x="90" y="104"/>
                    <a:pt x="95" y="106"/>
                    <a:pt x="97" y="106"/>
                  </a:cubicBezTo>
                  <a:cubicBezTo>
                    <a:pt x="98" y="106"/>
                    <a:pt x="98" y="106"/>
                    <a:pt x="98" y="106"/>
                  </a:cubicBezTo>
                  <a:cubicBezTo>
                    <a:pt x="107" y="96"/>
                    <a:pt x="107" y="96"/>
                    <a:pt x="107" y="96"/>
                  </a:cubicBezTo>
                  <a:cubicBezTo>
                    <a:pt x="109" y="95"/>
                    <a:pt x="109" y="94"/>
                    <a:pt x="102" y="79"/>
                  </a:cubicBezTo>
                  <a:cubicBezTo>
                    <a:pt x="104" y="74"/>
                    <a:pt x="104" y="74"/>
                    <a:pt x="104" y="74"/>
                  </a:cubicBezTo>
                  <a:cubicBezTo>
                    <a:pt x="120" y="67"/>
                    <a:pt x="120" y="67"/>
                    <a:pt x="120" y="65"/>
                  </a:cubicBezTo>
                  <a:cubicBezTo>
                    <a:pt x="120" y="53"/>
                    <a:pt x="120" y="53"/>
                    <a:pt x="120" y="53"/>
                  </a:cubicBezTo>
                  <a:cubicBezTo>
                    <a:pt x="120" y="51"/>
                    <a:pt x="120" y="50"/>
                    <a:pt x="104" y="44"/>
                  </a:cubicBezTo>
                  <a:close/>
                  <a:moveTo>
                    <a:pt x="60" y="80"/>
                  </a:moveTo>
                  <a:cubicBezTo>
                    <a:pt x="49" y="80"/>
                    <a:pt x="39" y="70"/>
                    <a:pt x="39" y="59"/>
                  </a:cubicBezTo>
                  <a:cubicBezTo>
                    <a:pt x="39" y="48"/>
                    <a:pt x="49" y="38"/>
                    <a:pt x="60" y="38"/>
                  </a:cubicBezTo>
                  <a:cubicBezTo>
                    <a:pt x="72" y="38"/>
                    <a:pt x="81" y="48"/>
                    <a:pt x="81" y="59"/>
                  </a:cubicBezTo>
                  <a:cubicBezTo>
                    <a:pt x="81" y="70"/>
                    <a:pt x="72" y="80"/>
                    <a:pt x="60" y="80"/>
                  </a:cubicBezTo>
                  <a:close/>
                  <a:moveTo>
                    <a:pt x="60" y="80"/>
                  </a:moveTo>
                  <a:cubicBezTo>
                    <a:pt x="60" y="80"/>
                    <a:pt x="60" y="80"/>
                    <a:pt x="60" y="8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0" name="Freeform 18">
              <a:extLst>
                <a:ext uri="{FF2B5EF4-FFF2-40B4-BE49-F238E27FC236}">
                  <a16:creationId xmlns:a16="http://schemas.microsoft.com/office/drawing/2014/main" id="{9D985D04-D884-E04D-8F54-BBB569E34035}"/>
                </a:ext>
              </a:extLst>
            </p:cNvPr>
            <p:cNvSpPr>
              <a:spLocks noEditPoints="1"/>
            </p:cNvSpPr>
            <p:nvPr/>
          </p:nvSpPr>
          <p:spPr bwMode="auto">
            <a:xfrm>
              <a:off x="2557423" y="630560"/>
              <a:ext cx="217868" cy="199078"/>
            </a:xfrm>
            <a:custGeom>
              <a:avLst/>
              <a:gdLst>
                <a:gd name="T0" fmla="*/ 45 w 52"/>
                <a:gd name="T1" fmla="*/ 19 h 51"/>
                <a:gd name="T2" fmla="*/ 44 w 52"/>
                <a:gd name="T3" fmla="*/ 17 h 51"/>
                <a:gd name="T4" fmla="*/ 46 w 52"/>
                <a:gd name="T5" fmla="*/ 9 h 51"/>
                <a:gd name="T6" fmla="*/ 42 w 52"/>
                <a:gd name="T7" fmla="*/ 6 h 51"/>
                <a:gd name="T8" fmla="*/ 42 w 52"/>
                <a:gd name="T9" fmla="*/ 5 h 51"/>
                <a:gd name="T10" fmla="*/ 42 w 52"/>
                <a:gd name="T11" fmla="*/ 5 h 51"/>
                <a:gd name="T12" fmla="*/ 35 w 52"/>
                <a:gd name="T13" fmla="*/ 8 h 51"/>
                <a:gd name="T14" fmla="*/ 32 w 52"/>
                <a:gd name="T15" fmla="*/ 7 h 51"/>
                <a:gd name="T16" fmla="*/ 29 w 52"/>
                <a:gd name="T17" fmla="*/ 0 h 51"/>
                <a:gd name="T18" fmla="*/ 23 w 52"/>
                <a:gd name="T19" fmla="*/ 0 h 51"/>
                <a:gd name="T20" fmla="*/ 19 w 52"/>
                <a:gd name="T21" fmla="*/ 7 h 51"/>
                <a:gd name="T22" fmla="*/ 17 w 52"/>
                <a:gd name="T23" fmla="*/ 8 h 51"/>
                <a:gd name="T24" fmla="*/ 10 w 52"/>
                <a:gd name="T25" fmla="*/ 5 h 51"/>
                <a:gd name="T26" fmla="*/ 10 w 52"/>
                <a:gd name="T27" fmla="*/ 5 h 51"/>
                <a:gd name="T28" fmla="*/ 5 w 52"/>
                <a:gd name="T29" fmla="*/ 10 h 51"/>
                <a:gd name="T30" fmla="*/ 8 w 52"/>
                <a:gd name="T31" fmla="*/ 17 h 51"/>
                <a:gd name="T32" fmla="*/ 7 w 52"/>
                <a:gd name="T33" fmla="*/ 19 h 51"/>
                <a:gd name="T34" fmla="*/ 0 w 52"/>
                <a:gd name="T35" fmla="*/ 23 h 51"/>
                <a:gd name="T36" fmla="*/ 0 w 52"/>
                <a:gd name="T37" fmla="*/ 28 h 51"/>
                <a:gd name="T38" fmla="*/ 7 w 52"/>
                <a:gd name="T39" fmla="*/ 32 h 51"/>
                <a:gd name="T40" fmla="*/ 8 w 52"/>
                <a:gd name="T41" fmla="*/ 34 h 51"/>
                <a:gd name="T42" fmla="*/ 6 w 52"/>
                <a:gd name="T43" fmla="*/ 42 h 51"/>
                <a:gd name="T44" fmla="*/ 9 w 52"/>
                <a:gd name="T45" fmla="*/ 46 h 51"/>
                <a:gd name="T46" fmla="*/ 10 w 52"/>
                <a:gd name="T47" fmla="*/ 46 h 51"/>
                <a:gd name="T48" fmla="*/ 10 w 52"/>
                <a:gd name="T49" fmla="*/ 46 h 51"/>
                <a:gd name="T50" fmla="*/ 17 w 52"/>
                <a:gd name="T51" fmla="*/ 43 h 51"/>
                <a:gd name="T52" fmla="*/ 19 w 52"/>
                <a:gd name="T53" fmla="*/ 44 h 51"/>
                <a:gd name="T54" fmla="*/ 23 w 52"/>
                <a:gd name="T55" fmla="*/ 51 h 51"/>
                <a:gd name="T56" fmla="*/ 29 w 52"/>
                <a:gd name="T57" fmla="*/ 51 h 51"/>
                <a:gd name="T58" fmla="*/ 33 w 52"/>
                <a:gd name="T59" fmla="*/ 44 h 51"/>
                <a:gd name="T60" fmla="*/ 35 w 52"/>
                <a:gd name="T61" fmla="*/ 43 h 51"/>
                <a:gd name="T62" fmla="*/ 42 w 52"/>
                <a:gd name="T63" fmla="*/ 46 h 51"/>
                <a:gd name="T64" fmla="*/ 42 w 52"/>
                <a:gd name="T65" fmla="*/ 46 h 51"/>
                <a:gd name="T66" fmla="*/ 46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6" y="9"/>
                  </a:cubicBezTo>
                  <a:cubicBezTo>
                    <a:pt x="42" y="6"/>
                    <a:pt x="42" y="6"/>
                    <a:pt x="42" y="6"/>
                  </a:cubicBezTo>
                  <a:cubicBezTo>
                    <a:pt x="42" y="5"/>
                    <a:pt x="42" y="5"/>
                    <a:pt x="42" y="5"/>
                  </a:cubicBezTo>
                  <a:cubicBezTo>
                    <a:pt x="42" y="5"/>
                    <a:pt x="42" y="5"/>
                    <a:pt x="42" y="5"/>
                  </a:cubicBezTo>
                  <a:cubicBezTo>
                    <a:pt x="41" y="5"/>
                    <a:pt x="41" y="5"/>
                    <a:pt x="35" y="8"/>
                  </a:cubicBezTo>
                  <a:cubicBezTo>
                    <a:pt x="32" y="7"/>
                    <a:pt x="32" y="7"/>
                    <a:pt x="32" y="7"/>
                  </a:cubicBezTo>
                  <a:cubicBezTo>
                    <a:pt x="30" y="0"/>
                    <a:pt x="29" y="0"/>
                    <a:pt x="29" y="0"/>
                  </a:cubicBezTo>
                  <a:cubicBezTo>
                    <a:pt x="23" y="0"/>
                    <a:pt x="23" y="0"/>
                    <a:pt x="23" y="0"/>
                  </a:cubicBezTo>
                  <a:cubicBezTo>
                    <a:pt x="22" y="0"/>
                    <a:pt x="22" y="0"/>
                    <a:pt x="19" y="7"/>
                  </a:cubicBezTo>
                  <a:cubicBezTo>
                    <a:pt x="17" y="8"/>
                    <a:pt x="17" y="8"/>
                    <a:pt x="17" y="8"/>
                  </a:cubicBezTo>
                  <a:cubicBezTo>
                    <a:pt x="13" y="6"/>
                    <a:pt x="11" y="5"/>
                    <a:pt x="10" y="5"/>
                  </a:cubicBezTo>
                  <a:cubicBezTo>
                    <a:pt x="10" y="5"/>
                    <a:pt x="10" y="5"/>
                    <a:pt x="10" y="5"/>
                  </a:cubicBezTo>
                  <a:cubicBezTo>
                    <a:pt x="5" y="10"/>
                    <a:pt x="5" y="10"/>
                    <a:pt x="5" y="10"/>
                  </a:cubicBezTo>
                  <a:cubicBezTo>
                    <a:pt x="5" y="10"/>
                    <a:pt x="5" y="10"/>
                    <a:pt x="8" y="17"/>
                  </a:cubicBezTo>
                  <a:cubicBezTo>
                    <a:pt x="7" y="19"/>
                    <a:pt x="7" y="19"/>
                    <a:pt x="7" y="19"/>
                  </a:cubicBezTo>
                  <a:cubicBezTo>
                    <a:pt x="0" y="22"/>
                    <a:pt x="0" y="22"/>
                    <a:pt x="0" y="23"/>
                  </a:cubicBezTo>
                  <a:cubicBezTo>
                    <a:pt x="0" y="28"/>
                    <a:pt x="0" y="28"/>
                    <a:pt x="0" y="28"/>
                  </a:cubicBezTo>
                  <a:cubicBezTo>
                    <a:pt x="0" y="29"/>
                    <a:pt x="0" y="30"/>
                    <a:pt x="7" y="32"/>
                  </a:cubicBezTo>
                  <a:cubicBezTo>
                    <a:pt x="8" y="34"/>
                    <a:pt x="8" y="34"/>
                    <a:pt x="8" y="34"/>
                  </a:cubicBezTo>
                  <a:cubicBezTo>
                    <a:pt x="5" y="41"/>
                    <a:pt x="5" y="41"/>
                    <a:pt x="6" y="42"/>
                  </a:cubicBezTo>
                  <a:cubicBezTo>
                    <a:pt x="9" y="46"/>
                    <a:pt x="9" y="46"/>
                    <a:pt x="9" y="46"/>
                  </a:cubicBezTo>
                  <a:cubicBezTo>
                    <a:pt x="10" y="46"/>
                    <a:pt x="10" y="46"/>
                    <a:pt x="10" y="46"/>
                  </a:cubicBezTo>
                  <a:cubicBezTo>
                    <a:pt x="10" y="46"/>
                    <a:pt x="10" y="46"/>
                    <a:pt x="10" y="46"/>
                  </a:cubicBezTo>
                  <a:cubicBezTo>
                    <a:pt x="11" y="46"/>
                    <a:pt x="11" y="46"/>
                    <a:pt x="17" y="43"/>
                  </a:cubicBezTo>
                  <a:cubicBezTo>
                    <a:pt x="19" y="44"/>
                    <a:pt x="19" y="44"/>
                    <a:pt x="19" y="44"/>
                  </a:cubicBezTo>
                  <a:cubicBezTo>
                    <a:pt x="22" y="51"/>
                    <a:pt x="22" y="51"/>
                    <a:pt x="23" y="51"/>
                  </a:cubicBezTo>
                  <a:cubicBezTo>
                    <a:pt x="29" y="51"/>
                    <a:pt x="29" y="51"/>
                    <a:pt x="29" y="51"/>
                  </a:cubicBezTo>
                  <a:cubicBezTo>
                    <a:pt x="30" y="51"/>
                    <a:pt x="30" y="51"/>
                    <a:pt x="33" y="44"/>
                  </a:cubicBezTo>
                  <a:cubicBezTo>
                    <a:pt x="35" y="43"/>
                    <a:pt x="35" y="43"/>
                    <a:pt x="35" y="43"/>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29"/>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1" name="Freeform 19">
              <a:extLst>
                <a:ext uri="{FF2B5EF4-FFF2-40B4-BE49-F238E27FC236}">
                  <a16:creationId xmlns:a16="http://schemas.microsoft.com/office/drawing/2014/main" id="{A8B8C933-04AE-5B47-B28A-371C8F24696F}"/>
                </a:ext>
              </a:extLst>
            </p:cNvPr>
            <p:cNvSpPr>
              <a:spLocks noEditPoints="1"/>
            </p:cNvSpPr>
            <p:nvPr/>
          </p:nvSpPr>
          <p:spPr bwMode="auto">
            <a:xfrm>
              <a:off x="3273875" y="2188056"/>
              <a:ext cx="217868" cy="202982"/>
            </a:xfrm>
            <a:custGeom>
              <a:avLst/>
              <a:gdLst>
                <a:gd name="T0" fmla="*/ 45 w 52"/>
                <a:gd name="T1" fmla="*/ 19 h 52"/>
                <a:gd name="T2" fmla="*/ 44 w 52"/>
                <a:gd name="T3" fmla="*/ 17 h 52"/>
                <a:gd name="T4" fmla="*/ 46 w 52"/>
                <a:gd name="T5" fmla="*/ 10 h 52"/>
                <a:gd name="T6" fmla="*/ 42 w 52"/>
                <a:gd name="T7" fmla="*/ 6 h 52"/>
                <a:gd name="T8" fmla="*/ 42 w 52"/>
                <a:gd name="T9" fmla="*/ 5 h 52"/>
                <a:gd name="T10" fmla="*/ 41 w 52"/>
                <a:gd name="T11" fmla="*/ 5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19 h 52"/>
                <a:gd name="T34" fmla="*/ 0 w 52"/>
                <a:gd name="T35" fmla="*/ 23 h 52"/>
                <a:gd name="T36" fmla="*/ 0 w 52"/>
                <a:gd name="T37" fmla="*/ 29 h 52"/>
                <a:gd name="T38" fmla="*/ 7 w 52"/>
                <a:gd name="T39" fmla="*/ 32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5 w 52"/>
                <a:gd name="T61" fmla="*/ 44 h 52"/>
                <a:gd name="T62" fmla="*/ 42 w 52"/>
                <a:gd name="T63" fmla="*/ 46 h 52"/>
                <a:gd name="T64" fmla="*/ 42 w 52"/>
                <a:gd name="T65" fmla="*/ 46 h 52"/>
                <a:gd name="T66" fmla="*/ 46 w 52"/>
                <a:gd name="T67" fmla="*/ 42 h 52"/>
                <a:gd name="T68" fmla="*/ 44 w 52"/>
                <a:gd name="T69" fmla="*/ 34 h 52"/>
                <a:gd name="T70" fmla="*/ 45 w 52"/>
                <a:gd name="T71" fmla="*/ 32 h 52"/>
                <a:gd name="T72" fmla="*/ 52 w 52"/>
                <a:gd name="T73" fmla="*/ 29 h 52"/>
                <a:gd name="T74" fmla="*/ 52 w 52"/>
                <a:gd name="T75" fmla="*/ 23 h 52"/>
                <a:gd name="T76" fmla="*/ 45 w 52"/>
                <a:gd name="T77" fmla="*/ 19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19"/>
                  </a:moveTo>
                  <a:cubicBezTo>
                    <a:pt x="44" y="17"/>
                    <a:pt x="44" y="17"/>
                    <a:pt x="44" y="17"/>
                  </a:cubicBezTo>
                  <a:cubicBezTo>
                    <a:pt x="47" y="10"/>
                    <a:pt x="47" y="10"/>
                    <a:pt x="46" y="10"/>
                  </a:cubicBezTo>
                  <a:cubicBezTo>
                    <a:pt x="42" y="6"/>
                    <a:pt x="42" y="6"/>
                    <a:pt x="42" y="6"/>
                  </a:cubicBezTo>
                  <a:cubicBezTo>
                    <a:pt x="42" y="5"/>
                    <a:pt x="42" y="5"/>
                    <a:pt x="42" y="5"/>
                  </a:cubicBezTo>
                  <a:cubicBezTo>
                    <a:pt x="41" y="5"/>
                    <a:pt x="41" y="5"/>
                    <a:pt x="41" y="5"/>
                  </a:cubicBezTo>
                  <a:cubicBezTo>
                    <a:pt x="41" y="5"/>
                    <a:pt x="40" y="5"/>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6"/>
                    <a:pt x="11" y="6"/>
                    <a:pt x="10" y="6"/>
                  </a:cubicBezTo>
                  <a:cubicBezTo>
                    <a:pt x="9" y="6"/>
                    <a:pt x="9" y="6"/>
                    <a:pt x="9" y="6"/>
                  </a:cubicBezTo>
                  <a:cubicBezTo>
                    <a:pt x="5" y="10"/>
                    <a:pt x="5" y="10"/>
                    <a:pt x="5" y="10"/>
                  </a:cubicBezTo>
                  <a:cubicBezTo>
                    <a:pt x="5" y="10"/>
                    <a:pt x="4" y="11"/>
                    <a:pt x="8" y="17"/>
                  </a:cubicBezTo>
                  <a:cubicBezTo>
                    <a:pt x="7" y="19"/>
                    <a:pt x="7" y="19"/>
                    <a:pt x="7" y="19"/>
                  </a:cubicBezTo>
                  <a:cubicBezTo>
                    <a:pt x="0" y="22"/>
                    <a:pt x="0" y="22"/>
                    <a:pt x="0" y="23"/>
                  </a:cubicBezTo>
                  <a:cubicBezTo>
                    <a:pt x="0" y="29"/>
                    <a:pt x="0" y="29"/>
                    <a:pt x="0" y="29"/>
                  </a:cubicBezTo>
                  <a:cubicBezTo>
                    <a:pt x="0" y="30"/>
                    <a:pt x="0" y="30"/>
                    <a:pt x="7" y="32"/>
                  </a:cubicBezTo>
                  <a:cubicBezTo>
                    <a:pt x="8" y="35"/>
                    <a:pt x="8" y="35"/>
                    <a:pt x="8" y="35"/>
                  </a:cubicBezTo>
                  <a:cubicBezTo>
                    <a:pt x="5" y="41"/>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5" y="44"/>
                    <a:pt x="35" y="44"/>
                    <a:pt x="35" y="44"/>
                  </a:cubicBezTo>
                  <a:cubicBezTo>
                    <a:pt x="39" y="45"/>
                    <a:pt x="41" y="46"/>
                    <a:pt x="42" y="46"/>
                  </a:cubicBezTo>
                  <a:cubicBezTo>
                    <a:pt x="42" y="46"/>
                    <a:pt x="42" y="46"/>
                    <a:pt x="42" y="46"/>
                  </a:cubicBezTo>
                  <a:cubicBezTo>
                    <a:pt x="46" y="42"/>
                    <a:pt x="46" y="42"/>
                    <a:pt x="46" y="42"/>
                  </a:cubicBezTo>
                  <a:cubicBezTo>
                    <a:pt x="47" y="41"/>
                    <a:pt x="47" y="41"/>
                    <a:pt x="44" y="34"/>
                  </a:cubicBezTo>
                  <a:cubicBezTo>
                    <a:pt x="45" y="32"/>
                    <a:pt x="45" y="32"/>
                    <a:pt x="45" y="32"/>
                  </a:cubicBezTo>
                  <a:cubicBezTo>
                    <a:pt x="52" y="30"/>
                    <a:pt x="52" y="29"/>
                    <a:pt x="52" y="29"/>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2" name="Freeform 20">
              <a:extLst>
                <a:ext uri="{FF2B5EF4-FFF2-40B4-BE49-F238E27FC236}">
                  <a16:creationId xmlns:a16="http://schemas.microsoft.com/office/drawing/2014/main" id="{4A51DA9B-3B82-8848-AB64-EC04566C9A90}"/>
                </a:ext>
              </a:extLst>
            </p:cNvPr>
            <p:cNvSpPr>
              <a:spLocks noEditPoints="1"/>
            </p:cNvSpPr>
            <p:nvPr/>
          </p:nvSpPr>
          <p:spPr bwMode="auto">
            <a:xfrm>
              <a:off x="3789218" y="2012399"/>
              <a:ext cx="219963" cy="202982"/>
            </a:xfrm>
            <a:custGeom>
              <a:avLst/>
              <a:gdLst>
                <a:gd name="T0" fmla="*/ 45 w 52"/>
                <a:gd name="T1" fmla="*/ 20 h 52"/>
                <a:gd name="T2" fmla="*/ 44 w 52"/>
                <a:gd name="T3" fmla="*/ 17 h 52"/>
                <a:gd name="T4" fmla="*/ 46 w 52"/>
                <a:gd name="T5" fmla="*/ 10 h 52"/>
                <a:gd name="T6" fmla="*/ 42 w 52"/>
                <a:gd name="T7" fmla="*/ 6 h 52"/>
                <a:gd name="T8" fmla="*/ 42 w 52"/>
                <a:gd name="T9" fmla="*/ 6 h 52"/>
                <a:gd name="T10" fmla="*/ 41 w 52"/>
                <a:gd name="T11" fmla="*/ 6 h 52"/>
                <a:gd name="T12" fmla="*/ 34 w 52"/>
                <a:gd name="T13" fmla="*/ 8 h 52"/>
                <a:gd name="T14" fmla="*/ 32 w 52"/>
                <a:gd name="T15" fmla="*/ 7 h 52"/>
                <a:gd name="T16" fmla="*/ 28 w 52"/>
                <a:gd name="T17" fmla="*/ 0 h 52"/>
                <a:gd name="T18" fmla="*/ 23 w 52"/>
                <a:gd name="T19" fmla="*/ 0 h 52"/>
                <a:gd name="T20" fmla="*/ 19 w 52"/>
                <a:gd name="T21" fmla="*/ 7 h 52"/>
                <a:gd name="T22" fmla="*/ 17 w 52"/>
                <a:gd name="T23" fmla="*/ 8 h 52"/>
                <a:gd name="T24" fmla="*/ 10 w 52"/>
                <a:gd name="T25" fmla="*/ 6 h 52"/>
                <a:gd name="T26" fmla="*/ 9 w 52"/>
                <a:gd name="T27" fmla="*/ 6 h 52"/>
                <a:gd name="T28" fmla="*/ 5 w 52"/>
                <a:gd name="T29" fmla="*/ 10 h 52"/>
                <a:gd name="T30" fmla="*/ 8 w 52"/>
                <a:gd name="T31" fmla="*/ 17 h 52"/>
                <a:gd name="T32" fmla="*/ 7 w 52"/>
                <a:gd name="T33" fmla="*/ 20 h 52"/>
                <a:gd name="T34" fmla="*/ 0 w 52"/>
                <a:gd name="T35" fmla="*/ 23 h 52"/>
                <a:gd name="T36" fmla="*/ 0 w 52"/>
                <a:gd name="T37" fmla="*/ 29 h 52"/>
                <a:gd name="T38" fmla="*/ 7 w 52"/>
                <a:gd name="T39" fmla="*/ 33 h 52"/>
                <a:gd name="T40" fmla="*/ 8 w 52"/>
                <a:gd name="T41" fmla="*/ 35 h 52"/>
                <a:gd name="T42" fmla="*/ 5 w 52"/>
                <a:gd name="T43" fmla="*/ 42 h 52"/>
                <a:gd name="T44" fmla="*/ 9 w 52"/>
                <a:gd name="T45" fmla="*/ 46 h 52"/>
                <a:gd name="T46" fmla="*/ 10 w 52"/>
                <a:gd name="T47" fmla="*/ 46 h 52"/>
                <a:gd name="T48" fmla="*/ 10 w 52"/>
                <a:gd name="T49" fmla="*/ 46 h 52"/>
                <a:gd name="T50" fmla="*/ 17 w 52"/>
                <a:gd name="T51" fmla="*/ 44 h 52"/>
                <a:gd name="T52" fmla="*/ 19 w 52"/>
                <a:gd name="T53" fmla="*/ 45 h 52"/>
                <a:gd name="T54" fmla="*/ 23 w 52"/>
                <a:gd name="T55" fmla="*/ 52 h 52"/>
                <a:gd name="T56" fmla="*/ 29 w 52"/>
                <a:gd name="T57" fmla="*/ 52 h 52"/>
                <a:gd name="T58" fmla="*/ 32 w 52"/>
                <a:gd name="T59" fmla="*/ 45 h 52"/>
                <a:gd name="T60" fmla="*/ 34 w 52"/>
                <a:gd name="T61" fmla="*/ 44 h 52"/>
                <a:gd name="T62" fmla="*/ 41 w 52"/>
                <a:gd name="T63" fmla="*/ 46 h 52"/>
                <a:gd name="T64" fmla="*/ 42 w 52"/>
                <a:gd name="T65" fmla="*/ 46 h 52"/>
                <a:gd name="T66" fmla="*/ 46 w 52"/>
                <a:gd name="T67" fmla="*/ 42 h 52"/>
                <a:gd name="T68" fmla="*/ 44 w 52"/>
                <a:gd name="T69" fmla="*/ 35 h 52"/>
                <a:gd name="T70" fmla="*/ 45 w 52"/>
                <a:gd name="T71" fmla="*/ 32 h 52"/>
                <a:gd name="T72" fmla="*/ 52 w 52"/>
                <a:gd name="T73" fmla="*/ 29 h 52"/>
                <a:gd name="T74" fmla="*/ 52 w 52"/>
                <a:gd name="T75" fmla="*/ 23 h 52"/>
                <a:gd name="T76" fmla="*/ 45 w 52"/>
                <a:gd name="T77" fmla="*/ 20 h 52"/>
                <a:gd name="T78" fmla="*/ 26 w 52"/>
                <a:gd name="T79" fmla="*/ 35 h 52"/>
                <a:gd name="T80" fmla="*/ 17 w 52"/>
                <a:gd name="T81" fmla="*/ 26 h 52"/>
                <a:gd name="T82" fmla="*/ 26 w 52"/>
                <a:gd name="T83" fmla="*/ 17 h 52"/>
                <a:gd name="T84" fmla="*/ 35 w 52"/>
                <a:gd name="T85" fmla="*/ 26 h 52"/>
                <a:gd name="T86" fmla="*/ 26 w 52"/>
                <a:gd name="T87" fmla="*/ 35 h 52"/>
                <a:gd name="T88" fmla="*/ 26 w 52"/>
                <a:gd name="T89" fmla="*/ 35 h 52"/>
                <a:gd name="T90" fmla="*/ 26 w 52"/>
                <a:gd name="T9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2">
                  <a:moveTo>
                    <a:pt x="45" y="20"/>
                  </a:moveTo>
                  <a:cubicBezTo>
                    <a:pt x="44" y="17"/>
                    <a:pt x="44" y="17"/>
                    <a:pt x="44" y="17"/>
                  </a:cubicBezTo>
                  <a:cubicBezTo>
                    <a:pt x="47" y="10"/>
                    <a:pt x="47" y="10"/>
                    <a:pt x="46" y="10"/>
                  </a:cubicBezTo>
                  <a:cubicBezTo>
                    <a:pt x="42" y="6"/>
                    <a:pt x="42" y="6"/>
                    <a:pt x="42" y="6"/>
                  </a:cubicBezTo>
                  <a:cubicBezTo>
                    <a:pt x="42" y="6"/>
                    <a:pt x="42" y="6"/>
                    <a:pt x="42" y="6"/>
                  </a:cubicBezTo>
                  <a:cubicBezTo>
                    <a:pt x="41" y="6"/>
                    <a:pt x="41" y="6"/>
                    <a:pt x="41" y="6"/>
                  </a:cubicBezTo>
                  <a:cubicBezTo>
                    <a:pt x="41" y="6"/>
                    <a:pt x="40" y="6"/>
                    <a:pt x="34" y="8"/>
                  </a:cubicBezTo>
                  <a:cubicBezTo>
                    <a:pt x="32" y="7"/>
                    <a:pt x="32" y="7"/>
                    <a:pt x="32" y="7"/>
                  </a:cubicBezTo>
                  <a:cubicBezTo>
                    <a:pt x="29" y="0"/>
                    <a:pt x="29" y="0"/>
                    <a:pt x="28" y="0"/>
                  </a:cubicBezTo>
                  <a:cubicBezTo>
                    <a:pt x="23" y="0"/>
                    <a:pt x="23" y="0"/>
                    <a:pt x="23" y="0"/>
                  </a:cubicBezTo>
                  <a:cubicBezTo>
                    <a:pt x="22" y="0"/>
                    <a:pt x="22" y="0"/>
                    <a:pt x="19" y="7"/>
                  </a:cubicBezTo>
                  <a:cubicBezTo>
                    <a:pt x="17" y="8"/>
                    <a:pt x="17" y="8"/>
                    <a:pt x="17" y="8"/>
                  </a:cubicBezTo>
                  <a:cubicBezTo>
                    <a:pt x="13" y="7"/>
                    <a:pt x="11" y="6"/>
                    <a:pt x="10" y="6"/>
                  </a:cubicBezTo>
                  <a:cubicBezTo>
                    <a:pt x="9" y="6"/>
                    <a:pt x="9" y="6"/>
                    <a:pt x="9" y="6"/>
                  </a:cubicBezTo>
                  <a:cubicBezTo>
                    <a:pt x="5" y="10"/>
                    <a:pt x="5" y="10"/>
                    <a:pt x="5" y="10"/>
                  </a:cubicBezTo>
                  <a:cubicBezTo>
                    <a:pt x="5" y="10"/>
                    <a:pt x="4" y="11"/>
                    <a:pt x="8" y="17"/>
                  </a:cubicBezTo>
                  <a:cubicBezTo>
                    <a:pt x="7" y="20"/>
                    <a:pt x="7" y="20"/>
                    <a:pt x="7" y="20"/>
                  </a:cubicBezTo>
                  <a:cubicBezTo>
                    <a:pt x="0" y="22"/>
                    <a:pt x="0" y="23"/>
                    <a:pt x="0" y="23"/>
                  </a:cubicBezTo>
                  <a:cubicBezTo>
                    <a:pt x="0" y="29"/>
                    <a:pt x="0" y="29"/>
                    <a:pt x="0" y="29"/>
                  </a:cubicBezTo>
                  <a:cubicBezTo>
                    <a:pt x="0" y="30"/>
                    <a:pt x="0" y="30"/>
                    <a:pt x="7" y="33"/>
                  </a:cubicBezTo>
                  <a:cubicBezTo>
                    <a:pt x="8" y="35"/>
                    <a:pt x="8" y="35"/>
                    <a:pt x="8" y="35"/>
                  </a:cubicBezTo>
                  <a:cubicBezTo>
                    <a:pt x="5" y="42"/>
                    <a:pt x="5" y="42"/>
                    <a:pt x="5" y="42"/>
                  </a:cubicBezTo>
                  <a:cubicBezTo>
                    <a:pt x="9" y="46"/>
                    <a:pt x="9" y="46"/>
                    <a:pt x="9" y="46"/>
                  </a:cubicBezTo>
                  <a:cubicBezTo>
                    <a:pt x="10" y="46"/>
                    <a:pt x="10" y="46"/>
                    <a:pt x="10" y="46"/>
                  </a:cubicBezTo>
                  <a:cubicBezTo>
                    <a:pt x="10" y="46"/>
                    <a:pt x="10" y="46"/>
                    <a:pt x="10" y="46"/>
                  </a:cubicBezTo>
                  <a:cubicBezTo>
                    <a:pt x="10" y="46"/>
                    <a:pt x="11" y="46"/>
                    <a:pt x="17" y="44"/>
                  </a:cubicBezTo>
                  <a:cubicBezTo>
                    <a:pt x="19" y="45"/>
                    <a:pt x="19" y="45"/>
                    <a:pt x="19" y="45"/>
                  </a:cubicBezTo>
                  <a:cubicBezTo>
                    <a:pt x="22" y="52"/>
                    <a:pt x="22" y="52"/>
                    <a:pt x="23" y="52"/>
                  </a:cubicBezTo>
                  <a:cubicBezTo>
                    <a:pt x="29" y="52"/>
                    <a:pt x="29" y="52"/>
                    <a:pt x="29" y="52"/>
                  </a:cubicBezTo>
                  <a:cubicBezTo>
                    <a:pt x="29" y="52"/>
                    <a:pt x="30" y="52"/>
                    <a:pt x="32" y="45"/>
                  </a:cubicBezTo>
                  <a:cubicBezTo>
                    <a:pt x="34" y="44"/>
                    <a:pt x="34" y="44"/>
                    <a:pt x="34" y="44"/>
                  </a:cubicBezTo>
                  <a:cubicBezTo>
                    <a:pt x="38" y="45"/>
                    <a:pt x="41" y="46"/>
                    <a:pt x="41" y="46"/>
                  </a:cubicBezTo>
                  <a:cubicBezTo>
                    <a:pt x="42" y="46"/>
                    <a:pt x="42" y="46"/>
                    <a:pt x="42" y="46"/>
                  </a:cubicBezTo>
                  <a:cubicBezTo>
                    <a:pt x="46" y="42"/>
                    <a:pt x="46" y="42"/>
                    <a:pt x="46" y="42"/>
                  </a:cubicBezTo>
                  <a:cubicBezTo>
                    <a:pt x="47" y="42"/>
                    <a:pt x="47" y="41"/>
                    <a:pt x="44" y="35"/>
                  </a:cubicBezTo>
                  <a:cubicBezTo>
                    <a:pt x="45" y="32"/>
                    <a:pt x="45" y="32"/>
                    <a:pt x="45" y="32"/>
                  </a:cubicBezTo>
                  <a:cubicBezTo>
                    <a:pt x="52" y="30"/>
                    <a:pt x="52" y="29"/>
                    <a:pt x="52" y="29"/>
                  </a:cubicBezTo>
                  <a:cubicBezTo>
                    <a:pt x="52" y="23"/>
                    <a:pt x="52" y="23"/>
                    <a:pt x="52" y="23"/>
                  </a:cubicBezTo>
                  <a:cubicBezTo>
                    <a:pt x="52" y="22"/>
                    <a:pt x="52" y="22"/>
                    <a:pt x="45" y="20"/>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3" name="Freeform 21">
              <a:extLst>
                <a:ext uri="{FF2B5EF4-FFF2-40B4-BE49-F238E27FC236}">
                  <a16:creationId xmlns:a16="http://schemas.microsoft.com/office/drawing/2014/main" id="{841275BC-DECF-7A44-A0E0-BA5F357F21B1}"/>
                </a:ext>
              </a:extLst>
            </p:cNvPr>
            <p:cNvSpPr>
              <a:spLocks noEditPoints="1"/>
            </p:cNvSpPr>
            <p:nvPr/>
          </p:nvSpPr>
          <p:spPr bwMode="auto">
            <a:xfrm>
              <a:off x="2318606" y="1608387"/>
              <a:ext cx="293284" cy="267391"/>
            </a:xfrm>
            <a:custGeom>
              <a:avLst/>
              <a:gdLst>
                <a:gd name="T0" fmla="*/ 61 w 70"/>
                <a:gd name="T1" fmla="*/ 25 h 68"/>
                <a:gd name="T2" fmla="*/ 59 w 70"/>
                <a:gd name="T3" fmla="*/ 22 h 68"/>
                <a:gd name="T4" fmla="*/ 62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8 w 70"/>
                <a:gd name="T29" fmla="*/ 12 h 68"/>
                <a:gd name="T30" fmla="*/ 11 w 70"/>
                <a:gd name="T31" fmla="*/ 22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3 w 70"/>
                <a:gd name="T47" fmla="*/ 61 h 68"/>
                <a:gd name="T48" fmla="*/ 14 w 70"/>
                <a:gd name="T49" fmla="*/ 61 h 68"/>
                <a:gd name="T50" fmla="*/ 23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59 w 70"/>
                <a:gd name="T69" fmla="*/ 45 h 68"/>
                <a:gd name="T70" fmla="*/ 61 w 70"/>
                <a:gd name="T71" fmla="*/ 43 h 68"/>
                <a:gd name="T72" fmla="*/ 70 w 70"/>
                <a:gd name="T73" fmla="*/ 37 h 68"/>
                <a:gd name="T74" fmla="*/ 70 w 70"/>
                <a:gd name="T75" fmla="*/ 30 h 68"/>
                <a:gd name="T76" fmla="*/ 61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59" y="22"/>
                    <a:pt x="59" y="22"/>
                    <a:pt x="59" y="22"/>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3"/>
                    <a:pt x="11" y="22"/>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1"/>
                    <a:pt x="13" y="61"/>
                    <a:pt x="13" y="61"/>
                  </a:cubicBezTo>
                  <a:cubicBezTo>
                    <a:pt x="14" y="61"/>
                    <a:pt x="14" y="61"/>
                    <a:pt x="14" y="61"/>
                  </a:cubicBezTo>
                  <a:cubicBezTo>
                    <a:pt x="14" y="61"/>
                    <a:pt x="15" y="61"/>
                    <a:pt x="23" y="58"/>
                  </a:cubicBezTo>
                  <a:cubicBezTo>
                    <a:pt x="26" y="59"/>
                    <a:pt x="26" y="59"/>
                    <a:pt x="26" y="59"/>
                  </a:cubicBezTo>
                  <a:cubicBezTo>
                    <a:pt x="30" y="68"/>
                    <a:pt x="30" y="68"/>
                    <a:pt x="32"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5"/>
                  </a:cubicBezTo>
                  <a:cubicBezTo>
                    <a:pt x="61" y="43"/>
                    <a:pt x="61" y="43"/>
                    <a:pt x="61" y="43"/>
                  </a:cubicBezTo>
                  <a:cubicBezTo>
                    <a:pt x="70" y="39"/>
                    <a:pt x="70" y="39"/>
                    <a:pt x="70" y="37"/>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4" name="Freeform 22">
              <a:extLst>
                <a:ext uri="{FF2B5EF4-FFF2-40B4-BE49-F238E27FC236}">
                  <a16:creationId xmlns:a16="http://schemas.microsoft.com/office/drawing/2014/main" id="{9FDEF810-49D5-3145-85E0-9B910E9DCFDA}"/>
                </a:ext>
              </a:extLst>
            </p:cNvPr>
            <p:cNvSpPr>
              <a:spLocks noEditPoints="1"/>
            </p:cNvSpPr>
            <p:nvPr/>
          </p:nvSpPr>
          <p:spPr bwMode="auto">
            <a:xfrm>
              <a:off x="2863277" y="2113889"/>
              <a:ext cx="297475" cy="269341"/>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5" name="Freeform 23">
              <a:extLst>
                <a:ext uri="{FF2B5EF4-FFF2-40B4-BE49-F238E27FC236}">
                  <a16:creationId xmlns:a16="http://schemas.microsoft.com/office/drawing/2014/main" id="{47AD9155-9D3E-5F4B-8765-31F8FDE5A2C7}"/>
                </a:ext>
              </a:extLst>
            </p:cNvPr>
            <p:cNvSpPr>
              <a:spLocks noEditPoints="1"/>
            </p:cNvSpPr>
            <p:nvPr/>
          </p:nvSpPr>
          <p:spPr bwMode="auto">
            <a:xfrm>
              <a:off x="2561613" y="3056585"/>
              <a:ext cx="297475" cy="271293"/>
            </a:xfrm>
            <a:custGeom>
              <a:avLst/>
              <a:gdLst>
                <a:gd name="T0" fmla="*/ 61 w 71"/>
                <a:gd name="T1" fmla="*/ 26 h 69"/>
                <a:gd name="T2" fmla="*/ 60 w 71"/>
                <a:gd name="T3" fmla="*/ 23 h 69"/>
                <a:gd name="T4" fmla="*/ 63 w 71"/>
                <a:gd name="T5" fmla="*/ 12 h 69"/>
                <a:gd name="T6" fmla="*/ 58 w 71"/>
                <a:gd name="T7" fmla="*/ 7 h 69"/>
                <a:gd name="T8" fmla="*/ 57 w 71"/>
                <a:gd name="T9" fmla="*/ 7 h 69"/>
                <a:gd name="T10" fmla="*/ 56 w 71"/>
                <a:gd name="T11" fmla="*/ 7 h 69"/>
                <a:gd name="T12" fmla="*/ 47 w 71"/>
                <a:gd name="T13" fmla="*/ 10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3"/>
                    <a:pt x="64" y="13"/>
                    <a:pt x="63" y="12"/>
                  </a:cubicBezTo>
                  <a:cubicBezTo>
                    <a:pt x="58" y="7"/>
                    <a:pt x="58" y="7"/>
                    <a:pt x="58"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29"/>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6" name="Freeform 24">
              <a:extLst>
                <a:ext uri="{FF2B5EF4-FFF2-40B4-BE49-F238E27FC236}">
                  <a16:creationId xmlns:a16="http://schemas.microsoft.com/office/drawing/2014/main" id="{0B2EB039-2309-734D-80E5-88DE192C1EF2}"/>
                </a:ext>
              </a:extLst>
            </p:cNvPr>
            <p:cNvSpPr>
              <a:spLocks noEditPoints="1"/>
            </p:cNvSpPr>
            <p:nvPr/>
          </p:nvSpPr>
          <p:spPr bwMode="auto">
            <a:xfrm>
              <a:off x="3056007" y="3616737"/>
              <a:ext cx="293284" cy="269341"/>
            </a:xfrm>
            <a:custGeom>
              <a:avLst/>
              <a:gdLst>
                <a:gd name="T0" fmla="*/ 61 w 70"/>
                <a:gd name="T1" fmla="*/ 26 h 69"/>
                <a:gd name="T2" fmla="*/ 60 w 70"/>
                <a:gd name="T3" fmla="*/ 23 h 69"/>
                <a:gd name="T4" fmla="*/ 63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4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4 w 70"/>
                <a:gd name="T47" fmla="*/ 62 h 69"/>
                <a:gd name="T48" fmla="*/ 14 w 70"/>
                <a:gd name="T49" fmla="*/ 62 h 69"/>
                <a:gd name="T50" fmla="*/ 24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60 w 70"/>
                <a:gd name="T69" fmla="*/ 46 h 69"/>
                <a:gd name="T70" fmla="*/ 61 w 70"/>
                <a:gd name="T71" fmla="*/ 43 h 69"/>
                <a:gd name="T72" fmla="*/ 70 w 70"/>
                <a:gd name="T73" fmla="*/ 38 h 69"/>
                <a:gd name="T74" fmla="*/ 70 w 70"/>
                <a:gd name="T75" fmla="*/ 30 h 69"/>
                <a:gd name="T76" fmla="*/ 61 w 70"/>
                <a:gd name="T77" fmla="*/ 26 h 69"/>
                <a:gd name="T78" fmla="*/ 35 w 70"/>
                <a:gd name="T79" fmla="*/ 46 h 69"/>
                <a:gd name="T80" fmla="*/ 23 w 70"/>
                <a:gd name="T81" fmla="*/ 34 h 69"/>
                <a:gd name="T82" fmla="*/ 35 w 70"/>
                <a:gd name="T83" fmla="*/ 22 h 69"/>
                <a:gd name="T84" fmla="*/ 48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6"/>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3"/>
                    <a:pt x="8" y="13"/>
                    <a:pt x="8" y="13"/>
                  </a:cubicBezTo>
                  <a:cubicBezTo>
                    <a:pt x="7" y="13"/>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9"/>
                    <a:pt x="31" y="69"/>
                    <a:pt x="32" y="69"/>
                  </a:cubicBezTo>
                  <a:cubicBezTo>
                    <a:pt x="39" y="69"/>
                    <a:pt x="39" y="69"/>
                    <a:pt x="39" y="69"/>
                  </a:cubicBezTo>
                  <a:cubicBezTo>
                    <a:pt x="40" y="69"/>
                    <a:pt x="41" y="69"/>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7" name="Freeform 25">
              <a:extLst>
                <a:ext uri="{FF2B5EF4-FFF2-40B4-BE49-F238E27FC236}">
                  <a16:creationId xmlns:a16="http://schemas.microsoft.com/office/drawing/2014/main" id="{37105B73-B96D-5142-8D73-4F1B70E914E6}"/>
                </a:ext>
              </a:extLst>
            </p:cNvPr>
            <p:cNvSpPr>
              <a:spLocks noEditPoints="1"/>
            </p:cNvSpPr>
            <p:nvPr/>
          </p:nvSpPr>
          <p:spPr bwMode="auto">
            <a:xfrm>
              <a:off x="3862538" y="3749456"/>
              <a:ext cx="293284" cy="27129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7 w 70"/>
                <a:gd name="T13" fmla="*/ 11 h 69"/>
                <a:gd name="T14" fmla="*/ 44 w 70"/>
                <a:gd name="T15" fmla="*/ 10 h 69"/>
                <a:gd name="T16" fmla="*/ 38 w 70"/>
                <a:gd name="T17" fmla="*/ 0 h 69"/>
                <a:gd name="T18" fmla="*/ 31 w 70"/>
                <a:gd name="T19" fmla="*/ 0 h 69"/>
                <a:gd name="T20" fmla="*/ 26 w 70"/>
                <a:gd name="T21" fmla="*/ 10 h 69"/>
                <a:gd name="T22" fmla="*/ 23 w 70"/>
                <a:gd name="T23" fmla="*/ 11 h 69"/>
                <a:gd name="T24" fmla="*/ 14 w 70"/>
                <a:gd name="T25" fmla="*/ 7 h 69"/>
                <a:gd name="T26" fmla="*/ 13 w 70"/>
                <a:gd name="T27" fmla="*/ 7 h 69"/>
                <a:gd name="T28" fmla="*/ 7 w 70"/>
                <a:gd name="T29" fmla="*/ 13 h 69"/>
                <a:gd name="T30" fmla="*/ 11 w 70"/>
                <a:gd name="T31" fmla="*/ 23 h 69"/>
                <a:gd name="T32" fmla="*/ 9 w 70"/>
                <a:gd name="T33" fmla="*/ 26 h 69"/>
                <a:gd name="T34" fmla="*/ 0 w 70"/>
                <a:gd name="T35" fmla="*/ 31 h 69"/>
                <a:gd name="T36" fmla="*/ 0 w 70"/>
                <a:gd name="T37" fmla="*/ 38 h 69"/>
                <a:gd name="T38" fmla="*/ 9 w 70"/>
                <a:gd name="T39" fmla="*/ 43 h 69"/>
                <a:gd name="T40" fmla="*/ 11 w 70"/>
                <a:gd name="T41" fmla="*/ 46 h 69"/>
                <a:gd name="T42" fmla="*/ 8 w 70"/>
                <a:gd name="T43" fmla="*/ 57 h 69"/>
                <a:gd name="T44" fmla="*/ 13 w 70"/>
                <a:gd name="T45" fmla="*/ 62 h 69"/>
                <a:gd name="T46" fmla="*/ 13 w 70"/>
                <a:gd name="T47" fmla="*/ 62 h 69"/>
                <a:gd name="T48" fmla="*/ 14 w 70"/>
                <a:gd name="T49" fmla="*/ 62 h 69"/>
                <a:gd name="T50" fmla="*/ 23 w 70"/>
                <a:gd name="T51" fmla="*/ 58 h 69"/>
                <a:gd name="T52" fmla="*/ 26 w 70"/>
                <a:gd name="T53" fmla="*/ 60 h 69"/>
                <a:gd name="T54" fmla="*/ 31 w 70"/>
                <a:gd name="T55" fmla="*/ 69 h 69"/>
                <a:gd name="T56" fmla="*/ 39 w 70"/>
                <a:gd name="T57" fmla="*/ 69 h 69"/>
                <a:gd name="T58" fmla="*/ 44 w 70"/>
                <a:gd name="T59" fmla="*/ 60 h 69"/>
                <a:gd name="T60" fmla="*/ 47 w 70"/>
                <a:gd name="T61" fmla="*/ 58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3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5" y="7"/>
                    <a:pt x="47" y="11"/>
                  </a:cubicBezTo>
                  <a:cubicBezTo>
                    <a:pt x="44" y="10"/>
                    <a:pt x="44" y="10"/>
                    <a:pt x="44" y="10"/>
                  </a:cubicBezTo>
                  <a:cubicBezTo>
                    <a:pt x="40" y="0"/>
                    <a:pt x="39" y="0"/>
                    <a:pt x="38" y="0"/>
                  </a:cubicBezTo>
                  <a:cubicBezTo>
                    <a:pt x="31" y="0"/>
                    <a:pt x="31" y="0"/>
                    <a:pt x="31" y="0"/>
                  </a:cubicBezTo>
                  <a:cubicBezTo>
                    <a:pt x="30" y="0"/>
                    <a:pt x="29" y="0"/>
                    <a:pt x="26" y="10"/>
                  </a:cubicBezTo>
                  <a:cubicBezTo>
                    <a:pt x="23" y="11"/>
                    <a:pt x="23" y="11"/>
                    <a:pt x="23" y="11"/>
                  </a:cubicBezTo>
                  <a:cubicBezTo>
                    <a:pt x="18" y="9"/>
                    <a:pt x="15" y="7"/>
                    <a:pt x="14" y="7"/>
                  </a:cubicBezTo>
                  <a:cubicBezTo>
                    <a:pt x="13" y="7"/>
                    <a:pt x="13" y="7"/>
                    <a:pt x="13" y="7"/>
                  </a:cubicBezTo>
                  <a:cubicBezTo>
                    <a:pt x="7" y="13"/>
                    <a:pt x="7" y="13"/>
                    <a:pt x="7" y="13"/>
                  </a:cubicBezTo>
                  <a:cubicBezTo>
                    <a:pt x="6" y="14"/>
                    <a:pt x="6" y="14"/>
                    <a:pt x="11" y="23"/>
                  </a:cubicBezTo>
                  <a:cubicBezTo>
                    <a:pt x="9" y="26"/>
                    <a:pt x="9" y="26"/>
                    <a:pt x="9" y="26"/>
                  </a:cubicBezTo>
                  <a:cubicBezTo>
                    <a:pt x="0" y="30"/>
                    <a:pt x="0" y="30"/>
                    <a:pt x="0" y="31"/>
                  </a:cubicBezTo>
                  <a:cubicBezTo>
                    <a:pt x="0" y="38"/>
                    <a:pt x="0" y="38"/>
                    <a:pt x="0" y="38"/>
                  </a:cubicBezTo>
                  <a:cubicBezTo>
                    <a:pt x="0" y="40"/>
                    <a:pt x="0" y="40"/>
                    <a:pt x="9" y="43"/>
                  </a:cubicBezTo>
                  <a:cubicBezTo>
                    <a:pt x="11" y="46"/>
                    <a:pt x="11" y="46"/>
                    <a:pt x="11" y="46"/>
                  </a:cubicBezTo>
                  <a:cubicBezTo>
                    <a:pt x="6" y="55"/>
                    <a:pt x="7" y="56"/>
                    <a:pt x="8" y="57"/>
                  </a:cubicBezTo>
                  <a:cubicBezTo>
                    <a:pt x="13" y="62"/>
                    <a:pt x="13" y="62"/>
                    <a:pt x="13" y="62"/>
                  </a:cubicBezTo>
                  <a:cubicBezTo>
                    <a:pt x="13" y="62"/>
                    <a:pt x="13" y="62"/>
                    <a:pt x="13" y="62"/>
                  </a:cubicBezTo>
                  <a:cubicBezTo>
                    <a:pt x="14" y="62"/>
                    <a:pt x="14" y="62"/>
                    <a:pt x="14" y="62"/>
                  </a:cubicBezTo>
                  <a:cubicBezTo>
                    <a:pt x="14" y="62"/>
                    <a:pt x="15" y="62"/>
                    <a:pt x="23" y="58"/>
                  </a:cubicBezTo>
                  <a:cubicBezTo>
                    <a:pt x="26" y="60"/>
                    <a:pt x="26" y="60"/>
                    <a:pt x="26" y="60"/>
                  </a:cubicBezTo>
                  <a:cubicBezTo>
                    <a:pt x="30" y="69"/>
                    <a:pt x="30" y="69"/>
                    <a:pt x="31" y="69"/>
                  </a:cubicBezTo>
                  <a:cubicBezTo>
                    <a:pt x="39" y="69"/>
                    <a:pt x="39" y="69"/>
                    <a:pt x="39" y="69"/>
                  </a:cubicBezTo>
                  <a:cubicBezTo>
                    <a:pt x="40" y="69"/>
                    <a:pt x="40" y="69"/>
                    <a:pt x="44" y="60"/>
                  </a:cubicBezTo>
                  <a:cubicBezTo>
                    <a:pt x="47" y="58"/>
                    <a:pt x="47" y="58"/>
                    <a:pt x="47" y="58"/>
                  </a:cubicBezTo>
                  <a:cubicBezTo>
                    <a:pt x="52" y="61"/>
                    <a:pt x="55" y="62"/>
                    <a:pt x="56" y="62"/>
                  </a:cubicBezTo>
                  <a:cubicBezTo>
                    <a:pt x="57" y="62"/>
                    <a:pt x="57" y="62"/>
                    <a:pt x="57" y="62"/>
                  </a:cubicBezTo>
                  <a:cubicBezTo>
                    <a:pt x="62" y="56"/>
                    <a:pt x="62" y="56"/>
                    <a:pt x="62" y="56"/>
                  </a:cubicBezTo>
                  <a:cubicBezTo>
                    <a:pt x="63" y="55"/>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3" y="41"/>
                    <a:pt x="23" y="35"/>
                  </a:cubicBezTo>
                  <a:cubicBezTo>
                    <a:pt x="23" y="28"/>
                    <a:pt x="28" y="23"/>
                    <a:pt x="35" y="23"/>
                  </a:cubicBezTo>
                  <a:cubicBezTo>
                    <a:pt x="42" y="23"/>
                    <a:pt x="47" y="28"/>
                    <a:pt x="47" y="35"/>
                  </a:cubicBezTo>
                  <a:cubicBezTo>
                    <a:pt x="47" y="41"/>
                    <a:pt x="42" y="47"/>
                    <a:pt x="35" y="47"/>
                  </a:cubicBezTo>
                  <a:close/>
                  <a:moveTo>
                    <a:pt x="35" y="47"/>
                  </a:moveTo>
                  <a:cubicBezTo>
                    <a:pt x="35" y="47"/>
                    <a:pt x="35" y="47"/>
                    <a:pt x="35" y="47"/>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8" name="Freeform 26">
              <a:extLst>
                <a:ext uri="{FF2B5EF4-FFF2-40B4-BE49-F238E27FC236}">
                  <a16:creationId xmlns:a16="http://schemas.microsoft.com/office/drawing/2014/main" id="{02727211-E476-804A-A517-9F78B72FE47A}"/>
                </a:ext>
              </a:extLst>
            </p:cNvPr>
            <p:cNvSpPr>
              <a:spLocks noEditPoints="1"/>
            </p:cNvSpPr>
            <p:nvPr/>
          </p:nvSpPr>
          <p:spPr bwMode="auto">
            <a:xfrm>
              <a:off x="2616080" y="4110530"/>
              <a:ext cx="293284" cy="269341"/>
            </a:xfrm>
            <a:custGeom>
              <a:avLst/>
              <a:gdLst>
                <a:gd name="T0" fmla="*/ 60 w 70"/>
                <a:gd name="T1" fmla="*/ 26 h 69"/>
                <a:gd name="T2" fmla="*/ 59 w 70"/>
                <a:gd name="T3" fmla="*/ 23 h 69"/>
                <a:gd name="T4" fmla="*/ 62 w 70"/>
                <a:gd name="T5" fmla="*/ 12 h 69"/>
                <a:gd name="T6" fmla="*/ 57 w 70"/>
                <a:gd name="T7" fmla="*/ 7 h 69"/>
                <a:gd name="T8" fmla="*/ 56 w 70"/>
                <a:gd name="T9" fmla="*/ 7 h 69"/>
                <a:gd name="T10" fmla="*/ 56 w 70"/>
                <a:gd name="T11" fmla="*/ 7 h 69"/>
                <a:gd name="T12" fmla="*/ 46 w 70"/>
                <a:gd name="T13" fmla="*/ 10 h 69"/>
                <a:gd name="T14" fmla="*/ 44 w 70"/>
                <a:gd name="T15" fmla="*/ 9 h 69"/>
                <a:gd name="T16" fmla="*/ 38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7 w 70"/>
                <a:gd name="T29" fmla="*/ 13 h 69"/>
                <a:gd name="T30" fmla="*/ 10 w 70"/>
                <a:gd name="T31" fmla="*/ 23 h 69"/>
                <a:gd name="T32" fmla="*/ 9 w 70"/>
                <a:gd name="T33" fmla="*/ 26 h 69"/>
                <a:gd name="T34" fmla="*/ 0 w 70"/>
                <a:gd name="T35" fmla="*/ 31 h 69"/>
                <a:gd name="T36" fmla="*/ 0 w 70"/>
                <a:gd name="T37" fmla="*/ 38 h 69"/>
                <a:gd name="T38" fmla="*/ 9 w 70"/>
                <a:gd name="T39" fmla="*/ 43 h 69"/>
                <a:gd name="T40" fmla="*/ 10 w 70"/>
                <a:gd name="T41" fmla="*/ 46 h 69"/>
                <a:gd name="T42" fmla="*/ 7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2 h 69"/>
                <a:gd name="T64" fmla="*/ 57 w 70"/>
                <a:gd name="T65" fmla="*/ 61 h 69"/>
                <a:gd name="T66" fmla="*/ 62 w 70"/>
                <a:gd name="T67" fmla="*/ 56 h 69"/>
                <a:gd name="T68" fmla="*/ 59 w 70"/>
                <a:gd name="T69" fmla="*/ 46 h 69"/>
                <a:gd name="T70" fmla="*/ 60 w 70"/>
                <a:gd name="T71" fmla="*/ 43 h 69"/>
                <a:gd name="T72" fmla="*/ 70 w 70"/>
                <a:gd name="T73" fmla="*/ 38 h 69"/>
                <a:gd name="T74" fmla="*/ 70 w 70"/>
                <a:gd name="T75" fmla="*/ 30 h 69"/>
                <a:gd name="T76" fmla="*/ 60 w 70"/>
                <a:gd name="T77" fmla="*/ 26 h 69"/>
                <a:gd name="T78" fmla="*/ 35 w 70"/>
                <a:gd name="T79" fmla="*/ 46 h 69"/>
                <a:gd name="T80" fmla="*/ 22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3"/>
                    <a:pt x="63" y="13"/>
                    <a:pt x="62" y="12"/>
                  </a:cubicBezTo>
                  <a:cubicBezTo>
                    <a:pt x="57" y="7"/>
                    <a:pt x="57" y="7"/>
                    <a:pt x="57" y="7"/>
                  </a:cubicBezTo>
                  <a:cubicBezTo>
                    <a:pt x="56" y="7"/>
                    <a:pt x="56" y="7"/>
                    <a:pt x="56" y="7"/>
                  </a:cubicBezTo>
                  <a:cubicBezTo>
                    <a:pt x="56" y="7"/>
                    <a:pt x="56" y="7"/>
                    <a:pt x="56" y="7"/>
                  </a:cubicBezTo>
                  <a:cubicBezTo>
                    <a:pt x="55" y="7"/>
                    <a:pt x="54" y="7"/>
                    <a:pt x="46" y="10"/>
                  </a:cubicBezTo>
                  <a:cubicBezTo>
                    <a:pt x="44" y="9"/>
                    <a:pt x="44" y="9"/>
                    <a:pt x="44" y="9"/>
                  </a:cubicBezTo>
                  <a:cubicBezTo>
                    <a:pt x="40" y="0"/>
                    <a:pt x="39" y="0"/>
                    <a:pt x="38" y="0"/>
                  </a:cubicBezTo>
                  <a:cubicBezTo>
                    <a:pt x="31" y="0"/>
                    <a:pt x="31" y="0"/>
                    <a:pt x="31" y="0"/>
                  </a:cubicBezTo>
                  <a:cubicBezTo>
                    <a:pt x="30" y="0"/>
                    <a:pt x="29" y="0"/>
                    <a:pt x="26" y="9"/>
                  </a:cubicBezTo>
                  <a:cubicBezTo>
                    <a:pt x="23" y="10"/>
                    <a:pt x="23" y="10"/>
                    <a:pt x="23" y="10"/>
                  </a:cubicBezTo>
                  <a:cubicBezTo>
                    <a:pt x="18" y="8"/>
                    <a:pt x="14" y="7"/>
                    <a:pt x="14" y="7"/>
                  </a:cubicBezTo>
                  <a:cubicBezTo>
                    <a:pt x="13" y="7"/>
                    <a:pt x="13" y="7"/>
                    <a:pt x="13" y="7"/>
                  </a:cubicBezTo>
                  <a:cubicBezTo>
                    <a:pt x="7" y="13"/>
                    <a:pt x="7" y="13"/>
                    <a:pt x="7" y="13"/>
                  </a:cubicBezTo>
                  <a:cubicBezTo>
                    <a:pt x="6" y="13"/>
                    <a:pt x="6" y="14"/>
                    <a:pt x="10" y="23"/>
                  </a:cubicBezTo>
                  <a:cubicBezTo>
                    <a:pt x="9" y="26"/>
                    <a:pt x="9" y="26"/>
                    <a:pt x="9" y="26"/>
                  </a:cubicBezTo>
                  <a:cubicBezTo>
                    <a:pt x="0" y="29"/>
                    <a:pt x="0" y="30"/>
                    <a:pt x="0" y="31"/>
                  </a:cubicBezTo>
                  <a:cubicBezTo>
                    <a:pt x="0" y="38"/>
                    <a:pt x="0" y="38"/>
                    <a:pt x="0" y="38"/>
                  </a:cubicBezTo>
                  <a:cubicBezTo>
                    <a:pt x="0" y="39"/>
                    <a:pt x="0" y="40"/>
                    <a:pt x="9" y="43"/>
                  </a:cubicBezTo>
                  <a:cubicBezTo>
                    <a:pt x="10" y="46"/>
                    <a:pt x="10" y="46"/>
                    <a:pt x="10" y="46"/>
                  </a:cubicBezTo>
                  <a:cubicBezTo>
                    <a:pt x="6" y="55"/>
                    <a:pt x="7" y="55"/>
                    <a:pt x="7"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2"/>
                    <a:pt x="56" y="62"/>
                  </a:cubicBezTo>
                  <a:cubicBezTo>
                    <a:pt x="57" y="61"/>
                    <a:pt x="57" y="61"/>
                    <a:pt x="57" y="61"/>
                  </a:cubicBezTo>
                  <a:cubicBezTo>
                    <a:pt x="62" y="56"/>
                    <a:pt x="62" y="56"/>
                    <a:pt x="62" y="56"/>
                  </a:cubicBezTo>
                  <a:cubicBezTo>
                    <a:pt x="63" y="55"/>
                    <a:pt x="63" y="55"/>
                    <a:pt x="59" y="46"/>
                  </a:cubicBezTo>
                  <a:cubicBezTo>
                    <a:pt x="60" y="43"/>
                    <a:pt x="60" y="43"/>
                    <a:pt x="60" y="43"/>
                  </a:cubicBezTo>
                  <a:cubicBezTo>
                    <a:pt x="70" y="39"/>
                    <a:pt x="70" y="39"/>
                    <a:pt x="70" y="38"/>
                  </a:cubicBezTo>
                  <a:cubicBezTo>
                    <a:pt x="70" y="30"/>
                    <a:pt x="70" y="30"/>
                    <a:pt x="70" y="30"/>
                  </a:cubicBezTo>
                  <a:cubicBezTo>
                    <a:pt x="70" y="29"/>
                    <a:pt x="70" y="29"/>
                    <a:pt x="60" y="26"/>
                  </a:cubicBezTo>
                  <a:close/>
                  <a:moveTo>
                    <a:pt x="35" y="46"/>
                  </a:moveTo>
                  <a:cubicBezTo>
                    <a:pt x="28" y="46"/>
                    <a:pt x="22" y="41"/>
                    <a:pt x="22" y="34"/>
                  </a:cubicBezTo>
                  <a:cubicBezTo>
                    <a:pt x="22" y="28"/>
                    <a:pt x="28" y="22"/>
                    <a:pt x="35" y="22"/>
                  </a:cubicBezTo>
                  <a:cubicBezTo>
                    <a:pt x="41" y="22"/>
                    <a:pt x="47" y="28"/>
                    <a:pt x="47" y="34"/>
                  </a:cubicBezTo>
                  <a:cubicBezTo>
                    <a:pt x="47" y="41"/>
                    <a:pt x="41" y="46"/>
                    <a:pt x="35" y="46"/>
                  </a:cubicBezTo>
                  <a:close/>
                  <a:moveTo>
                    <a:pt x="35" y="46"/>
                  </a:moveTo>
                  <a:cubicBezTo>
                    <a:pt x="35" y="46"/>
                    <a:pt x="35" y="46"/>
                    <a:pt x="35" y="46"/>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79" name="Freeform 27">
              <a:extLst>
                <a:ext uri="{FF2B5EF4-FFF2-40B4-BE49-F238E27FC236}">
                  <a16:creationId xmlns:a16="http://schemas.microsoft.com/office/drawing/2014/main" id="{8C8CB275-C6F0-8F46-B74E-7522F9D96548}"/>
                </a:ext>
              </a:extLst>
            </p:cNvPr>
            <p:cNvSpPr>
              <a:spLocks noEditPoints="1"/>
            </p:cNvSpPr>
            <p:nvPr/>
          </p:nvSpPr>
          <p:spPr bwMode="auto">
            <a:xfrm>
              <a:off x="4243807" y="1218037"/>
              <a:ext cx="314233" cy="288859"/>
            </a:xfrm>
            <a:custGeom>
              <a:avLst/>
              <a:gdLst>
                <a:gd name="T0" fmla="*/ 65 w 75"/>
                <a:gd name="T1" fmla="*/ 27 h 74"/>
                <a:gd name="T2" fmla="*/ 64 w 75"/>
                <a:gd name="T3" fmla="*/ 24 h 74"/>
                <a:gd name="T4" fmla="*/ 67 w 75"/>
                <a:gd name="T5" fmla="*/ 13 h 74"/>
                <a:gd name="T6" fmla="*/ 61 w 75"/>
                <a:gd name="T7" fmla="*/ 8 h 74"/>
                <a:gd name="T8" fmla="*/ 61 w 75"/>
                <a:gd name="T9" fmla="*/ 7 h 74"/>
                <a:gd name="T10" fmla="*/ 60 w 75"/>
                <a:gd name="T11" fmla="*/ 7 h 74"/>
                <a:gd name="T12" fmla="*/ 50 w 75"/>
                <a:gd name="T13" fmla="*/ 11 h 74"/>
                <a:gd name="T14" fmla="*/ 47 w 75"/>
                <a:gd name="T15" fmla="*/ 10 h 74"/>
                <a:gd name="T16" fmla="*/ 41 w 75"/>
                <a:gd name="T17" fmla="*/ 0 h 74"/>
                <a:gd name="T18" fmla="*/ 33 w 75"/>
                <a:gd name="T19" fmla="*/ 0 h 74"/>
                <a:gd name="T20" fmla="*/ 28 w 75"/>
                <a:gd name="T21" fmla="*/ 10 h 74"/>
                <a:gd name="T22" fmla="*/ 25 w 75"/>
                <a:gd name="T23" fmla="*/ 11 h 74"/>
                <a:gd name="T24" fmla="*/ 15 w 75"/>
                <a:gd name="T25" fmla="*/ 7 h 74"/>
                <a:gd name="T26" fmla="*/ 14 w 75"/>
                <a:gd name="T27" fmla="*/ 7 h 74"/>
                <a:gd name="T28" fmla="*/ 8 w 75"/>
                <a:gd name="T29" fmla="*/ 13 h 74"/>
                <a:gd name="T30" fmla="*/ 11 w 75"/>
                <a:gd name="T31" fmla="*/ 24 h 74"/>
                <a:gd name="T32" fmla="*/ 10 w 75"/>
                <a:gd name="T33" fmla="*/ 27 h 74"/>
                <a:gd name="T34" fmla="*/ 0 w 75"/>
                <a:gd name="T35" fmla="*/ 33 h 74"/>
                <a:gd name="T36" fmla="*/ 0 w 75"/>
                <a:gd name="T37" fmla="*/ 41 h 74"/>
                <a:gd name="T38" fmla="*/ 10 w 75"/>
                <a:gd name="T39" fmla="*/ 46 h 74"/>
                <a:gd name="T40" fmla="*/ 11 w 75"/>
                <a:gd name="T41" fmla="*/ 49 h 74"/>
                <a:gd name="T42" fmla="*/ 8 w 75"/>
                <a:gd name="T43" fmla="*/ 60 h 74"/>
                <a:gd name="T44" fmla="*/ 14 w 75"/>
                <a:gd name="T45" fmla="*/ 66 h 74"/>
                <a:gd name="T46" fmla="*/ 14 w 75"/>
                <a:gd name="T47" fmla="*/ 66 h 74"/>
                <a:gd name="T48" fmla="*/ 15 w 75"/>
                <a:gd name="T49" fmla="*/ 66 h 74"/>
                <a:gd name="T50" fmla="*/ 25 w 75"/>
                <a:gd name="T51" fmla="*/ 62 h 74"/>
                <a:gd name="T52" fmla="*/ 28 w 75"/>
                <a:gd name="T53" fmla="*/ 64 h 74"/>
                <a:gd name="T54" fmla="*/ 34 w 75"/>
                <a:gd name="T55" fmla="*/ 74 h 74"/>
                <a:gd name="T56" fmla="*/ 42 w 75"/>
                <a:gd name="T57" fmla="*/ 74 h 74"/>
                <a:gd name="T58" fmla="*/ 47 w 75"/>
                <a:gd name="T59" fmla="*/ 64 h 74"/>
                <a:gd name="T60" fmla="*/ 50 w 75"/>
                <a:gd name="T61" fmla="*/ 62 h 74"/>
                <a:gd name="T62" fmla="*/ 60 w 75"/>
                <a:gd name="T63" fmla="*/ 66 h 74"/>
                <a:gd name="T64" fmla="*/ 61 w 75"/>
                <a:gd name="T65" fmla="*/ 66 h 74"/>
                <a:gd name="T66" fmla="*/ 67 w 75"/>
                <a:gd name="T67" fmla="*/ 60 h 74"/>
                <a:gd name="T68" fmla="*/ 64 w 75"/>
                <a:gd name="T69" fmla="*/ 49 h 74"/>
                <a:gd name="T70" fmla="*/ 65 w 75"/>
                <a:gd name="T71" fmla="*/ 46 h 74"/>
                <a:gd name="T72" fmla="*/ 75 w 75"/>
                <a:gd name="T73" fmla="*/ 40 h 74"/>
                <a:gd name="T74" fmla="*/ 75 w 75"/>
                <a:gd name="T75" fmla="*/ 33 h 74"/>
                <a:gd name="T76" fmla="*/ 65 w 75"/>
                <a:gd name="T77" fmla="*/ 27 h 74"/>
                <a:gd name="T78" fmla="*/ 37 w 75"/>
                <a:gd name="T79" fmla="*/ 50 h 74"/>
                <a:gd name="T80" fmla="*/ 24 w 75"/>
                <a:gd name="T81" fmla="*/ 37 h 74"/>
                <a:gd name="T82" fmla="*/ 37 w 75"/>
                <a:gd name="T83" fmla="*/ 24 h 74"/>
                <a:gd name="T84" fmla="*/ 51 w 75"/>
                <a:gd name="T85" fmla="*/ 37 h 74"/>
                <a:gd name="T86" fmla="*/ 37 w 75"/>
                <a:gd name="T87" fmla="*/ 50 h 74"/>
                <a:gd name="T88" fmla="*/ 37 w 75"/>
                <a:gd name="T89" fmla="*/ 50 h 74"/>
                <a:gd name="T90" fmla="*/ 37 w 75"/>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4">
                  <a:moveTo>
                    <a:pt x="65" y="27"/>
                  </a:moveTo>
                  <a:cubicBezTo>
                    <a:pt x="64" y="24"/>
                    <a:pt x="64" y="24"/>
                    <a:pt x="64" y="24"/>
                  </a:cubicBezTo>
                  <a:cubicBezTo>
                    <a:pt x="68" y="14"/>
                    <a:pt x="68" y="14"/>
                    <a:pt x="67" y="13"/>
                  </a:cubicBezTo>
                  <a:cubicBezTo>
                    <a:pt x="61" y="8"/>
                    <a:pt x="61" y="8"/>
                    <a:pt x="61" y="8"/>
                  </a:cubicBezTo>
                  <a:cubicBezTo>
                    <a:pt x="61" y="7"/>
                    <a:pt x="61" y="7"/>
                    <a:pt x="61" y="7"/>
                  </a:cubicBezTo>
                  <a:cubicBezTo>
                    <a:pt x="60" y="7"/>
                    <a:pt x="60" y="7"/>
                    <a:pt x="60" y="7"/>
                  </a:cubicBezTo>
                  <a:cubicBezTo>
                    <a:pt x="60" y="7"/>
                    <a:pt x="59" y="7"/>
                    <a:pt x="50" y="11"/>
                  </a:cubicBezTo>
                  <a:cubicBezTo>
                    <a:pt x="47" y="10"/>
                    <a:pt x="47" y="10"/>
                    <a:pt x="47" y="10"/>
                  </a:cubicBezTo>
                  <a:cubicBezTo>
                    <a:pt x="43" y="0"/>
                    <a:pt x="42" y="0"/>
                    <a:pt x="41" y="0"/>
                  </a:cubicBezTo>
                  <a:cubicBezTo>
                    <a:pt x="33" y="0"/>
                    <a:pt x="33" y="0"/>
                    <a:pt x="33" y="0"/>
                  </a:cubicBezTo>
                  <a:cubicBezTo>
                    <a:pt x="32" y="0"/>
                    <a:pt x="32" y="0"/>
                    <a:pt x="28" y="10"/>
                  </a:cubicBezTo>
                  <a:cubicBezTo>
                    <a:pt x="25" y="11"/>
                    <a:pt x="25" y="11"/>
                    <a:pt x="25" y="11"/>
                  </a:cubicBezTo>
                  <a:cubicBezTo>
                    <a:pt x="19" y="9"/>
                    <a:pt x="15" y="7"/>
                    <a:pt x="15" y="7"/>
                  </a:cubicBezTo>
                  <a:cubicBezTo>
                    <a:pt x="14" y="7"/>
                    <a:pt x="14" y="7"/>
                    <a:pt x="14" y="7"/>
                  </a:cubicBezTo>
                  <a:cubicBezTo>
                    <a:pt x="8" y="13"/>
                    <a:pt x="8" y="13"/>
                    <a:pt x="8" y="13"/>
                  </a:cubicBezTo>
                  <a:cubicBezTo>
                    <a:pt x="7" y="14"/>
                    <a:pt x="7" y="15"/>
                    <a:pt x="11" y="24"/>
                  </a:cubicBezTo>
                  <a:cubicBezTo>
                    <a:pt x="10" y="27"/>
                    <a:pt x="10" y="27"/>
                    <a:pt x="10" y="27"/>
                  </a:cubicBezTo>
                  <a:cubicBezTo>
                    <a:pt x="0" y="31"/>
                    <a:pt x="0" y="32"/>
                    <a:pt x="0" y="33"/>
                  </a:cubicBezTo>
                  <a:cubicBezTo>
                    <a:pt x="0" y="41"/>
                    <a:pt x="0" y="41"/>
                    <a:pt x="0" y="41"/>
                  </a:cubicBezTo>
                  <a:cubicBezTo>
                    <a:pt x="0" y="42"/>
                    <a:pt x="0" y="42"/>
                    <a:pt x="10" y="46"/>
                  </a:cubicBezTo>
                  <a:cubicBezTo>
                    <a:pt x="11" y="49"/>
                    <a:pt x="11" y="49"/>
                    <a:pt x="11" y="49"/>
                  </a:cubicBezTo>
                  <a:cubicBezTo>
                    <a:pt x="7" y="59"/>
                    <a:pt x="7" y="59"/>
                    <a:pt x="8" y="60"/>
                  </a:cubicBezTo>
                  <a:cubicBezTo>
                    <a:pt x="14" y="66"/>
                    <a:pt x="14" y="66"/>
                    <a:pt x="14" y="66"/>
                  </a:cubicBezTo>
                  <a:cubicBezTo>
                    <a:pt x="14" y="66"/>
                    <a:pt x="14" y="66"/>
                    <a:pt x="14" y="66"/>
                  </a:cubicBezTo>
                  <a:cubicBezTo>
                    <a:pt x="15" y="66"/>
                    <a:pt x="15" y="66"/>
                    <a:pt x="15" y="66"/>
                  </a:cubicBezTo>
                  <a:cubicBezTo>
                    <a:pt x="15" y="66"/>
                    <a:pt x="16" y="66"/>
                    <a:pt x="25" y="62"/>
                  </a:cubicBezTo>
                  <a:cubicBezTo>
                    <a:pt x="28" y="64"/>
                    <a:pt x="28" y="64"/>
                    <a:pt x="28" y="64"/>
                  </a:cubicBezTo>
                  <a:cubicBezTo>
                    <a:pt x="32" y="74"/>
                    <a:pt x="32" y="74"/>
                    <a:pt x="34" y="74"/>
                  </a:cubicBezTo>
                  <a:cubicBezTo>
                    <a:pt x="42" y="74"/>
                    <a:pt x="42" y="74"/>
                    <a:pt x="42" y="74"/>
                  </a:cubicBezTo>
                  <a:cubicBezTo>
                    <a:pt x="43" y="74"/>
                    <a:pt x="43" y="74"/>
                    <a:pt x="47" y="64"/>
                  </a:cubicBezTo>
                  <a:cubicBezTo>
                    <a:pt x="50" y="62"/>
                    <a:pt x="50" y="62"/>
                    <a:pt x="50" y="62"/>
                  </a:cubicBezTo>
                  <a:cubicBezTo>
                    <a:pt x="56" y="65"/>
                    <a:pt x="59" y="66"/>
                    <a:pt x="60" y="66"/>
                  </a:cubicBezTo>
                  <a:cubicBezTo>
                    <a:pt x="61" y="66"/>
                    <a:pt x="61" y="66"/>
                    <a:pt x="61" y="66"/>
                  </a:cubicBezTo>
                  <a:cubicBezTo>
                    <a:pt x="67" y="60"/>
                    <a:pt x="67" y="60"/>
                    <a:pt x="67" y="60"/>
                  </a:cubicBezTo>
                  <a:cubicBezTo>
                    <a:pt x="68" y="59"/>
                    <a:pt x="68" y="59"/>
                    <a:pt x="64" y="49"/>
                  </a:cubicBezTo>
                  <a:cubicBezTo>
                    <a:pt x="65" y="46"/>
                    <a:pt x="65" y="46"/>
                    <a:pt x="65" y="46"/>
                  </a:cubicBezTo>
                  <a:cubicBezTo>
                    <a:pt x="75" y="42"/>
                    <a:pt x="75" y="42"/>
                    <a:pt x="75" y="40"/>
                  </a:cubicBezTo>
                  <a:cubicBezTo>
                    <a:pt x="75" y="33"/>
                    <a:pt x="75" y="33"/>
                    <a:pt x="75" y="33"/>
                  </a:cubicBezTo>
                  <a:cubicBezTo>
                    <a:pt x="75" y="31"/>
                    <a:pt x="75" y="31"/>
                    <a:pt x="65" y="27"/>
                  </a:cubicBezTo>
                  <a:close/>
                  <a:moveTo>
                    <a:pt x="37" y="50"/>
                  </a:moveTo>
                  <a:cubicBezTo>
                    <a:pt x="30" y="50"/>
                    <a:pt x="24" y="44"/>
                    <a:pt x="24" y="37"/>
                  </a:cubicBezTo>
                  <a:cubicBezTo>
                    <a:pt x="24" y="30"/>
                    <a:pt x="30" y="24"/>
                    <a:pt x="37" y="24"/>
                  </a:cubicBezTo>
                  <a:cubicBezTo>
                    <a:pt x="45" y="24"/>
                    <a:pt x="51" y="30"/>
                    <a:pt x="51" y="37"/>
                  </a:cubicBezTo>
                  <a:cubicBezTo>
                    <a:pt x="51" y="44"/>
                    <a:pt x="45" y="50"/>
                    <a:pt x="37" y="50"/>
                  </a:cubicBezTo>
                  <a:close/>
                  <a:moveTo>
                    <a:pt x="37" y="50"/>
                  </a:moveTo>
                  <a:cubicBezTo>
                    <a:pt x="37" y="50"/>
                    <a:pt x="37" y="50"/>
                    <a:pt x="37"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0" name="Freeform 28">
              <a:extLst>
                <a:ext uri="{FF2B5EF4-FFF2-40B4-BE49-F238E27FC236}">
                  <a16:creationId xmlns:a16="http://schemas.microsoft.com/office/drawing/2014/main" id="{0FED7191-4E6F-D048-AC34-503EBDDA69D2}"/>
                </a:ext>
              </a:extLst>
            </p:cNvPr>
            <p:cNvSpPr>
              <a:spLocks noEditPoints="1"/>
            </p:cNvSpPr>
            <p:nvPr/>
          </p:nvSpPr>
          <p:spPr bwMode="auto">
            <a:xfrm>
              <a:off x="4046889" y="876480"/>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7"/>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1" name="Freeform 29">
              <a:extLst>
                <a:ext uri="{FF2B5EF4-FFF2-40B4-BE49-F238E27FC236}">
                  <a16:creationId xmlns:a16="http://schemas.microsoft.com/office/drawing/2014/main" id="{7186761F-9CC8-BD48-96DB-FE3C2BA4BD8C}"/>
                </a:ext>
              </a:extLst>
            </p:cNvPr>
            <p:cNvSpPr>
              <a:spLocks noEditPoints="1"/>
            </p:cNvSpPr>
            <p:nvPr/>
          </p:nvSpPr>
          <p:spPr bwMode="auto">
            <a:xfrm>
              <a:off x="2792051" y="2654525"/>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2" name="Freeform 30">
              <a:extLst>
                <a:ext uri="{FF2B5EF4-FFF2-40B4-BE49-F238E27FC236}">
                  <a16:creationId xmlns:a16="http://schemas.microsoft.com/office/drawing/2014/main" id="{F4DC2771-CEE9-7D46-9501-50E7E070892F}"/>
                </a:ext>
              </a:extLst>
            </p:cNvPr>
            <p:cNvSpPr>
              <a:spLocks noEditPoints="1"/>
            </p:cNvSpPr>
            <p:nvPr/>
          </p:nvSpPr>
          <p:spPr bwMode="auto">
            <a:xfrm>
              <a:off x="2863277" y="3281036"/>
              <a:ext cx="146642" cy="132719"/>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3" name="Freeform 31">
              <a:extLst>
                <a:ext uri="{FF2B5EF4-FFF2-40B4-BE49-F238E27FC236}">
                  <a16:creationId xmlns:a16="http://schemas.microsoft.com/office/drawing/2014/main" id="{86786474-DD76-DA43-8987-05656515DDFD}"/>
                </a:ext>
              </a:extLst>
            </p:cNvPr>
            <p:cNvSpPr>
              <a:spLocks noEditPoints="1"/>
            </p:cNvSpPr>
            <p:nvPr/>
          </p:nvSpPr>
          <p:spPr bwMode="auto">
            <a:xfrm>
              <a:off x="2318606" y="3099524"/>
              <a:ext cx="146642" cy="134671"/>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4" name="Freeform 32">
              <a:extLst>
                <a:ext uri="{FF2B5EF4-FFF2-40B4-BE49-F238E27FC236}">
                  <a16:creationId xmlns:a16="http://schemas.microsoft.com/office/drawing/2014/main" id="{CA75C33F-C167-ED4B-8380-B1D8CE2E5921}"/>
                </a:ext>
              </a:extLst>
            </p:cNvPr>
            <p:cNvSpPr>
              <a:spLocks noEditPoints="1"/>
            </p:cNvSpPr>
            <p:nvPr/>
          </p:nvSpPr>
          <p:spPr bwMode="auto">
            <a:xfrm>
              <a:off x="3933764" y="2246608"/>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4 h 34"/>
                <a:gd name="T10" fmla="*/ 28 w 35"/>
                <a:gd name="T11" fmla="*/ 4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2 h 34"/>
                <a:gd name="T32" fmla="*/ 5 w 35"/>
                <a:gd name="T33" fmla="*/ 13 h 34"/>
                <a:gd name="T34" fmla="*/ 0 w 35"/>
                <a:gd name="T35" fmla="*/ 15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4"/>
                    <a:pt x="28" y="4"/>
                    <a:pt x="28" y="4"/>
                  </a:cubicBezTo>
                  <a:cubicBezTo>
                    <a:pt x="28" y="4"/>
                    <a:pt x="28" y="4"/>
                    <a:pt x="28" y="4"/>
                  </a:cubicBezTo>
                  <a:cubicBezTo>
                    <a:pt x="28" y="4"/>
                    <a:pt x="28" y="4"/>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2"/>
                  </a:cubicBezTo>
                  <a:cubicBezTo>
                    <a:pt x="5" y="13"/>
                    <a:pt x="5" y="13"/>
                    <a:pt x="5" y="13"/>
                  </a:cubicBezTo>
                  <a:cubicBezTo>
                    <a:pt x="0" y="15"/>
                    <a:pt x="0" y="15"/>
                    <a:pt x="0" y="15"/>
                  </a:cubicBezTo>
                  <a:cubicBezTo>
                    <a:pt x="0" y="19"/>
                    <a:pt x="0" y="19"/>
                    <a:pt x="0" y="19"/>
                  </a:cubicBezTo>
                  <a:cubicBezTo>
                    <a:pt x="0" y="20"/>
                    <a:pt x="0" y="20"/>
                    <a:pt x="5" y="22"/>
                  </a:cubicBezTo>
                  <a:cubicBezTo>
                    <a:pt x="6" y="23"/>
                    <a:pt x="6" y="23"/>
                    <a:pt x="6" y="23"/>
                  </a:cubicBezTo>
                  <a:cubicBezTo>
                    <a:pt x="4" y="27"/>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6"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7"/>
                    <a:pt x="32" y="27"/>
                    <a:pt x="30" y="23"/>
                  </a:cubicBezTo>
                  <a:cubicBezTo>
                    <a:pt x="30" y="21"/>
                    <a:pt x="30" y="21"/>
                    <a:pt x="30" y="21"/>
                  </a:cubicBezTo>
                  <a:cubicBezTo>
                    <a:pt x="35" y="20"/>
                    <a:pt x="35" y="19"/>
                    <a:pt x="35" y="19"/>
                  </a:cubicBezTo>
                  <a:cubicBezTo>
                    <a:pt x="35" y="15"/>
                    <a:pt x="35" y="15"/>
                    <a:pt x="35" y="15"/>
                  </a:cubicBezTo>
                  <a:cubicBezTo>
                    <a:pt x="35" y="15"/>
                    <a:pt x="35" y="15"/>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5" name="Freeform 33">
              <a:extLst>
                <a:ext uri="{FF2B5EF4-FFF2-40B4-BE49-F238E27FC236}">
                  <a16:creationId xmlns:a16="http://schemas.microsoft.com/office/drawing/2014/main" id="{E616BE2A-F6B7-ED47-81C5-88B16839D7D6}"/>
                </a:ext>
              </a:extLst>
            </p:cNvPr>
            <p:cNvSpPr>
              <a:spLocks noEditPoints="1"/>
            </p:cNvSpPr>
            <p:nvPr/>
          </p:nvSpPr>
          <p:spPr bwMode="auto">
            <a:xfrm>
              <a:off x="3583918" y="2008495"/>
              <a:ext cx="146642" cy="132719"/>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6" name="Freeform 34">
              <a:extLst>
                <a:ext uri="{FF2B5EF4-FFF2-40B4-BE49-F238E27FC236}">
                  <a16:creationId xmlns:a16="http://schemas.microsoft.com/office/drawing/2014/main" id="{5034F84D-7B12-F947-87C3-F6292C0A1802}"/>
                </a:ext>
              </a:extLst>
            </p:cNvPr>
            <p:cNvSpPr>
              <a:spLocks noEditPoints="1"/>
            </p:cNvSpPr>
            <p:nvPr/>
          </p:nvSpPr>
          <p:spPr bwMode="auto">
            <a:xfrm>
              <a:off x="4084596" y="3616737"/>
              <a:ext cx="142452" cy="132719"/>
            </a:xfrm>
            <a:custGeom>
              <a:avLst/>
              <a:gdLst>
                <a:gd name="T0" fmla="*/ 30 w 34"/>
                <a:gd name="T1" fmla="*/ 13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5" y="0"/>
                    <a:pt x="14" y="0"/>
                    <a:pt x="13" y="4"/>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7" name="Freeform 35">
              <a:extLst>
                <a:ext uri="{FF2B5EF4-FFF2-40B4-BE49-F238E27FC236}">
                  <a16:creationId xmlns:a16="http://schemas.microsoft.com/office/drawing/2014/main" id="{87AC83A8-BCF2-7F42-9D61-7FAB32E7924C}"/>
                </a:ext>
              </a:extLst>
            </p:cNvPr>
            <p:cNvSpPr>
              <a:spLocks noEditPoints="1"/>
            </p:cNvSpPr>
            <p:nvPr/>
          </p:nvSpPr>
          <p:spPr bwMode="auto">
            <a:xfrm>
              <a:off x="3896056" y="4044170"/>
              <a:ext cx="142452" cy="132719"/>
            </a:xfrm>
            <a:custGeom>
              <a:avLst/>
              <a:gdLst>
                <a:gd name="T0" fmla="*/ 29 w 34"/>
                <a:gd name="T1" fmla="*/ 13 h 34"/>
                <a:gd name="T2" fmla="*/ 29 w 34"/>
                <a:gd name="T3" fmla="*/ 11 h 34"/>
                <a:gd name="T4" fmla="*/ 30 w 34"/>
                <a:gd name="T5" fmla="*/ 6 h 34"/>
                <a:gd name="T6" fmla="*/ 28 w 34"/>
                <a:gd name="T7" fmla="*/ 4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5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3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7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1"/>
                    <a:pt x="29" y="11"/>
                    <a:pt x="29" y="11"/>
                  </a:cubicBezTo>
                  <a:cubicBezTo>
                    <a:pt x="31" y="7"/>
                    <a:pt x="31" y="6"/>
                    <a:pt x="30" y="6"/>
                  </a:cubicBezTo>
                  <a:cubicBezTo>
                    <a:pt x="28" y="4"/>
                    <a:pt x="28" y="4"/>
                    <a:pt x="28" y="4"/>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5"/>
                  </a:cubicBezTo>
                  <a:cubicBezTo>
                    <a:pt x="11" y="5"/>
                    <a:pt x="11" y="5"/>
                    <a:pt x="11" y="5"/>
                  </a:cubicBezTo>
                  <a:cubicBezTo>
                    <a:pt x="8" y="4"/>
                    <a:pt x="7" y="3"/>
                    <a:pt x="6"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3"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4" y="34"/>
                    <a:pt x="15" y="34"/>
                    <a:pt x="15" y="34"/>
                  </a:cubicBezTo>
                  <a:cubicBezTo>
                    <a:pt x="19" y="34"/>
                    <a:pt x="19" y="34"/>
                    <a:pt x="19" y="34"/>
                  </a:cubicBezTo>
                  <a:cubicBezTo>
                    <a:pt x="19" y="34"/>
                    <a:pt x="20" y="34"/>
                    <a:pt x="21" y="29"/>
                  </a:cubicBezTo>
                  <a:cubicBezTo>
                    <a:pt x="23" y="29"/>
                    <a:pt x="23" y="29"/>
                    <a:pt x="23" y="29"/>
                  </a:cubicBezTo>
                  <a:cubicBezTo>
                    <a:pt x="25" y="30"/>
                    <a:pt x="27" y="30"/>
                    <a:pt x="27"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29"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8" name="Freeform 36">
              <a:extLst>
                <a:ext uri="{FF2B5EF4-FFF2-40B4-BE49-F238E27FC236}">
                  <a16:creationId xmlns:a16="http://schemas.microsoft.com/office/drawing/2014/main" id="{55D40FDF-8B68-8F4F-9921-F556B4872ADE}"/>
                </a:ext>
              </a:extLst>
            </p:cNvPr>
            <p:cNvSpPr>
              <a:spLocks noEditPoints="1"/>
            </p:cNvSpPr>
            <p:nvPr/>
          </p:nvSpPr>
          <p:spPr bwMode="auto">
            <a:xfrm>
              <a:off x="3583918" y="3788491"/>
              <a:ext cx="146642" cy="134671"/>
            </a:xfrm>
            <a:custGeom>
              <a:avLst/>
              <a:gdLst>
                <a:gd name="T0" fmla="*/ 30 w 35"/>
                <a:gd name="T1" fmla="*/ 13 h 34"/>
                <a:gd name="T2" fmla="*/ 30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5 h 34"/>
                <a:gd name="T76" fmla="*/ 30 w 35"/>
                <a:gd name="T77" fmla="*/ 13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5"/>
                    <a:pt x="35" y="15"/>
                    <a:pt x="35" y="15"/>
                  </a:cubicBezTo>
                  <a:cubicBezTo>
                    <a:pt x="35" y="15"/>
                    <a:pt x="35" y="15"/>
                    <a:pt x="30" y="13"/>
                  </a:cubicBezTo>
                  <a:close/>
                  <a:moveTo>
                    <a:pt x="18" y="23"/>
                  </a:moveTo>
                  <a:cubicBezTo>
                    <a:pt x="14" y="23"/>
                    <a:pt x="11" y="21"/>
                    <a:pt x="11" y="17"/>
                  </a:cubicBezTo>
                  <a:cubicBezTo>
                    <a:pt x="11"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89" name="Freeform 37">
              <a:extLst>
                <a:ext uri="{FF2B5EF4-FFF2-40B4-BE49-F238E27FC236}">
                  <a16:creationId xmlns:a16="http://schemas.microsoft.com/office/drawing/2014/main" id="{280EDB9B-1A49-2A47-9B0C-2FAAC82322E5}"/>
                </a:ext>
              </a:extLst>
            </p:cNvPr>
            <p:cNvSpPr>
              <a:spLocks noEditPoints="1"/>
            </p:cNvSpPr>
            <p:nvPr/>
          </p:nvSpPr>
          <p:spPr bwMode="auto">
            <a:xfrm>
              <a:off x="2833949" y="4430617"/>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4 w 35"/>
                <a:gd name="T13" fmla="*/ 5 h 34"/>
                <a:gd name="T14" fmla="*/ 22 w 35"/>
                <a:gd name="T15" fmla="*/ 5 h 34"/>
                <a:gd name="T16" fmla="*/ 20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0 h 34"/>
                <a:gd name="T64" fmla="*/ 29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8" y="3"/>
                    <a:pt x="24" y="5"/>
                  </a:cubicBezTo>
                  <a:cubicBezTo>
                    <a:pt x="22" y="5"/>
                    <a:pt x="22" y="5"/>
                    <a:pt x="22" y="5"/>
                  </a:cubicBezTo>
                  <a:cubicBezTo>
                    <a:pt x="20" y="0"/>
                    <a:pt x="20" y="0"/>
                    <a:pt x="20"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4"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8" y="31"/>
                    <a:pt x="8" y="31"/>
                    <a:pt x="12" y="29"/>
                  </a:cubicBezTo>
                  <a:cubicBezTo>
                    <a:pt x="13" y="29"/>
                    <a:pt x="13" y="29"/>
                    <a:pt x="13" y="29"/>
                  </a:cubicBezTo>
                  <a:cubicBezTo>
                    <a:pt x="15" y="34"/>
                    <a:pt x="16" y="34"/>
                    <a:pt x="16" y="34"/>
                  </a:cubicBezTo>
                  <a:cubicBezTo>
                    <a:pt x="20" y="34"/>
                    <a:pt x="20" y="34"/>
                    <a:pt x="20" y="34"/>
                  </a:cubicBezTo>
                  <a:cubicBezTo>
                    <a:pt x="20" y="34"/>
                    <a:pt x="20" y="34"/>
                    <a:pt x="22" y="29"/>
                  </a:cubicBezTo>
                  <a:cubicBezTo>
                    <a:pt x="24" y="29"/>
                    <a:pt x="24" y="29"/>
                    <a:pt x="24" y="29"/>
                  </a:cubicBezTo>
                  <a:cubicBezTo>
                    <a:pt x="26" y="30"/>
                    <a:pt x="28" y="30"/>
                    <a:pt x="28" y="30"/>
                  </a:cubicBezTo>
                  <a:cubicBezTo>
                    <a:pt x="29" y="30"/>
                    <a:pt x="29" y="30"/>
                    <a:pt x="29"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0" name="Freeform 38">
              <a:extLst>
                <a:ext uri="{FF2B5EF4-FFF2-40B4-BE49-F238E27FC236}">
                  <a16:creationId xmlns:a16="http://schemas.microsoft.com/office/drawing/2014/main" id="{DCC9F22D-115A-1440-94B3-1A6D1BE41E75}"/>
                </a:ext>
              </a:extLst>
            </p:cNvPr>
            <p:cNvSpPr>
              <a:spLocks noEditPoints="1"/>
            </p:cNvSpPr>
            <p:nvPr/>
          </p:nvSpPr>
          <p:spPr bwMode="auto">
            <a:xfrm>
              <a:off x="2203387" y="4200310"/>
              <a:ext cx="148737" cy="132719"/>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8"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1" name="Freeform 39">
              <a:extLst>
                <a:ext uri="{FF2B5EF4-FFF2-40B4-BE49-F238E27FC236}">
                  <a16:creationId xmlns:a16="http://schemas.microsoft.com/office/drawing/2014/main" id="{18DB5FF9-B9BB-C745-99C9-818EE2340104}"/>
                </a:ext>
              </a:extLst>
            </p:cNvPr>
            <p:cNvSpPr>
              <a:spLocks noEditPoints="1"/>
            </p:cNvSpPr>
            <p:nvPr/>
          </p:nvSpPr>
          <p:spPr bwMode="auto">
            <a:xfrm>
              <a:off x="2153110" y="3238098"/>
              <a:ext cx="148737" cy="132719"/>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2" name="Freeform 40">
              <a:extLst>
                <a:ext uri="{FF2B5EF4-FFF2-40B4-BE49-F238E27FC236}">
                  <a16:creationId xmlns:a16="http://schemas.microsoft.com/office/drawing/2014/main" id="{23DF394B-58ED-DA41-9690-459CE54E6C16}"/>
                </a:ext>
              </a:extLst>
            </p:cNvPr>
            <p:cNvSpPr>
              <a:spLocks noEditPoints="1"/>
            </p:cNvSpPr>
            <p:nvPr/>
          </p:nvSpPr>
          <p:spPr bwMode="auto">
            <a:xfrm>
              <a:off x="1637767" y="3169787"/>
              <a:ext cx="146642" cy="134671"/>
            </a:xfrm>
            <a:custGeom>
              <a:avLst/>
              <a:gdLst>
                <a:gd name="T0" fmla="*/ 30 w 35"/>
                <a:gd name="T1" fmla="*/ 13 h 34"/>
                <a:gd name="T2" fmla="*/ 29 w 35"/>
                <a:gd name="T3" fmla="*/ 12 h 34"/>
                <a:gd name="T4" fmla="*/ 31 w 35"/>
                <a:gd name="T5" fmla="*/ 7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7"/>
                  </a:cubicBezTo>
                  <a:cubicBezTo>
                    <a:pt x="28" y="4"/>
                    <a:pt x="28" y="4"/>
                    <a:pt x="28"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4"/>
                    <a:pt x="7" y="4"/>
                    <a:pt x="7" y="4"/>
                  </a:cubicBezTo>
                  <a:cubicBezTo>
                    <a:pt x="7" y="4"/>
                    <a:pt x="7" y="4"/>
                    <a:pt x="7"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1" y="28"/>
                    <a:pt x="32" y="28"/>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4" y="14"/>
                    <a:pt x="24" y="17"/>
                  </a:cubicBezTo>
                  <a:cubicBezTo>
                    <a:pt x="24" y="21"/>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3" name="Freeform 41">
              <a:extLst>
                <a:ext uri="{FF2B5EF4-FFF2-40B4-BE49-F238E27FC236}">
                  <a16:creationId xmlns:a16="http://schemas.microsoft.com/office/drawing/2014/main" id="{1D6243F1-4402-5840-AB73-463A7E3CE321}"/>
                </a:ext>
              </a:extLst>
            </p:cNvPr>
            <p:cNvSpPr>
              <a:spLocks noEditPoints="1"/>
            </p:cNvSpPr>
            <p:nvPr/>
          </p:nvSpPr>
          <p:spPr bwMode="auto">
            <a:xfrm>
              <a:off x="1738322" y="3033164"/>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1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2 h 34"/>
                <a:gd name="T80" fmla="*/ 11 w 35"/>
                <a:gd name="T81" fmla="*/ 17 h 34"/>
                <a:gd name="T82" fmla="*/ 17 w 35"/>
                <a:gd name="T83" fmla="*/ 11 h 34"/>
                <a:gd name="T84" fmla="*/ 23 w 35"/>
                <a:gd name="T85" fmla="*/ 17 h 34"/>
                <a:gd name="T86" fmla="*/ 17 w 35"/>
                <a:gd name="T87" fmla="*/ 22 h 34"/>
                <a:gd name="T88" fmla="*/ 17 w 35"/>
                <a:gd name="T89" fmla="*/ 22 h 34"/>
                <a:gd name="T90" fmla="*/ 17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1"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2"/>
                  </a:moveTo>
                  <a:cubicBezTo>
                    <a:pt x="14" y="22"/>
                    <a:pt x="11" y="20"/>
                    <a:pt x="11" y="17"/>
                  </a:cubicBezTo>
                  <a:cubicBezTo>
                    <a:pt x="11" y="13"/>
                    <a:pt x="14" y="11"/>
                    <a:pt x="17" y="11"/>
                  </a:cubicBezTo>
                  <a:cubicBezTo>
                    <a:pt x="21" y="11"/>
                    <a:pt x="23" y="13"/>
                    <a:pt x="23" y="17"/>
                  </a:cubicBezTo>
                  <a:cubicBezTo>
                    <a:pt x="23" y="20"/>
                    <a:pt x="21" y="22"/>
                    <a:pt x="17" y="22"/>
                  </a:cubicBezTo>
                  <a:close/>
                  <a:moveTo>
                    <a:pt x="17" y="22"/>
                  </a:moveTo>
                  <a:cubicBezTo>
                    <a:pt x="17" y="22"/>
                    <a:pt x="17" y="22"/>
                    <a:pt x="17" y="22"/>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4" name="Freeform 42">
              <a:extLst>
                <a:ext uri="{FF2B5EF4-FFF2-40B4-BE49-F238E27FC236}">
                  <a16:creationId xmlns:a16="http://schemas.microsoft.com/office/drawing/2014/main" id="{A35D1418-609D-F845-8605-C699229C3D22}"/>
                </a:ext>
              </a:extLst>
            </p:cNvPr>
            <p:cNvSpPr>
              <a:spLocks noEditPoints="1"/>
            </p:cNvSpPr>
            <p:nvPr/>
          </p:nvSpPr>
          <p:spPr bwMode="auto">
            <a:xfrm>
              <a:off x="1273256" y="2067047"/>
              <a:ext cx="142452" cy="132719"/>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4 w 34"/>
                <a:gd name="T29" fmla="*/ 6 h 34"/>
                <a:gd name="T30" fmla="*/ 5 w 34"/>
                <a:gd name="T31" fmla="*/ 11 h 34"/>
                <a:gd name="T32" fmla="*/ 4 w 34"/>
                <a:gd name="T33" fmla="*/ 12 h 34"/>
                <a:gd name="T34" fmla="*/ 0 w 34"/>
                <a:gd name="T35" fmla="*/ 15 h 34"/>
                <a:gd name="T36" fmla="*/ 0 w 34"/>
                <a:gd name="T37" fmla="*/ 19 h 34"/>
                <a:gd name="T38" fmla="*/ 5 w 34"/>
                <a:gd name="T39" fmla="*/ 21 h 34"/>
                <a:gd name="T40" fmla="*/ 5 w 34"/>
                <a:gd name="T41" fmla="*/ 22 h 34"/>
                <a:gd name="T42" fmla="*/ 4 w 34"/>
                <a:gd name="T43" fmla="*/ 28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2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4" y="12"/>
                    <a:pt x="4" y="12"/>
                    <a:pt x="4"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2" y="29"/>
                  </a:cubicBezTo>
                  <a:cubicBezTo>
                    <a:pt x="23" y="28"/>
                    <a:pt x="23" y="28"/>
                    <a:pt x="23" y="28"/>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5" name="Freeform 43">
              <a:extLst>
                <a:ext uri="{FF2B5EF4-FFF2-40B4-BE49-F238E27FC236}">
                  <a16:creationId xmlns:a16="http://schemas.microsoft.com/office/drawing/2014/main" id="{66BB4BE0-610D-DE48-BDBE-959E539E162F}"/>
                </a:ext>
              </a:extLst>
            </p:cNvPr>
            <p:cNvSpPr>
              <a:spLocks noEditPoints="1"/>
            </p:cNvSpPr>
            <p:nvPr/>
          </p:nvSpPr>
          <p:spPr bwMode="auto">
            <a:xfrm>
              <a:off x="1323534" y="1875776"/>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1" y="7"/>
                    <a:pt x="31" y="7"/>
                  </a:cubicBezTo>
                  <a:cubicBezTo>
                    <a:pt x="29" y="4"/>
                    <a:pt x="29" y="4"/>
                    <a:pt x="29" y="4"/>
                  </a:cubicBezTo>
                  <a:cubicBezTo>
                    <a:pt x="28" y="4"/>
                    <a:pt x="28" y="4"/>
                    <a:pt x="28" y="4"/>
                  </a:cubicBezTo>
                  <a:cubicBezTo>
                    <a:pt x="28" y="4"/>
                    <a:pt x="28" y="4"/>
                    <a:pt x="28" y="4"/>
                  </a:cubicBezTo>
                  <a:cubicBezTo>
                    <a:pt x="28" y="4"/>
                    <a:pt x="27" y="4"/>
                    <a:pt x="23" y="6"/>
                  </a:cubicBezTo>
                  <a:cubicBezTo>
                    <a:pt x="22" y="5"/>
                    <a:pt x="22" y="5"/>
                    <a:pt x="22" y="5"/>
                  </a:cubicBezTo>
                  <a:cubicBezTo>
                    <a:pt x="20" y="0"/>
                    <a:pt x="20" y="0"/>
                    <a:pt x="19" y="0"/>
                  </a:cubicBezTo>
                  <a:cubicBezTo>
                    <a:pt x="16" y="0"/>
                    <a:pt x="16" y="0"/>
                    <a:pt x="16" y="0"/>
                  </a:cubicBezTo>
                  <a:cubicBezTo>
                    <a:pt x="15" y="0"/>
                    <a:pt x="15" y="0"/>
                    <a:pt x="13" y="5"/>
                  </a:cubicBezTo>
                  <a:cubicBezTo>
                    <a:pt x="12" y="6"/>
                    <a:pt x="12" y="6"/>
                    <a:pt x="12" y="6"/>
                  </a:cubicBezTo>
                  <a:cubicBezTo>
                    <a:pt x="9" y="5"/>
                    <a:pt x="8" y="4"/>
                    <a:pt x="7" y="4"/>
                  </a:cubicBezTo>
                  <a:cubicBezTo>
                    <a:pt x="7" y="4"/>
                    <a:pt x="7" y="4"/>
                    <a:pt x="7" y="4"/>
                  </a:cubicBezTo>
                  <a:cubicBezTo>
                    <a:pt x="4" y="7"/>
                    <a:pt x="4" y="7"/>
                    <a:pt x="4" y="7"/>
                  </a:cubicBezTo>
                  <a:cubicBezTo>
                    <a:pt x="4" y="7"/>
                    <a:pt x="3"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3" y="29"/>
                    <a:pt x="23" y="29"/>
                    <a:pt x="23" y="29"/>
                  </a:cubicBezTo>
                  <a:cubicBezTo>
                    <a:pt x="26" y="30"/>
                    <a:pt x="28" y="31"/>
                    <a:pt x="28" y="31"/>
                  </a:cubicBezTo>
                  <a:cubicBezTo>
                    <a:pt x="28" y="31"/>
                    <a:pt x="28" y="31"/>
                    <a:pt x="28"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6" name="Freeform 44">
              <a:extLst>
                <a:ext uri="{FF2B5EF4-FFF2-40B4-BE49-F238E27FC236}">
                  <a16:creationId xmlns:a16="http://schemas.microsoft.com/office/drawing/2014/main" id="{0467B662-649B-194A-9A1E-1CC8B4A1EF0A}"/>
                </a:ext>
              </a:extLst>
            </p:cNvPr>
            <p:cNvSpPr>
              <a:spLocks noEditPoints="1"/>
            </p:cNvSpPr>
            <p:nvPr/>
          </p:nvSpPr>
          <p:spPr bwMode="auto">
            <a:xfrm>
              <a:off x="1503695" y="1374178"/>
              <a:ext cx="146642" cy="132719"/>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7" name="Freeform 45">
              <a:extLst>
                <a:ext uri="{FF2B5EF4-FFF2-40B4-BE49-F238E27FC236}">
                  <a16:creationId xmlns:a16="http://schemas.microsoft.com/office/drawing/2014/main" id="{122ED7FD-3962-AE4F-BDEB-11E7E1DEB1A5}"/>
                </a:ext>
              </a:extLst>
            </p:cNvPr>
            <p:cNvSpPr>
              <a:spLocks noEditPoints="1"/>
            </p:cNvSpPr>
            <p:nvPr/>
          </p:nvSpPr>
          <p:spPr bwMode="auto">
            <a:xfrm>
              <a:off x="2019036" y="853059"/>
              <a:ext cx="146642" cy="132719"/>
            </a:xfrm>
            <a:custGeom>
              <a:avLst/>
              <a:gdLst>
                <a:gd name="T0" fmla="*/ 30 w 35"/>
                <a:gd name="T1" fmla="*/ 13 h 34"/>
                <a:gd name="T2" fmla="*/ 30 w 35"/>
                <a:gd name="T3" fmla="*/ 12 h 34"/>
                <a:gd name="T4" fmla="*/ 31 w 35"/>
                <a:gd name="T5" fmla="*/ 7 h 34"/>
                <a:gd name="T6" fmla="*/ 29 w 35"/>
                <a:gd name="T7" fmla="*/ 4 h 34"/>
                <a:gd name="T8" fmla="*/ 28 w 35"/>
                <a:gd name="T9" fmla="*/ 4 h 34"/>
                <a:gd name="T10" fmla="*/ 28 w 35"/>
                <a:gd name="T11" fmla="*/ 4 h 34"/>
                <a:gd name="T12" fmla="*/ 24 w 35"/>
                <a:gd name="T13" fmla="*/ 6 h 34"/>
                <a:gd name="T14" fmla="*/ 22 w 35"/>
                <a:gd name="T15" fmla="*/ 5 h 34"/>
                <a:gd name="T16" fmla="*/ 20 w 35"/>
                <a:gd name="T17" fmla="*/ 0 h 34"/>
                <a:gd name="T18" fmla="*/ 16 w 35"/>
                <a:gd name="T19" fmla="*/ 0 h 34"/>
                <a:gd name="T20" fmla="*/ 13 w 35"/>
                <a:gd name="T21" fmla="*/ 5 h 34"/>
                <a:gd name="T22" fmla="*/ 12 w 35"/>
                <a:gd name="T23" fmla="*/ 6 h 34"/>
                <a:gd name="T24" fmla="*/ 7 w 35"/>
                <a:gd name="T25" fmla="*/ 4 h 34"/>
                <a:gd name="T26" fmla="*/ 7 w 35"/>
                <a:gd name="T27" fmla="*/ 4 h 34"/>
                <a:gd name="T28" fmla="*/ 4 w 35"/>
                <a:gd name="T29" fmla="*/ 7 h 34"/>
                <a:gd name="T30" fmla="*/ 6 w 35"/>
                <a:gd name="T31" fmla="*/ 12 h 34"/>
                <a:gd name="T32" fmla="*/ 5 w 35"/>
                <a:gd name="T33" fmla="*/ 13 h 34"/>
                <a:gd name="T34" fmla="*/ 0 w 35"/>
                <a:gd name="T35" fmla="*/ 16 h 34"/>
                <a:gd name="T36" fmla="*/ 0 w 35"/>
                <a:gd name="T37" fmla="*/ 19 h 34"/>
                <a:gd name="T38" fmla="*/ 5 w 35"/>
                <a:gd name="T39" fmla="*/ 22 h 34"/>
                <a:gd name="T40" fmla="*/ 6 w 35"/>
                <a:gd name="T41" fmla="*/ 23 h 34"/>
                <a:gd name="T42" fmla="*/ 4 w 35"/>
                <a:gd name="T43" fmla="*/ 28 h 34"/>
                <a:gd name="T44" fmla="*/ 7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20 w 35"/>
                <a:gd name="T57" fmla="*/ 34 h 34"/>
                <a:gd name="T58" fmla="*/ 22 w 35"/>
                <a:gd name="T59" fmla="*/ 30 h 34"/>
                <a:gd name="T60" fmla="*/ 24 w 35"/>
                <a:gd name="T61" fmla="*/ 29 h 34"/>
                <a:gd name="T62" fmla="*/ 28 w 35"/>
                <a:gd name="T63" fmla="*/ 31 h 34"/>
                <a:gd name="T64" fmla="*/ 29 w 35"/>
                <a:gd name="T65" fmla="*/ 31 h 34"/>
                <a:gd name="T66" fmla="*/ 31 w 35"/>
                <a:gd name="T67" fmla="*/ 28 h 34"/>
                <a:gd name="T68" fmla="*/ 30 w 35"/>
                <a:gd name="T69" fmla="*/ 23 h 34"/>
                <a:gd name="T70" fmla="*/ 30 w 35"/>
                <a:gd name="T71" fmla="*/ 22 h 34"/>
                <a:gd name="T72" fmla="*/ 35 w 35"/>
                <a:gd name="T73" fmla="*/ 19 h 34"/>
                <a:gd name="T74" fmla="*/ 35 w 35"/>
                <a:gd name="T75" fmla="*/ 16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2"/>
                    <a:pt x="30" y="12"/>
                    <a:pt x="30" y="12"/>
                  </a:cubicBezTo>
                  <a:cubicBezTo>
                    <a:pt x="32" y="7"/>
                    <a:pt x="32" y="7"/>
                    <a:pt x="31" y="7"/>
                  </a:cubicBezTo>
                  <a:cubicBezTo>
                    <a:pt x="29" y="4"/>
                    <a:pt x="29" y="4"/>
                    <a:pt x="29" y="4"/>
                  </a:cubicBezTo>
                  <a:cubicBezTo>
                    <a:pt x="28" y="4"/>
                    <a:pt x="28" y="4"/>
                    <a:pt x="28" y="4"/>
                  </a:cubicBezTo>
                  <a:cubicBezTo>
                    <a:pt x="28" y="4"/>
                    <a:pt x="28" y="4"/>
                    <a:pt x="28" y="4"/>
                  </a:cubicBezTo>
                  <a:cubicBezTo>
                    <a:pt x="28" y="4"/>
                    <a:pt x="28" y="4"/>
                    <a:pt x="24" y="6"/>
                  </a:cubicBezTo>
                  <a:cubicBezTo>
                    <a:pt x="22" y="5"/>
                    <a:pt x="22" y="5"/>
                    <a:pt x="22" y="5"/>
                  </a:cubicBezTo>
                  <a:cubicBezTo>
                    <a:pt x="20" y="0"/>
                    <a:pt x="20" y="0"/>
                    <a:pt x="20" y="0"/>
                  </a:cubicBezTo>
                  <a:cubicBezTo>
                    <a:pt x="16" y="0"/>
                    <a:pt x="16" y="0"/>
                    <a:pt x="16" y="0"/>
                  </a:cubicBezTo>
                  <a:cubicBezTo>
                    <a:pt x="15" y="0"/>
                    <a:pt x="15" y="0"/>
                    <a:pt x="13" y="5"/>
                  </a:cubicBezTo>
                  <a:cubicBezTo>
                    <a:pt x="12" y="6"/>
                    <a:pt x="12" y="6"/>
                    <a:pt x="12" y="6"/>
                  </a:cubicBezTo>
                  <a:cubicBezTo>
                    <a:pt x="9" y="4"/>
                    <a:pt x="8" y="4"/>
                    <a:pt x="7" y="4"/>
                  </a:cubicBezTo>
                  <a:cubicBezTo>
                    <a:pt x="7" y="4"/>
                    <a:pt x="7" y="4"/>
                    <a:pt x="7" y="4"/>
                  </a:cubicBezTo>
                  <a:cubicBezTo>
                    <a:pt x="4" y="7"/>
                    <a:pt x="4" y="7"/>
                    <a:pt x="4" y="7"/>
                  </a:cubicBezTo>
                  <a:cubicBezTo>
                    <a:pt x="4" y="7"/>
                    <a:pt x="4" y="7"/>
                    <a:pt x="6" y="12"/>
                  </a:cubicBezTo>
                  <a:cubicBezTo>
                    <a:pt x="5" y="13"/>
                    <a:pt x="5" y="13"/>
                    <a:pt x="5" y="13"/>
                  </a:cubicBezTo>
                  <a:cubicBezTo>
                    <a:pt x="0" y="15"/>
                    <a:pt x="0" y="15"/>
                    <a:pt x="0" y="16"/>
                  </a:cubicBezTo>
                  <a:cubicBezTo>
                    <a:pt x="0" y="19"/>
                    <a:pt x="0" y="19"/>
                    <a:pt x="0" y="19"/>
                  </a:cubicBezTo>
                  <a:cubicBezTo>
                    <a:pt x="0" y="20"/>
                    <a:pt x="0" y="20"/>
                    <a:pt x="5" y="22"/>
                  </a:cubicBezTo>
                  <a:cubicBezTo>
                    <a:pt x="6" y="23"/>
                    <a:pt x="6" y="23"/>
                    <a:pt x="6" y="23"/>
                  </a:cubicBezTo>
                  <a:cubicBezTo>
                    <a:pt x="4" y="28"/>
                    <a:pt x="4" y="28"/>
                    <a:pt x="4" y="28"/>
                  </a:cubicBezTo>
                  <a:cubicBezTo>
                    <a:pt x="7" y="31"/>
                    <a:pt x="7" y="31"/>
                    <a:pt x="7" y="31"/>
                  </a:cubicBezTo>
                  <a:cubicBezTo>
                    <a:pt x="7" y="31"/>
                    <a:pt x="7" y="31"/>
                    <a:pt x="7" y="31"/>
                  </a:cubicBezTo>
                  <a:cubicBezTo>
                    <a:pt x="7" y="31"/>
                    <a:pt x="7" y="31"/>
                    <a:pt x="7" y="31"/>
                  </a:cubicBezTo>
                  <a:cubicBezTo>
                    <a:pt x="8" y="31"/>
                    <a:pt x="8" y="31"/>
                    <a:pt x="12" y="29"/>
                  </a:cubicBezTo>
                  <a:cubicBezTo>
                    <a:pt x="13" y="30"/>
                    <a:pt x="13" y="30"/>
                    <a:pt x="13" y="30"/>
                  </a:cubicBezTo>
                  <a:cubicBezTo>
                    <a:pt x="15" y="34"/>
                    <a:pt x="15" y="34"/>
                    <a:pt x="16" y="34"/>
                  </a:cubicBezTo>
                  <a:cubicBezTo>
                    <a:pt x="20" y="34"/>
                    <a:pt x="20" y="34"/>
                    <a:pt x="20" y="34"/>
                  </a:cubicBezTo>
                  <a:cubicBezTo>
                    <a:pt x="20" y="34"/>
                    <a:pt x="20" y="34"/>
                    <a:pt x="22" y="30"/>
                  </a:cubicBezTo>
                  <a:cubicBezTo>
                    <a:pt x="24" y="29"/>
                    <a:pt x="24" y="29"/>
                    <a:pt x="24" y="29"/>
                  </a:cubicBezTo>
                  <a:cubicBezTo>
                    <a:pt x="26" y="30"/>
                    <a:pt x="28" y="31"/>
                    <a:pt x="28" y="31"/>
                  </a:cubicBezTo>
                  <a:cubicBezTo>
                    <a:pt x="29" y="31"/>
                    <a:pt x="29" y="31"/>
                    <a:pt x="29" y="31"/>
                  </a:cubicBezTo>
                  <a:cubicBezTo>
                    <a:pt x="31" y="28"/>
                    <a:pt x="31" y="28"/>
                    <a:pt x="31" y="28"/>
                  </a:cubicBezTo>
                  <a:cubicBezTo>
                    <a:pt x="32" y="28"/>
                    <a:pt x="32" y="28"/>
                    <a:pt x="30" y="23"/>
                  </a:cubicBezTo>
                  <a:cubicBezTo>
                    <a:pt x="30" y="22"/>
                    <a:pt x="30" y="22"/>
                    <a:pt x="30" y="22"/>
                  </a:cubicBezTo>
                  <a:cubicBezTo>
                    <a:pt x="35" y="20"/>
                    <a:pt x="35" y="20"/>
                    <a:pt x="35" y="19"/>
                  </a:cubicBezTo>
                  <a:cubicBezTo>
                    <a:pt x="35" y="16"/>
                    <a:pt x="35" y="16"/>
                    <a:pt x="35" y="16"/>
                  </a:cubicBezTo>
                  <a:cubicBezTo>
                    <a:pt x="35" y="15"/>
                    <a:pt x="35" y="15"/>
                    <a:pt x="30" y="13"/>
                  </a:cubicBezTo>
                  <a:close/>
                  <a:moveTo>
                    <a:pt x="18" y="23"/>
                  </a:moveTo>
                  <a:cubicBezTo>
                    <a:pt x="14" y="23"/>
                    <a:pt x="12" y="21"/>
                    <a:pt x="12" y="17"/>
                  </a:cubicBezTo>
                  <a:cubicBezTo>
                    <a:pt x="12" y="14"/>
                    <a:pt x="14" y="11"/>
                    <a:pt x="18" y="11"/>
                  </a:cubicBezTo>
                  <a:cubicBezTo>
                    <a:pt x="21" y="11"/>
                    <a:pt x="24" y="14"/>
                    <a:pt x="24" y="17"/>
                  </a:cubicBezTo>
                  <a:cubicBezTo>
                    <a:pt x="24" y="21"/>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8" name="Freeform 46">
              <a:extLst>
                <a:ext uri="{FF2B5EF4-FFF2-40B4-BE49-F238E27FC236}">
                  <a16:creationId xmlns:a16="http://schemas.microsoft.com/office/drawing/2014/main" id="{EF0CA45A-E3AB-C246-BD14-9A6FB6BC7222}"/>
                </a:ext>
              </a:extLst>
            </p:cNvPr>
            <p:cNvSpPr>
              <a:spLocks noEditPoints="1"/>
            </p:cNvSpPr>
            <p:nvPr/>
          </p:nvSpPr>
          <p:spPr bwMode="auto">
            <a:xfrm>
              <a:off x="2863277" y="564201"/>
              <a:ext cx="146642" cy="132719"/>
            </a:xfrm>
            <a:custGeom>
              <a:avLst/>
              <a:gdLst>
                <a:gd name="T0" fmla="*/ 30 w 35"/>
                <a:gd name="T1" fmla="*/ 13 h 34"/>
                <a:gd name="T2" fmla="*/ 30 w 35"/>
                <a:gd name="T3" fmla="*/ 11 h 34"/>
                <a:gd name="T4" fmla="*/ 31 w 35"/>
                <a:gd name="T5" fmla="*/ 6 h 34"/>
                <a:gd name="T6" fmla="*/ 29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6 w 35"/>
                <a:gd name="T31" fmla="*/ 11 h 34"/>
                <a:gd name="T32" fmla="*/ 5 w 35"/>
                <a:gd name="T33" fmla="*/ 13 h 34"/>
                <a:gd name="T34" fmla="*/ 0 w 35"/>
                <a:gd name="T35" fmla="*/ 15 h 34"/>
                <a:gd name="T36" fmla="*/ 0 w 35"/>
                <a:gd name="T37" fmla="*/ 19 h 34"/>
                <a:gd name="T38" fmla="*/ 5 w 35"/>
                <a:gd name="T39" fmla="*/ 21 h 34"/>
                <a:gd name="T40" fmla="*/ 6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20 w 35"/>
                <a:gd name="T57" fmla="*/ 34 h 34"/>
                <a:gd name="T58" fmla="*/ 22 w 35"/>
                <a:gd name="T59" fmla="*/ 29 h 34"/>
                <a:gd name="T60" fmla="*/ 24 w 35"/>
                <a:gd name="T61" fmla="*/ 29 h 34"/>
                <a:gd name="T62" fmla="*/ 28 w 35"/>
                <a:gd name="T63" fmla="*/ 31 h 34"/>
                <a:gd name="T64" fmla="*/ 28 w 35"/>
                <a:gd name="T65" fmla="*/ 30 h 34"/>
                <a:gd name="T66" fmla="*/ 31 w 35"/>
                <a:gd name="T67" fmla="*/ 28 h 34"/>
                <a:gd name="T68" fmla="*/ 30 w 35"/>
                <a:gd name="T69" fmla="*/ 23 h 34"/>
                <a:gd name="T70" fmla="*/ 30 w 35"/>
                <a:gd name="T71" fmla="*/ 21 h 34"/>
                <a:gd name="T72" fmla="*/ 35 w 35"/>
                <a:gd name="T73" fmla="*/ 19 h 34"/>
                <a:gd name="T74" fmla="*/ 35 w 35"/>
                <a:gd name="T75" fmla="*/ 15 h 34"/>
                <a:gd name="T76" fmla="*/ 30 w 35"/>
                <a:gd name="T77" fmla="*/ 13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30" y="11"/>
                    <a:pt x="30" y="11"/>
                    <a:pt x="30" y="11"/>
                  </a:cubicBezTo>
                  <a:cubicBezTo>
                    <a:pt x="32" y="7"/>
                    <a:pt x="32" y="7"/>
                    <a:pt x="31" y="6"/>
                  </a:cubicBezTo>
                  <a:cubicBezTo>
                    <a:pt x="29" y="4"/>
                    <a:pt x="29" y="4"/>
                    <a:pt x="29"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8" y="4"/>
                    <a:pt x="7" y="4"/>
                  </a:cubicBezTo>
                  <a:cubicBezTo>
                    <a:pt x="7" y="4"/>
                    <a:pt x="7" y="4"/>
                    <a:pt x="7" y="4"/>
                  </a:cubicBezTo>
                  <a:cubicBezTo>
                    <a:pt x="4" y="6"/>
                    <a:pt x="4" y="6"/>
                    <a:pt x="4" y="6"/>
                  </a:cubicBezTo>
                  <a:cubicBezTo>
                    <a:pt x="4" y="7"/>
                    <a:pt x="3" y="7"/>
                    <a:pt x="6" y="11"/>
                  </a:cubicBezTo>
                  <a:cubicBezTo>
                    <a:pt x="5" y="13"/>
                    <a:pt x="5" y="13"/>
                    <a:pt x="5" y="13"/>
                  </a:cubicBezTo>
                  <a:cubicBezTo>
                    <a:pt x="0" y="15"/>
                    <a:pt x="0" y="15"/>
                    <a:pt x="0" y="15"/>
                  </a:cubicBezTo>
                  <a:cubicBezTo>
                    <a:pt x="0" y="19"/>
                    <a:pt x="0" y="19"/>
                    <a:pt x="0" y="19"/>
                  </a:cubicBezTo>
                  <a:cubicBezTo>
                    <a:pt x="0" y="19"/>
                    <a:pt x="0" y="20"/>
                    <a:pt x="5" y="21"/>
                  </a:cubicBezTo>
                  <a:cubicBezTo>
                    <a:pt x="6" y="23"/>
                    <a:pt x="6" y="23"/>
                    <a:pt x="6" y="23"/>
                  </a:cubicBezTo>
                  <a:cubicBezTo>
                    <a:pt x="4"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20" y="34"/>
                    <a:pt x="20" y="34"/>
                    <a:pt x="20" y="34"/>
                  </a:cubicBezTo>
                  <a:cubicBezTo>
                    <a:pt x="20" y="34"/>
                    <a:pt x="20" y="34"/>
                    <a:pt x="22" y="29"/>
                  </a:cubicBezTo>
                  <a:cubicBezTo>
                    <a:pt x="24" y="29"/>
                    <a:pt x="24" y="29"/>
                    <a:pt x="24" y="29"/>
                  </a:cubicBezTo>
                  <a:cubicBezTo>
                    <a:pt x="26" y="30"/>
                    <a:pt x="28" y="31"/>
                    <a:pt x="28" y="31"/>
                  </a:cubicBezTo>
                  <a:cubicBezTo>
                    <a:pt x="28" y="30"/>
                    <a:pt x="28" y="30"/>
                    <a:pt x="28" y="30"/>
                  </a:cubicBezTo>
                  <a:cubicBezTo>
                    <a:pt x="31" y="28"/>
                    <a:pt x="31" y="28"/>
                    <a:pt x="31" y="28"/>
                  </a:cubicBezTo>
                  <a:cubicBezTo>
                    <a:pt x="32" y="27"/>
                    <a:pt x="32" y="27"/>
                    <a:pt x="30" y="23"/>
                  </a:cubicBezTo>
                  <a:cubicBezTo>
                    <a:pt x="30" y="21"/>
                    <a:pt x="30" y="21"/>
                    <a:pt x="30" y="21"/>
                  </a:cubicBezTo>
                  <a:cubicBezTo>
                    <a:pt x="35" y="19"/>
                    <a:pt x="35" y="19"/>
                    <a:pt x="35" y="19"/>
                  </a:cubicBezTo>
                  <a:cubicBezTo>
                    <a:pt x="35" y="15"/>
                    <a:pt x="35" y="15"/>
                    <a:pt x="35" y="15"/>
                  </a:cubicBezTo>
                  <a:cubicBezTo>
                    <a:pt x="35" y="15"/>
                    <a:pt x="35" y="14"/>
                    <a:pt x="30" y="13"/>
                  </a:cubicBezTo>
                  <a:close/>
                  <a:moveTo>
                    <a:pt x="18" y="23"/>
                  </a:moveTo>
                  <a:cubicBezTo>
                    <a:pt x="14" y="23"/>
                    <a:pt x="12" y="20"/>
                    <a:pt x="12" y="17"/>
                  </a:cubicBezTo>
                  <a:cubicBezTo>
                    <a:pt x="12" y="14"/>
                    <a:pt x="14" y="11"/>
                    <a:pt x="18" y="11"/>
                  </a:cubicBezTo>
                  <a:cubicBezTo>
                    <a:pt x="21" y="11"/>
                    <a:pt x="24" y="14"/>
                    <a:pt x="24" y="17"/>
                  </a:cubicBezTo>
                  <a:cubicBezTo>
                    <a:pt x="24" y="20"/>
                    <a:pt x="21" y="23"/>
                    <a:pt x="18" y="23"/>
                  </a:cubicBezTo>
                  <a:close/>
                  <a:moveTo>
                    <a:pt x="18" y="23"/>
                  </a:moveTo>
                  <a:cubicBezTo>
                    <a:pt x="18" y="23"/>
                    <a:pt x="18" y="23"/>
                    <a:pt x="18" y="23"/>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99" name="Freeform 47">
              <a:extLst>
                <a:ext uri="{FF2B5EF4-FFF2-40B4-BE49-F238E27FC236}">
                  <a16:creationId xmlns:a16="http://schemas.microsoft.com/office/drawing/2014/main" id="{7019B300-A3A8-DA45-BA10-95C24CD8FDA4}"/>
                </a:ext>
              </a:extLst>
            </p:cNvPr>
            <p:cNvSpPr>
              <a:spLocks noEditPoints="1"/>
            </p:cNvSpPr>
            <p:nvPr/>
          </p:nvSpPr>
          <p:spPr bwMode="auto">
            <a:xfrm>
              <a:off x="2762722" y="4619936"/>
              <a:ext cx="201110" cy="179561"/>
            </a:xfrm>
            <a:custGeom>
              <a:avLst/>
              <a:gdLst>
                <a:gd name="T0" fmla="*/ 42 w 48"/>
                <a:gd name="T1" fmla="*/ 17 h 46"/>
                <a:gd name="T2" fmla="*/ 41 w 48"/>
                <a:gd name="T3" fmla="*/ 15 h 46"/>
                <a:gd name="T4" fmla="*/ 43 w 48"/>
                <a:gd name="T5" fmla="*/ 8 h 46"/>
                <a:gd name="T6" fmla="*/ 39 w 48"/>
                <a:gd name="T7" fmla="*/ 5 h 46"/>
                <a:gd name="T8" fmla="*/ 39 w 48"/>
                <a:gd name="T9" fmla="*/ 4 h 46"/>
                <a:gd name="T10" fmla="*/ 39 w 48"/>
                <a:gd name="T11" fmla="*/ 4 h 46"/>
                <a:gd name="T12" fmla="*/ 32 w 48"/>
                <a:gd name="T13" fmla="*/ 7 h 46"/>
                <a:gd name="T14" fmla="*/ 30 w 48"/>
                <a:gd name="T15" fmla="*/ 6 h 46"/>
                <a:gd name="T16" fmla="*/ 27 w 48"/>
                <a:gd name="T17" fmla="*/ 0 h 46"/>
                <a:gd name="T18" fmla="*/ 22 w 48"/>
                <a:gd name="T19" fmla="*/ 0 h 46"/>
                <a:gd name="T20" fmla="*/ 18 w 48"/>
                <a:gd name="T21" fmla="*/ 6 h 46"/>
                <a:gd name="T22" fmla="*/ 16 w 48"/>
                <a:gd name="T23" fmla="*/ 7 h 46"/>
                <a:gd name="T24" fmla="*/ 10 w 48"/>
                <a:gd name="T25" fmla="*/ 4 h 46"/>
                <a:gd name="T26" fmla="*/ 9 w 48"/>
                <a:gd name="T27" fmla="*/ 4 h 46"/>
                <a:gd name="T28" fmla="*/ 6 w 48"/>
                <a:gd name="T29" fmla="*/ 8 h 46"/>
                <a:gd name="T30" fmla="*/ 8 w 48"/>
                <a:gd name="T31" fmla="*/ 15 h 46"/>
                <a:gd name="T32" fmla="*/ 7 w 48"/>
                <a:gd name="T33" fmla="*/ 17 h 46"/>
                <a:gd name="T34" fmla="*/ 0 w 48"/>
                <a:gd name="T35" fmla="*/ 21 h 46"/>
                <a:gd name="T36" fmla="*/ 0 w 48"/>
                <a:gd name="T37" fmla="*/ 26 h 46"/>
                <a:gd name="T38" fmla="*/ 7 w 48"/>
                <a:gd name="T39" fmla="*/ 29 h 46"/>
                <a:gd name="T40" fmla="*/ 8 w 48"/>
                <a:gd name="T41" fmla="*/ 31 h 46"/>
                <a:gd name="T42" fmla="*/ 6 w 48"/>
                <a:gd name="T43" fmla="*/ 38 h 46"/>
                <a:gd name="T44" fmla="*/ 9 w 48"/>
                <a:gd name="T45" fmla="*/ 41 h 46"/>
                <a:gd name="T46" fmla="*/ 10 w 48"/>
                <a:gd name="T47" fmla="*/ 42 h 46"/>
                <a:gd name="T48" fmla="*/ 10 w 48"/>
                <a:gd name="T49" fmla="*/ 42 h 46"/>
                <a:gd name="T50" fmla="*/ 16 w 48"/>
                <a:gd name="T51" fmla="*/ 39 h 46"/>
                <a:gd name="T52" fmla="*/ 18 w 48"/>
                <a:gd name="T53" fmla="*/ 40 h 46"/>
                <a:gd name="T54" fmla="*/ 22 w 48"/>
                <a:gd name="T55" fmla="*/ 46 h 46"/>
                <a:gd name="T56" fmla="*/ 27 w 48"/>
                <a:gd name="T57" fmla="*/ 46 h 46"/>
                <a:gd name="T58" fmla="*/ 30 w 48"/>
                <a:gd name="T59" fmla="*/ 40 h 46"/>
                <a:gd name="T60" fmla="*/ 32 w 48"/>
                <a:gd name="T61" fmla="*/ 39 h 46"/>
                <a:gd name="T62" fmla="*/ 39 w 48"/>
                <a:gd name="T63" fmla="*/ 42 h 46"/>
                <a:gd name="T64" fmla="*/ 39 w 48"/>
                <a:gd name="T65" fmla="*/ 42 h 46"/>
                <a:gd name="T66" fmla="*/ 43 w 48"/>
                <a:gd name="T67" fmla="*/ 38 h 46"/>
                <a:gd name="T68" fmla="*/ 41 w 48"/>
                <a:gd name="T69" fmla="*/ 31 h 46"/>
                <a:gd name="T70" fmla="*/ 42 w 48"/>
                <a:gd name="T71" fmla="*/ 29 h 46"/>
                <a:gd name="T72" fmla="*/ 48 w 48"/>
                <a:gd name="T73" fmla="*/ 25 h 46"/>
                <a:gd name="T74" fmla="*/ 48 w 48"/>
                <a:gd name="T75" fmla="*/ 20 h 46"/>
                <a:gd name="T76" fmla="*/ 42 w 48"/>
                <a:gd name="T77" fmla="*/ 17 h 46"/>
                <a:gd name="T78" fmla="*/ 24 w 48"/>
                <a:gd name="T79" fmla="*/ 31 h 46"/>
                <a:gd name="T80" fmla="*/ 16 w 48"/>
                <a:gd name="T81" fmla="*/ 23 h 46"/>
                <a:gd name="T82" fmla="*/ 24 w 48"/>
                <a:gd name="T83" fmla="*/ 15 h 46"/>
                <a:gd name="T84" fmla="*/ 33 w 48"/>
                <a:gd name="T85" fmla="*/ 23 h 46"/>
                <a:gd name="T86" fmla="*/ 24 w 48"/>
                <a:gd name="T87" fmla="*/ 31 h 46"/>
                <a:gd name="T88" fmla="*/ 24 w 48"/>
                <a:gd name="T89" fmla="*/ 31 h 46"/>
                <a:gd name="T90" fmla="*/ 24 w 48"/>
                <a:gd name="T9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6">
                  <a:moveTo>
                    <a:pt x="42" y="17"/>
                  </a:moveTo>
                  <a:cubicBezTo>
                    <a:pt x="41" y="15"/>
                    <a:pt x="41" y="15"/>
                    <a:pt x="41" y="15"/>
                  </a:cubicBezTo>
                  <a:cubicBezTo>
                    <a:pt x="44" y="9"/>
                    <a:pt x="43" y="9"/>
                    <a:pt x="43" y="8"/>
                  </a:cubicBezTo>
                  <a:cubicBezTo>
                    <a:pt x="39" y="5"/>
                    <a:pt x="39" y="5"/>
                    <a:pt x="39" y="5"/>
                  </a:cubicBezTo>
                  <a:cubicBezTo>
                    <a:pt x="39" y="4"/>
                    <a:pt x="39" y="4"/>
                    <a:pt x="39" y="4"/>
                  </a:cubicBezTo>
                  <a:cubicBezTo>
                    <a:pt x="39" y="4"/>
                    <a:pt x="39" y="4"/>
                    <a:pt x="39" y="4"/>
                  </a:cubicBezTo>
                  <a:cubicBezTo>
                    <a:pt x="38" y="4"/>
                    <a:pt x="38" y="4"/>
                    <a:pt x="32" y="7"/>
                  </a:cubicBezTo>
                  <a:cubicBezTo>
                    <a:pt x="30" y="6"/>
                    <a:pt x="30" y="6"/>
                    <a:pt x="30" y="6"/>
                  </a:cubicBezTo>
                  <a:cubicBezTo>
                    <a:pt x="28" y="0"/>
                    <a:pt x="27" y="0"/>
                    <a:pt x="27" y="0"/>
                  </a:cubicBezTo>
                  <a:cubicBezTo>
                    <a:pt x="22" y="0"/>
                    <a:pt x="22" y="0"/>
                    <a:pt x="22" y="0"/>
                  </a:cubicBezTo>
                  <a:cubicBezTo>
                    <a:pt x="21" y="0"/>
                    <a:pt x="21" y="0"/>
                    <a:pt x="18" y="6"/>
                  </a:cubicBezTo>
                  <a:cubicBezTo>
                    <a:pt x="16" y="7"/>
                    <a:pt x="16" y="7"/>
                    <a:pt x="16" y="7"/>
                  </a:cubicBezTo>
                  <a:cubicBezTo>
                    <a:pt x="13" y="5"/>
                    <a:pt x="10" y="4"/>
                    <a:pt x="10" y="4"/>
                  </a:cubicBezTo>
                  <a:cubicBezTo>
                    <a:pt x="9" y="4"/>
                    <a:pt x="9" y="4"/>
                    <a:pt x="9" y="4"/>
                  </a:cubicBezTo>
                  <a:cubicBezTo>
                    <a:pt x="6" y="8"/>
                    <a:pt x="6" y="8"/>
                    <a:pt x="6" y="8"/>
                  </a:cubicBezTo>
                  <a:cubicBezTo>
                    <a:pt x="5" y="9"/>
                    <a:pt x="5" y="9"/>
                    <a:pt x="8" y="15"/>
                  </a:cubicBezTo>
                  <a:cubicBezTo>
                    <a:pt x="7" y="17"/>
                    <a:pt x="7" y="17"/>
                    <a:pt x="7" y="17"/>
                  </a:cubicBezTo>
                  <a:cubicBezTo>
                    <a:pt x="0" y="20"/>
                    <a:pt x="0" y="20"/>
                    <a:pt x="0" y="21"/>
                  </a:cubicBezTo>
                  <a:cubicBezTo>
                    <a:pt x="0" y="26"/>
                    <a:pt x="0" y="26"/>
                    <a:pt x="0" y="26"/>
                  </a:cubicBezTo>
                  <a:cubicBezTo>
                    <a:pt x="0" y="26"/>
                    <a:pt x="0" y="27"/>
                    <a:pt x="7" y="29"/>
                  </a:cubicBezTo>
                  <a:cubicBezTo>
                    <a:pt x="8" y="31"/>
                    <a:pt x="8" y="31"/>
                    <a:pt x="8" y="31"/>
                  </a:cubicBezTo>
                  <a:cubicBezTo>
                    <a:pt x="5" y="37"/>
                    <a:pt x="5" y="37"/>
                    <a:pt x="6" y="38"/>
                  </a:cubicBezTo>
                  <a:cubicBezTo>
                    <a:pt x="9" y="41"/>
                    <a:pt x="9" y="41"/>
                    <a:pt x="9" y="41"/>
                  </a:cubicBezTo>
                  <a:cubicBezTo>
                    <a:pt x="10" y="42"/>
                    <a:pt x="10" y="42"/>
                    <a:pt x="10" y="42"/>
                  </a:cubicBezTo>
                  <a:cubicBezTo>
                    <a:pt x="10" y="42"/>
                    <a:pt x="10" y="42"/>
                    <a:pt x="10" y="42"/>
                  </a:cubicBezTo>
                  <a:cubicBezTo>
                    <a:pt x="10" y="42"/>
                    <a:pt x="11" y="42"/>
                    <a:pt x="16" y="39"/>
                  </a:cubicBezTo>
                  <a:cubicBezTo>
                    <a:pt x="18" y="40"/>
                    <a:pt x="18" y="40"/>
                    <a:pt x="18" y="40"/>
                  </a:cubicBezTo>
                  <a:cubicBezTo>
                    <a:pt x="21" y="46"/>
                    <a:pt x="21" y="46"/>
                    <a:pt x="22" y="46"/>
                  </a:cubicBezTo>
                  <a:cubicBezTo>
                    <a:pt x="27" y="46"/>
                    <a:pt x="27" y="46"/>
                    <a:pt x="27" y="46"/>
                  </a:cubicBezTo>
                  <a:cubicBezTo>
                    <a:pt x="28" y="46"/>
                    <a:pt x="28" y="46"/>
                    <a:pt x="30" y="40"/>
                  </a:cubicBezTo>
                  <a:cubicBezTo>
                    <a:pt x="32" y="39"/>
                    <a:pt x="32" y="39"/>
                    <a:pt x="32" y="39"/>
                  </a:cubicBezTo>
                  <a:cubicBezTo>
                    <a:pt x="36" y="41"/>
                    <a:pt x="38" y="42"/>
                    <a:pt x="39" y="42"/>
                  </a:cubicBezTo>
                  <a:cubicBezTo>
                    <a:pt x="39" y="42"/>
                    <a:pt x="39" y="42"/>
                    <a:pt x="39" y="42"/>
                  </a:cubicBezTo>
                  <a:cubicBezTo>
                    <a:pt x="43" y="38"/>
                    <a:pt x="43" y="38"/>
                    <a:pt x="43" y="38"/>
                  </a:cubicBezTo>
                  <a:cubicBezTo>
                    <a:pt x="44" y="37"/>
                    <a:pt x="44" y="37"/>
                    <a:pt x="41" y="31"/>
                  </a:cubicBezTo>
                  <a:cubicBezTo>
                    <a:pt x="42" y="29"/>
                    <a:pt x="42" y="29"/>
                    <a:pt x="42" y="29"/>
                  </a:cubicBezTo>
                  <a:cubicBezTo>
                    <a:pt x="48" y="26"/>
                    <a:pt x="48" y="26"/>
                    <a:pt x="48" y="25"/>
                  </a:cubicBezTo>
                  <a:cubicBezTo>
                    <a:pt x="48" y="20"/>
                    <a:pt x="48" y="20"/>
                    <a:pt x="48" y="20"/>
                  </a:cubicBezTo>
                  <a:cubicBezTo>
                    <a:pt x="48" y="20"/>
                    <a:pt x="48" y="19"/>
                    <a:pt x="42" y="17"/>
                  </a:cubicBezTo>
                  <a:close/>
                  <a:moveTo>
                    <a:pt x="24" y="31"/>
                  </a:moveTo>
                  <a:cubicBezTo>
                    <a:pt x="20" y="31"/>
                    <a:pt x="16" y="28"/>
                    <a:pt x="16" y="23"/>
                  </a:cubicBezTo>
                  <a:cubicBezTo>
                    <a:pt x="16" y="18"/>
                    <a:pt x="20" y="15"/>
                    <a:pt x="24" y="15"/>
                  </a:cubicBezTo>
                  <a:cubicBezTo>
                    <a:pt x="29" y="15"/>
                    <a:pt x="33" y="18"/>
                    <a:pt x="33" y="23"/>
                  </a:cubicBezTo>
                  <a:cubicBezTo>
                    <a:pt x="33" y="28"/>
                    <a:pt x="29" y="31"/>
                    <a:pt x="24" y="31"/>
                  </a:cubicBezTo>
                  <a:close/>
                  <a:moveTo>
                    <a:pt x="24" y="31"/>
                  </a:moveTo>
                  <a:cubicBezTo>
                    <a:pt x="24" y="31"/>
                    <a:pt x="24" y="31"/>
                    <a:pt x="24" y="31"/>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0" name="Freeform 48">
              <a:extLst>
                <a:ext uri="{FF2B5EF4-FFF2-40B4-BE49-F238E27FC236}">
                  <a16:creationId xmlns:a16="http://schemas.microsoft.com/office/drawing/2014/main" id="{68FC25A5-6494-6643-AE83-752642335FD1}"/>
                </a:ext>
              </a:extLst>
            </p:cNvPr>
            <p:cNvSpPr>
              <a:spLocks noEditPoints="1"/>
            </p:cNvSpPr>
            <p:nvPr/>
          </p:nvSpPr>
          <p:spPr bwMode="auto">
            <a:xfrm>
              <a:off x="2234811" y="732050"/>
              <a:ext cx="318423" cy="288859"/>
            </a:xfrm>
            <a:custGeom>
              <a:avLst/>
              <a:gdLst>
                <a:gd name="T0" fmla="*/ 65 w 76"/>
                <a:gd name="T1" fmla="*/ 27 h 74"/>
                <a:gd name="T2" fmla="*/ 64 w 76"/>
                <a:gd name="T3" fmla="*/ 24 h 74"/>
                <a:gd name="T4" fmla="*/ 67 w 76"/>
                <a:gd name="T5" fmla="*/ 13 h 74"/>
                <a:gd name="T6" fmla="*/ 62 w 76"/>
                <a:gd name="T7" fmla="*/ 8 h 74"/>
                <a:gd name="T8" fmla="*/ 61 w 76"/>
                <a:gd name="T9" fmla="*/ 7 h 74"/>
                <a:gd name="T10" fmla="*/ 61 w 76"/>
                <a:gd name="T11" fmla="*/ 7 h 74"/>
                <a:gd name="T12" fmla="*/ 51 w 76"/>
                <a:gd name="T13" fmla="*/ 11 h 74"/>
                <a:gd name="T14" fmla="*/ 47 w 76"/>
                <a:gd name="T15" fmla="*/ 10 h 74"/>
                <a:gd name="T16" fmla="*/ 42 w 76"/>
                <a:gd name="T17" fmla="*/ 0 h 74"/>
                <a:gd name="T18" fmla="*/ 34 w 76"/>
                <a:gd name="T19" fmla="*/ 0 h 74"/>
                <a:gd name="T20" fmla="*/ 28 w 76"/>
                <a:gd name="T21" fmla="*/ 10 h 74"/>
                <a:gd name="T22" fmla="*/ 25 w 76"/>
                <a:gd name="T23" fmla="*/ 11 h 74"/>
                <a:gd name="T24" fmla="*/ 15 w 76"/>
                <a:gd name="T25" fmla="*/ 7 h 74"/>
                <a:gd name="T26" fmla="*/ 14 w 76"/>
                <a:gd name="T27" fmla="*/ 7 h 74"/>
                <a:gd name="T28" fmla="*/ 8 w 76"/>
                <a:gd name="T29" fmla="*/ 13 h 74"/>
                <a:gd name="T30" fmla="*/ 12 w 76"/>
                <a:gd name="T31" fmla="*/ 24 h 74"/>
                <a:gd name="T32" fmla="*/ 10 w 76"/>
                <a:gd name="T33" fmla="*/ 27 h 74"/>
                <a:gd name="T34" fmla="*/ 0 w 76"/>
                <a:gd name="T35" fmla="*/ 33 h 74"/>
                <a:gd name="T36" fmla="*/ 0 w 76"/>
                <a:gd name="T37" fmla="*/ 41 h 74"/>
                <a:gd name="T38" fmla="*/ 10 w 76"/>
                <a:gd name="T39" fmla="*/ 46 h 74"/>
                <a:gd name="T40" fmla="*/ 12 w 76"/>
                <a:gd name="T41" fmla="*/ 49 h 74"/>
                <a:gd name="T42" fmla="*/ 8 w 76"/>
                <a:gd name="T43" fmla="*/ 60 h 74"/>
                <a:gd name="T44" fmla="*/ 14 w 76"/>
                <a:gd name="T45" fmla="*/ 66 h 74"/>
                <a:gd name="T46" fmla="*/ 15 w 76"/>
                <a:gd name="T47" fmla="*/ 66 h 74"/>
                <a:gd name="T48" fmla="*/ 15 w 76"/>
                <a:gd name="T49" fmla="*/ 66 h 74"/>
                <a:gd name="T50" fmla="*/ 25 w 76"/>
                <a:gd name="T51" fmla="*/ 62 h 74"/>
                <a:gd name="T52" fmla="*/ 28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4 w 76"/>
                <a:gd name="T69" fmla="*/ 49 h 74"/>
                <a:gd name="T70" fmla="*/ 65 w 76"/>
                <a:gd name="T71" fmla="*/ 46 h 74"/>
                <a:gd name="T72" fmla="*/ 76 w 76"/>
                <a:gd name="T73" fmla="*/ 40 h 74"/>
                <a:gd name="T74" fmla="*/ 76 w 76"/>
                <a:gd name="T75" fmla="*/ 33 h 74"/>
                <a:gd name="T76" fmla="*/ 65 w 76"/>
                <a:gd name="T77" fmla="*/ 27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7"/>
                  </a:moveTo>
                  <a:cubicBezTo>
                    <a:pt x="64" y="24"/>
                    <a:pt x="64" y="24"/>
                    <a:pt x="64" y="24"/>
                  </a:cubicBezTo>
                  <a:cubicBezTo>
                    <a:pt x="69" y="14"/>
                    <a:pt x="68" y="14"/>
                    <a:pt x="67" y="13"/>
                  </a:cubicBezTo>
                  <a:cubicBezTo>
                    <a:pt x="62" y="8"/>
                    <a:pt x="62" y="8"/>
                    <a:pt x="62" y="8"/>
                  </a:cubicBezTo>
                  <a:cubicBezTo>
                    <a:pt x="61" y="7"/>
                    <a:pt x="61" y="7"/>
                    <a:pt x="61" y="7"/>
                  </a:cubicBezTo>
                  <a:cubicBezTo>
                    <a:pt x="61" y="7"/>
                    <a:pt x="61" y="7"/>
                    <a:pt x="61" y="7"/>
                  </a:cubicBezTo>
                  <a:cubicBezTo>
                    <a:pt x="60" y="7"/>
                    <a:pt x="59" y="7"/>
                    <a:pt x="51" y="11"/>
                  </a:cubicBezTo>
                  <a:cubicBezTo>
                    <a:pt x="47" y="10"/>
                    <a:pt x="47" y="10"/>
                    <a:pt x="47" y="10"/>
                  </a:cubicBezTo>
                  <a:cubicBezTo>
                    <a:pt x="43" y="0"/>
                    <a:pt x="43" y="0"/>
                    <a:pt x="42" y="0"/>
                  </a:cubicBezTo>
                  <a:cubicBezTo>
                    <a:pt x="34" y="0"/>
                    <a:pt x="34" y="0"/>
                    <a:pt x="34" y="0"/>
                  </a:cubicBezTo>
                  <a:cubicBezTo>
                    <a:pt x="33" y="0"/>
                    <a:pt x="32" y="0"/>
                    <a:pt x="28" y="10"/>
                  </a:cubicBezTo>
                  <a:cubicBezTo>
                    <a:pt x="25" y="11"/>
                    <a:pt x="25" y="11"/>
                    <a:pt x="25" y="11"/>
                  </a:cubicBezTo>
                  <a:cubicBezTo>
                    <a:pt x="19" y="9"/>
                    <a:pt x="16" y="7"/>
                    <a:pt x="15" y="7"/>
                  </a:cubicBezTo>
                  <a:cubicBezTo>
                    <a:pt x="14" y="7"/>
                    <a:pt x="14" y="7"/>
                    <a:pt x="14" y="7"/>
                  </a:cubicBezTo>
                  <a:cubicBezTo>
                    <a:pt x="8" y="13"/>
                    <a:pt x="8" y="13"/>
                    <a:pt x="8" y="13"/>
                  </a:cubicBezTo>
                  <a:cubicBezTo>
                    <a:pt x="7" y="14"/>
                    <a:pt x="7" y="15"/>
                    <a:pt x="12" y="24"/>
                  </a:cubicBezTo>
                  <a:cubicBezTo>
                    <a:pt x="10" y="27"/>
                    <a:pt x="10" y="27"/>
                    <a:pt x="10" y="27"/>
                  </a:cubicBezTo>
                  <a:cubicBezTo>
                    <a:pt x="0" y="31"/>
                    <a:pt x="0" y="32"/>
                    <a:pt x="0" y="33"/>
                  </a:cubicBezTo>
                  <a:cubicBezTo>
                    <a:pt x="0" y="41"/>
                    <a:pt x="0" y="41"/>
                    <a:pt x="0" y="41"/>
                  </a:cubicBezTo>
                  <a:cubicBezTo>
                    <a:pt x="0" y="42"/>
                    <a:pt x="0" y="42"/>
                    <a:pt x="10" y="46"/>
                  </a:cubicBezTo>
                  <a:cubicBezTo>
                    <a:pt x="12" y="49"/>
                    <a:pt x="12" y="49"/>
                    <a:pt x="12" y="49"/>
                  </a:cubicBezTo>
                  <a:cubicBezTo>
                    <a:pt x="7" y="59"/>
                    <a:pt x="8" y="59"/>
                    <a:pt x="8" y="60"/>
                  </a:cubicBezTo>
                  <a:cubicBezTo>
                    <a:pt x="14" y="66"/>
                    <a:pt x="14" y="66"/>
                    <a:pt x="14" y="66"/>
                  </a:cubicBezTo>
                  <a:cubicBezTo>
                    <a:pt x="15" y="66"/>
                    <a:pt x="15" y="66"/>
                    <a:pt x="15" y="66"/>
                  </a:cubicBezTo>
                  <a:cubicBezTo>
                    <a:pt x="15" y="66"/>
                    <a:pt x="15" y="66"/>
                    <a:pt x="15" y="66"/>
                  </a:cubicBezTo>
                  <a:cubicBezTo>
                    <a:pt x="16" y="66"/>
                    <a:pt x="17" y="66"/>
                    <a:pt x="25" y="62"/>
                  </a:cubicBezTo>
                  <a:cubicBezTo>
                    <a:pt x="28" y="64"/>
                    <a:pt x="28" y="64"/>
                    <a:pt x="28" y="64"/>
                  </a:cubicBezTo>
                  <a:cubicBezTo>
                    <a:pt x="32" y="74"/>
                    <a:pt x="33" y="74"/>
                    <a:pt x="34" y="74"/>
                  </a:cubicBezTo>
                  <a:cubicBezTo>
                    <a:pt x="42" y="74"/>
                    <a:pt x="42" y="74"/>
                    <a:pt x="42" y="74"/>
                  </a:cubicBezTo>
                  <a:cubicBezTo>
                    <a:pt x="43" y="74"/>
                    <a:pt x="44" y="74"/>
                    <a:pt x="48" y="64"/>
                  </a:cubicBezTo>
                  <a:cubicBezTo>
                    <a:pt x="51" y="62"/>
                    <a:pt x="51" y="62"/>
                    <a:pt x="51" y="62"/>
                  </a:cubicBezTo>
                  <a:cubicBezTo>
                    <a:pt x="56" y="65"/>
                    <a:pt x="60" y="66"/>
                    <a:pt x="61" y="66"/>
                  </a:cubicBezTo>
                  <a:cubicBezTo>
                    <a:pt x="62" y="66"/>
                    <a:pt x="62" y="66"/>
                    <a:pt x="62" y="66"/>
                  </a:cubicBezTo>
                  <a:cubicBezTo>
                    <a:pt x="68" y="60"/>
                    <a:pt x="68" y="60"/>
                    <a:pt x="68" y="60"/>
                  </a:cubicBezTo>
                  <a:cubicBezTo>
                    <a:pt x="68" y="59"/>
                    <a:pt x="69" y="59"/>
                    <a:pt x="64" y="49"/>
                  </a:cubicBezTo>
                  <a:cubicBezTo>
                    <a:pt x="65" y="46"/>
                    <a:pt x="65" y="46"/>
                    <a:pt x="65" y="46"/>
                  </a:cubicBezTo>
                  <a:cubicBezTo>
                    <a:pt x="76" y="42"/>
                    <a:pt x="76" y="42"/>
                    <a:pt x="76" y="40"/>
                  </a:cubicBezTo>
                  <a:cubicBezTo>
                    <a:pt x="76" y="33"/>
                    <a:pt x="76" y="33"/>
                    <a:pt x="76" y="33"/>
                  </a:cubicBezTo>
                  <a:cubicBezTo>
                    <a:pt x="76" y="31"/>
                    <a:pt x="76" y="31"/>
                    <a:pt x="65" y="27"/>
                  </a:cubicBezTo>
                  <a:close/>
                  <a:moveTo>
                    <a:pt x="38" y="50"/>
                  </a:moveTo>
                  <a:cubicBezTo>
                    <a:pt x="31" y="50"/>
                    <a:pt x="25" y="44"/>
                    <a:pt x="25" y="37"/>
                  </a:cubicBezTo>
                  <a:cubicBezTo>
                    <a:pt x="25" y="30"/>
                    <a:pt x="31"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1" name="Freeform 49">
              <a:extLst>
                <a:ext uri="{FF2B5EF4-FFF2-40B4-BE49-F238E27FC236}">
                  <a16:creationId xmlns:a16="http://schemas.microsoft.com/office/drawing/2014/main" id="{FB41E06D-7CC4-0445-9398-112818573D80}"/>
                </a:ext>
              </a:extLst>
            </p:cNvPr>
            <p:cNvSpPr>
              <a:spLocks noEditPoints="1"/>
            </p:cNvSpPr>
            <p:nvPr/>
          </p:nvSpPr>
          <p:spPr bwMode="auto">
            <a:xfrm>
              <a:off x="1809548" y="3238098"/>
              <a:ext cx="318423" cy="292762"/>
            </a:xfrm>
            <a:custGeom>
              <a:avLst/>
              <a:gdLst>
                <a:gd name="T0" fmla="*/ 66 w 76"/>
                <a:gd name="T1" fmla="*/ 28 h 75"/>
                <a:gd name="T2" fmla="*/ 64 w 76"/>
                <a:gd name="T3" fmla="*/ 25 h 75"/>
                <a:gd name="T4" fmla="*/ 68 w 76"/>
                <a:gd name="T5" fmla="*/ 14 h 75"/>
                <a:gd name="T6" fmla="*/ 62 w 76"/>
                <a:gd name="T7" fmla="*/ 8 h 75"/>
                <a:gd name="T8" fmla="*/ 61 w 76"/>
                <a:gd name="T9" fmla="*/ 8 h 75"/>
                <a:gd name="T10" fmla="*/ 61 w 76"/>
                <a:gd name="T11" fmla="*/ 8 h 75"/>
                <a:gd name="T12" fmla="*/ 51 w 76"/>
                <a:gd name="T13" fmla="*/ 12 h 75"/>
                <a:gd name="T14" fmla="*/ 48 w 76"/>
                <a:gd name="T15" fmla="*/ 10 h 75"/>
                <a:gd name="T16" fmla="*/ 42 w 76"/>
                <a:gd name="T17" fmla="*/ 0 h 75"/>
                <a:gd name="T18" fmla="*/ 34 w 76"/>
                <a:gd name="T19" fmla="*/ 0 h 75"/>
                <a:gd name="T20" fmla="*/ 29 w 76"/>
                <a:gd name="T21" fmla="*/ 10 h 75"/>
                <a:gd name="T22" fmla="*/ 25 w 76"/>
                <a:gd name="T23" fmla="*/ 12 h 75"/>
                <a:gd name="T24" fmla="*/ 15 w 76"/>
                <a:gd name="T25" fmla="*/ 8 h 75"/>
                <a:gd name="T26" fmla="*/ 15 w 76"/>
                <a:gd name="T27" fmla="*/ 8 h 75"/>
                <a:gd name="T28" fmla="*/ 8 w 76"/>
                <a:gd name="T29" fmla="*/ 14 h 75"/>
                <a:gd name="T30" fmla="*/ 12 w 76"/>
                <a:gd name="T31" fmla="*/ 25 h 75"/>
                <a:gd name="T32" fmla="*/ 11 w 76"/>
                <a:gd name="T33" fmla="*/ 28 h 75"/>
                <a:gd name="T34" fmla="*/ 0 w 76"/>
                <a:gd name="T35" fmla="*/ 34 h 75"/>
                <a:gd name="T36" fmla="*/ 0 w 76"/>
                <a:gd name="T37" fmla="*/ 41 h 75"/>
                <a:gd name="T38" fmla="*/ 11 w 76"/>
                <a:gd name="T39" fmla="*/ 47 h 75"/>
                <a:gd name="T40" fmla="*/ 12 w 76"/>
                <a:gd name="T41" fmla="*/ 50 h 75"/>
                <a:gd name="T42" fmla="*/ 9 w 76"/>
                <a:gd name="T43" fmla="*/ 61 h 75"/>
                <a:gd name="T44" fmla="*/ 14 w 76"/>
                <a:gd name="T45" fmla="*/ 67 h 75"/>
                <a:gd name="T46" fmla="*/ 15 w 76"/>
                <a:gd name="T47" fmla="*/ 67 h 75"/>
                <a:gd name="T48" fmla="*/ 16 w 76"/>
                <a:gd name="T49" fmla="*/ 67 h 75"/>
                <a:gd name="T50" fmla="*/ 25 w 76"/>
                <a:gd name="T51" fmla="*/ 63 h 75"/>
                <a:gd name="T52" fmla="*/ 29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6 w 76"/>
                <a:gd name="T77" fmla="*/ 28 h 75"/>
                <a:gd name="T78" fmla="*/ 38 w 76"/>
                <a:gd name="T79" fmla="*/ 50 h 75"/>
                <a:gd name="T80" fmla="*/ 25 w 76"/>
                <a:gd name="T81" fmla="*/ 37 h 75"/>
                <a:gd name="T82" fmla="*/ 38 w 76"/>
                <a:gd name="T83" fmla="*/ 24 h 75"/>
                <a:gd name="T84" fmla="*/ 51 w 76"/>
                <a:gd name="T85" fmla="*/ 37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6" y="28"/>
                  </a:moveTo>
                  <a:cubicBezTo>
                    <a:pt x="64" y="25"/>
                    <a:pt x="64" y="25"/>
                    <a:pt x="64" y="25"/>
                  </a:cubicBezTo>
                  <a:cubicBezTo>
                    <a:pt x="69" y="15"/>
                    <a:pt x="68" y="15"/>
                    <a:pt x="68" y="14"/>
                  </a:cubicBezTo>
                  <a:cubicBezTo>
                    <a:pt x="62" y="8"/>
                    <a:pt x="62" y="8"/>
                    <a:pt x="62" y="8"/>
                  </a:cubicBezTo>
                  <a:cubicBezTo>
                    <a:pt x="61" y="8"/>
                    <a:pt x="61" y="8"/>
                    <a:pt x="61" y="8"/>
                  </a:cubicBezTo>
                  <a:cubicBezTo>
                    <a:pt x="61" y="8"/>
                    <a:pt x="61" y="8"/>
                    <a:pt x="61" y="8"/>
                  </a:cubicBezTo>
                  <a:cubicBezTo>
                    <a:pt x="60" y="8"/>
                    <a:pt x="59" y="8"/>
                    <a:pt x="51" y="12"/>
                  </a:cubicBezTo>
                  <a:cubicBezTo>
                    <a:pt x="48" y="10"/>
                    <a:pt x="48" y="10"/>
                    <a:pt x="48" y="10"/>
                  </a:cubicBezTo>
                  <a:cubicBezTo>
                    <a:pt x="44" y="0"/>
                    <a:pt x="43" y="0"/>
                    <a:pt x="42" y="0"/>
                  </a:cubicBezTo>
                  <a:cubicBezTo>
                    <a:pt x="34" y="0"/>
                    <a:pt x="34" y="0"/>
                    <a:pt x="34" y="0"/>
                  </a:cubicBezTo>
                  <a:cubicBezTo>
                    <a:pt x="33" y="0"/>
                    <a:pt x="32" y="0"/>
                    <a:pt x="29" y="10"/>
                  </a:cubicBezTo>
                  <a:cubicBezTo>
                    <a:pt x="25" y="12"/>
                    <a:pt x="25" y="12"/>
                    <a:pt x="25" y="12"/>
                  </a:cubicBezTo>
                  <a:cubicBezTo>
                    <a:pt x="20" y="9"/>
                    <a:pt x="16" y="8"/>
                    <a:pt x="15" y="8"/>
                  </a:cubicBezTo>
                  <a:cubicBezTo>
                    <a:pt x="15" y="8"/>
                    <a:pt x="15" y="8"/>
                    <a:pt x="15" y="8"/>
                  </a:cubicBezTo>
                  <a:cubicBezTo>
                    <a:pt x="8" y="14"/>
                    <a:pt x="8" y="14"/>
                    <a:pt x="8" y="14"/>
                  </a:cubicBezTo>
                  <a:cubicBezTo>
                    <a:pt x="8" y="15"/>
                    <a:pt x="7" y="15"/>
                    <a:pt x="12" y="25"/>
                  </a:cubicBezTo>
                  <a:cubicBezTo>
                    <a:pt x="11" y="28"/>
                    <a:pt x="11" y="28"/>
                    <a:pt x="11" y="28"/>
                  </a:cubicBezTo>
                  <a:cubicBezTo>
                    <a:pt x="0" y="32"/>
                    <a:pt x="0" y="32"/>
                    <a:pt x="0" y="34"/>
                  </a:cubicBezTo>
                  <a:cubicBezTo>
                    <a:pt x="0" y="41"/>
                    <a:pt x="0" y="41"/>
                    <a:pt x="0" y="41"/>
                  </a:cubicBezTo>
                  <a:cubicBezTo>
                    <a:pt x="0" y="43"/>
                    <a:pt x="0" y="43"/>
                    <a:pt x="11" y="47"/>
                  </a:cubicBezTo>
                  <a:cubicBezTo>
                    <a:pt x="12" y="50"/>
                    <a:pt x="12" y="50"/>
                    <a:pt x="12" y="50"/>
                  </a:cubicBezTo>
                  <a:cubicBezTo>
                    <a:pt x="8" y="60"/>
                    <a:pt x="8" y="60"/>
                    <a:pt x="9" y="61"/>
                  </a:cubicBezTo>
                  <a:cubicBezTo>
                    <a:pt x="14" y="67"/>
                    <a:pt x="14" y="67"/>
                    <a:pt x="14" y="67"/>
                  </a:cubicBezTo>
                  <a:cubicBezTo>
                    <a:pt x="15" y="67"/>
                    <a:pt x="15" y="67"/>
                    <a:pt x="15" y="67"/>
                  </a:cubicBezTo>
                  <a:cubicBezTo>
                    <a:pt x="16" y="67"/>
                    <a:pt x="16" y="67"/>
                    <a:pt x="16" y="67"/>
                  </a:cubicBezTo>
                  <a:cubicBezTo>
                    <a:pt x="16" y="67"/>
                    <a:pt x="17" y="67"/>
                    <a:pt x="25" y="63"/>
                  </a:cubicBezTo>
                  <a:cubicBezTo>
                    <a:pt x="29" y="64"/>
                    <a:pt x="29" y="64"/>
                    <a:pt x="29"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6"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2" name="Freeform 50">
              <a:extLst>
                <a:ext uri="{FF2B5EF4-FFF2-40B4-BE49-F238E27FC236}">
                  <a16:creationId xmlns:a16="http://schemas.microsoft.com/office/drawing/2014/main" id="{7C3056E0-62BE-D343-8EB6-13E44BAA4B46}"/>
                </a:ext>
              </a:extLst>
            </p:cNvPr>
            <p:cNvSpPr>
              <a:spLocks noEditPoints="1"/>
            </p:cNvSpPr>
            <p:nvPr/>
          </p:nvSpPr>
          <p:spPr bwMode="auto">
            <a:xfrm>
              <a:off x="1415709" y="1557641"/>
              <a:ext cx="318423" cy="290812"/>
            </a:xfrm>
            <a:custGeom>
              <a:avLst/>
              <a:gdLst>
                <a:gd name="T0" fmla="*/ 66 w 76"/>
                <a:gd name="T1" fmla="*/ 27 h 74"/>
                <a:gd name="T2" fmla="*/ 64 w 76"/>
                <a:gd name="T3" fmla="*/ 24 h 74"/>
                <a:gd name="T4" fmla="*/ 68 w 76"/>
                <a:gd name="T5" fmla="*/ 13 h 74"/>
                <a:gd name="T6" fmla="*/ 62 w 76"/>
                <a:gd name="T7" fmla="*/ 7 h 74"/>
                <a:gd name="T8" fmla="*/ 62 w 76"/>
                <a:gd name="T9" fmla="*/ 7 h 74"/>
                <a:gd name="T10" fmla="*/ 61 w 76"/>
                <a:gd name="T11" fmla="*/ 7 h 74"/>
                <a:gd name="T12" fmla="*/ 51 w 76"/>
                <a:gd name="T13" fmla="*/ 11 h 74"/>
                <a:gd name="T14" fmla="*/ 48 w 76"/>
                <a:gd name="T15" fmla="*/ 10 h 74"/>
                <a:gd name="T16" fmla="*/ 42 w 76"/>
                <a:gd name="T17" fmla="*/ 0 h 74"/>
                <a:gd name="T18" fmla="*/ 34 w 76"/>
                <a:gd name="T19" fmla="*/ 0 h 74"/>
                <a:gd name="T20" fmla="*/ 29 w 76"/>
                <a:gd name="T21" fmla="*/ 10 h 74"/>
                <a:gd name="T22" fmla="*/ 26 w 76"/>
                <a:gd name="T23" fmla="*/ 11 h 74"/>
                <a:gd name="T24" fmla="*/ 15 w 76"/>
                <a:gd name="T25" fmla="*/ 7 h 74"/>
                <a:gd name="T26" fmla="*/ 15 w 76"/>
                <a:gd name="T27" fmla="*/ 7 h 74"/>
                <a:gd name="T28" fmla="*/ 9 w 76"/>
                <a:gd name="T29" fmla="*/ 13 h 74"/>
                <a:gd name="T30" fmla="*/ 12 w 76"/>
                <a:gd name="T31" fmla="*/ 24 h 74"/>
                <a:gd name="T32" fmla="*/ 11 w 76"/>
                <a:gd name="T33" fmla="*/ 27 h 74"/>
                <a:gd name="T34" fmla="*/ 0 w 76"/>
                <a:gd name="T35" fmla="*/ 33 h 74"/>
                <a:gd name="T36" fmla="*/ 0 w 76"/>
                <a:gd name="T37" fmla="*/ 41 h 74"/>
                <a:gd name="T38" fmla="*/ 11 w 76"/>
                <a:gd name="T39" fmla="*/ 46 h 74"/>
                <a:gd name="T40" fmla="*/ 12 w 76"/>
                <a:gd name="T41" fmla="*/ 49 h 74"/>
                <a:gd name="T42" fmla="*/ 9 w 76"/>
                <a:gd name="T43" fmla="*/ 60 h 74"/>
                <a:gd name="T44" fmla="*/ 14 w 76"/>
                <a:gd name="T45" fmla="*/ 66 h 74"/>
                <a:gd name="T46" fmla="*/ 15 w 76"/>
                <a:gd name="T47" fmla="*/ 66 h 74"/>
                <a:gd name="T48" fmla="*/ 16 w 76"/>
                <a:gd name="T49" fmla="*/ 66 h 74"/>
                <a:gd name="T50" fmla="*/ 26 w 76"/>
                <a:gd name="T51" fmla="*/ 62 h 74"/>
                <a:gd name="T52" fmla="*/ 29 w 76"/>
                <a:gd name="T53" fmla="*/ 64 h 74"/>
                <a:gd name="T54" fmla="*/ 34 w 76"/>
                <a:gd name="T55" fmla="*/ 74 h 74"/>
                <a:gd name="T56" fmla="*/ 42 w 76"/>
                <a:gd name="T57" fmla="*/ 74 h 74"/>
                <a:gd name="T58" fmla="*/ 48 w 76"/>
                <a:gd name="T59" fmla="*/ 64 h 74"/>
                <a:gd name="T60" fmla="*/ 51 w 76"/>
                <a:gd name="T61" fmla="*/ 62 h 74"/>
                <a:gd name="T62" fmla="*/ 61 w 76"/>
                <a:gd name="T63" fmla="*/ 66 h 74"/>
                <a:gd name="T64" fmla="*/ 62 w 76"/>
                <a:gd name="T65" fmla="*/ 66 h 74"/>
                <a:gd name="T66" fmla="*/ 68 w 76"/>
                <a:gd name="T67" fmla="*/ 60 h 74"/>
                <a:gd name="T68" fmla="*/ 65 w 76"/>
                <a:gd name="T69" fmla="*/ 49 h 74"/>
                <a:gd name="T70" fmla="*/ 66 w 76"/>
                <a:gd name="T71" fmla="*/ 46 h 74"/>
                <a:gd name="T72" fmla="*/ 76 w 76"/>
                <a:gd name="T73" fmla="*/ 40 h 74"/>
                <a:gd name="T74" fmla="*/ 76 w 76"/>
                <a:gd name="T75" fmla="*/ 33 h 74"/>
                <a:gd name="T76" fmla="*/ 66 w 76"/>
                <a:gd name="T77" fmla="*/ 27 h 74"/>
                <a:gd name="T78" fmla="*/ 38 w 76"/>
                <a:gd name="T79" fmla="*/ 50 h 74"/>
                <a:gd name="T80" fmla="*/ 25 w 76"/>
                <a:gd name="T81" fmla="*/ 37 h 74"/>
                <a:gd name="T82" fmla="*/ 38 w 76"/>
                <a:gd name="T83" fmla="*/ 24 h 74"/>
                <a:gd name="T84" fmla="*/ 52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6" y="27"/>
                  </a:moveTo>
                  <a:cubicBezTo>
                    <a:pt x="64" y="24"/>
                    <a:pt x="64" y="24"/>
                    <a:pt x="64" y="24"/>
                  </a:cubicBezTo>
                  <a:cubicBezTo>
                    <a:pt x="69" y="14"/>
                    <a:pt x="69" y="14"/>
                    <a:pt x="68" y="13"/>
                  </a:cubicBezTo>
                  <a:cubicBezTo>
                    <a:pt x="62" y="7"/>
                    <a:pt x="62" y="7"/>
                    <a:pt x="62" y="7"/>
                  </a:cubicBezTo>
                  <a:cubicBezTo>
                    <a:pt x="62" y="7"/>
                    <a:pt x="62" y="7"/>
                    <a:pt x="62" y="7"/>
                  </a:cubicBezTo>
                  <a:cubicBezTo>
                    <a:pt x="61" y="7"/>
                    <a:pt x="61" y="7"/>
                    <a:pt x="61" y="7"/>
                  </a:cubicBezTo>
                  <a:cubicBezTo>
                    <a:pt x="61" y="7"/>
                    <a:pt x="60" y="7"/>
                    <a:pt x="51" y="11"/>
                  </a:cubicBezTo>
                  <a:cubicBezTo>
                    <a:pt x="48" y="10"/>
                    <a:pt x="48" y="10"/>
                    <a:pt x="48" y="10"/>
                  </a:cubicBezTo>
                  <a:cubicBezTo>
                    <a:pt x="44" y="0"/>
                    <a:pt x="43" y="0"/>
                    <a:pt x="42" y="0"/>
                  </a:cubicBezTo>
                  <a:cubicBezTo>
                    <a:pt x="34" y="0"/>
                    <a:pt x="34" y="0"/>
                    <a:pt x="34" y="0"/>
                  </a:cubicBezTo>
                  <a:cubicBezTo>
                    <a:pt x="33" y="0"/>
                    <a:pt x="32" y="0"/>
                    <a:pt x="29" y="10"/>
                  </a:cubicBezTo>
                  <a:cubicBezTo>
                    <a:pt x="26" y="11"/>
                    <a:pt x="26" y="11"/>
                    <a:pt x="26" y="11"/>
                  </a:cubicBezTo>
                  <a:cubicBezTo>
                    <a:pt x="20" y="8"/>
                    <a:pt x="16" y="7"/>
                    <a:pt x="15" y="7"/>
                  </a:cubicBezTo>
                  <a:cubicBezTo>
                    <a:pt x="15" y="7"/>
                    <a:pt x="15" y="7"/>
                    <a:pt x="15" y="7"/>
                  </a:cubicBezTo>
                  <a:cubicBezTo>
                    <a:pt x="9" y="13"/>
                    <a:pt x="9" y="13"/>
                    <a:pt x="9" y="13"/>
                  </a:cubicBezTo>
                  <a:cubicBezTo>
                    <a:pt x="8" y="14"/>
                    <a:pt x="7" y="14"/>
                    <a:pt x="12" y="24"/>
                  </a:cubicBezTo>
                  <a:cubicBezTo>
                    <a:pt x="11" y="27"/>
                    <a:pt x="11" y="27"/>
                    <a:pt x="11" y="27"/>
                  </a:cubicBezTo>
                  <a:cubicBezTo>
                    <a:pt x="0" y="31"/>
                    <a:pt x="0" y="32"/>
                    <a:pt x="0" y="33"/>
                  </a:cubicBezTo>
                  <a:cubicBezTo>
                    <a:pt x="0" y="41"/>
                    <a:pt x="0" y="41"/>
                    <a:pt x="0" y="41"/>
                  </a:cubicBezTo>
                  <a:cubicBezTo>
                    <a:pt x="0" y="42"/>
                    <a:pt x="0" y="42"/>
                    <a:pt x="11" y="46"/>
                  </a:cubicBezTo>
                  <a:cubicBezTo>
                    <a:pt x="12" y="49"/>
                    <a:pt x="12" y="49"/>
                    <a:pt x="12" y="49"/>
                  </a:cubicBezTo>
                  <a:cubicBezTo>
                    <a:pt x="8" y="59"/>
                    <a:pt x="8" y="59"/>
                    <a:pt x="9" y="60"/>
                  </a:cubicBezTo>
                  <a:cubicBezTo>
                    <a:pt x="14" y="66"/>
                    <a:pt x="14" y="66"/>
                    <a:pt x="14" y="66"/>
                  </a:cubicBezTo>
                  <a:cubicBezTo>
                    <a:pt x="15" y="66"/>
                    <a:pt x="15" y="66"/>
                    <a:pt x="15" y="66"/>
                  </a:cubicBezTo>
                  <a:cubicBezTo>
                    <a:pt x="16" y="66"/>
                    <a:pt x="16" y="66"/>
                    <a:pt x="16" y="66"/>
                  </a:cubicBezTo>
                  <a:cubicBezTo>
                    <a:pt x="16" y="66"/>
                    <a:pt x="17" y="66"/>
                    <a:pt x="26" y="62"/>
                  </a:cubicBezTo>
                  <a:cubicBezTo>
                    <a:pt x="29" y="64"/>
                    <a:pt x="29" y="64"/>
                    <a:pt x="29" y="64"/>
                  </a:cubicBezTo>
                  <a:cubicBezTo>
                    <a:pt x="33" y="74"/>
                    <a:pt x="33" y="74"/>
                    <a:pt x="34" y="74"/>
                  </a:cubicBezTo>
                  <a:cubicBezTo>
                    <a:pt x="42" y="74"/>
                    <a:pt x="42" y="74"/>
                    <a:pt x="42" y="74"/>
                  </a:cubicBezTo>
                  <a:cubicBezTo>
                    <a:pt x="44" y="74"/>
                    <a:pt x="44" y="74"/>
                    <a:pt x="48" y="64"/>
                  </a:cubicBezTo>
                  <a:cubicBezTo>
                    <a:pt x="51" y="62"/>
                    <a:pt x="51" y="62"/>
                    <a:pt x="51" y="62"/>
                  </a:cubicBezTo>
                  <a:cubicBezTo>
                    <a:pt x="57" y="65"/>
                    <a:pt x="60" y="66"/>
                    <a:pt x="61" y="66"/>
                  </a:cubicBezTo>
                  <a:cubicBezTo>
                    <a:pt x="62" y="66"/>
                    <a:pt x="62" y="66"/>
                    <a:pt x="62" y="66"/>
                  </a:cubicBezTo>
                  <a:cubicBezTo>
                    <a:pt x="68" y="60"/>
                    <a:pt x="68" y="60"/>
                    <a:pt x="68" y="60"/>
                  </a:cubicBezTo>
                  <a:cubicBezTo>
                    <a:pt x="69" y="59"/>
                    <a:pt x="69" y="59"/>
                    <a:pt x="65" y="49"/>
                  </a:cubicBezTo>
                  <a:cubicBezTo>
                    <a:pt x="66" y="46"/>
                    <a:pt x="66" y="46"/>
                    <a:pt x="66" y="46"/>
                  </a:cubicBezTo>
                  <a:cubicBezTo>
                    <a:pt x="76" y="42"/>
                    <a:pt x="76" y="42"/>
                    <a:pt x="76" y="40"/>
                  </a:cubicBezTo>
                  <a:cubicBezTo>
                    <a:pt x="76" y="33"/>
                    <a:pt x="76" y="33"/>
                    <a:pt x="76" y="33"/>
                  </a:cubicBezTo>
                  <a:cubicBezTo>
                    <a:pt x="76" y="31"/>
                    <a:pt x="76" y="31"/>
                    <a:pt x="66" y="27"/>
                  </a:cubicBezTo>
                  <a:close/>
                  <a:moveTo>
                    <a:pt x="38" y="50"/>
                  </a:moveTo>
                  <a:cubicBezTo>
                    <a:pt x="31" y="50"/>
                    <a:pt x="25" y="44"/>
                    <a:pt x="25" y="37"/>
                  </a:cubicBezTo>
                  <a:cubicBezTo>
                    <a:pt x="25" y="29"/>
                    <a:pt x="31" y="24"/>
                    <a:pt x="38" y="24"/>
                  </a:cubicBezTo>
                  <a:cubicBezTo>
                    <a:pt x="46" y="24"/>
                    <a:pt x="52" y="29"/>
                    <a:pt x="52" y="37"/>
                  </a:cubicBezTo>
                  <a:cubicBezTo>
                    <a:pt x="52" y="44"/>
                    <a:pt x="46" y="50"/>
                    <a:pt x="38" y="50"/>
                  </a:cubicBezTo>
                  <a:close/>
                  <a:moveTo>
                    <a:pt x="38" y="50"/>
                  </a:moveTo>
                  <a:cubicBezTo>
                    <a:pt x="38" y="50"/>
                    <a:pt x="38" y="50"/>
                    <a:pt x="38" y="50"/>
                  </a:cubicBezTo>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sp>
          <p:nvSpPr>
            <p:cNvPr id="103" name="Freeform 51">
              <a:extLst>
                <a:ext uri="{FF2B5EF4-FFF2-40B4-BE49-F238E27FC236}">
                  <a16:creationId xmlns:a16="http://schemas.microsoft.com/office/drawing/2014/main" id="{202AE696-2065-FA48-89C0-3925DBB7B61E}"/>
                </a:ext>
              </a:extLst>
            </p:cNvPr>
            <p:cNvSpPr>
              <a:spLocks/>
            </p:cNvSpPr>
            <p:nvPr/>
          </p:nvSpPr>
          <p:spPr bwMode="auto">
            <a:xfrm>
              <a:off x="2293467" y="4869760"/>
              <a:ext cx="1619350" cy="1139822"/>
            </a:xfrm>
            <a:custGeom>
              <a:avLst/>
              <a:gdLst>
                <a:gd name="T0" fmla="*/ 364 w 386"/>
                <a:gd name="T1" fmla="*/ 105 h 291"/>
                <a:gd name="T2" fmla="*/ 386 w 386"/>
                <a:gd name="T3" fmla="*/ 83 h 291"/>
                <a:gd name="T4" fmla="*/ 364 w 386"/>
                <a:gd name="T5" fmla="*/ 61 h 291"/>
                <a:gd name="T6" fmla="*/ 363 w 386"/>
                <a:gd name="T7" fmla="*/ 61 h 291"/>
                <a:gd name="T8" fmla="*/ 363 w 386"/>
                <a:gd name="T9" fmla="*/ 45 h 291"/>
                <a:gd name="T10" fmla="*/ 364 w 386"/>
                <a:gd name="T11" fmla="*/ 45 h 291"/>
                <a:gd name="T12" fmla="*/ 386 w 386"/>
                <a:gd name="T13" fmla="*/ 23 h 291"/>
                <a:gd name="T14" fmla="*/ 364 w 386"/>
                <a:gd name="T15" fmla="*/ 1 h 291"/>
                <a:gd name="T16" fmla="*/ 344 w 386"/>
                <a:gd name="T17" fmla="*/ 1 h 291"/>
                <a:gd name="T18" fmla="*/ 336 w 386"/>
                <a:gd name="T19" fmla="*/ 0 h 291"/>
                <a:gd name="T20" fmla="*/ 50 w 386"/>
                <a:gd name="T21" fmla="*/ 0 h 291"/>
                <a:gd name="T22" fmla="*/ 42 w 386"/>
                <a:gd name="T23" fmla="*/ 1 h 291"/>
                <a:gd name="T24" fmla="*/ 22 w 386"/>
                <a:gd name="T25" fmla="*/ 1 h 291"/>
                <a:gd name="T26" fmla="*/ 0 w 386"/>
                <a:gd name="T27" fmla="*/ 23 h 291"/>
                <a:gd name="T28" fmla="*/ 22 w 386"/>
                <a:gd name="T29" fmla="*/ 45 h 291"/>
                <a:gd name="T30" fmla="*/ 23 w 386"/>
                <a:gd name="T31" fmla="*/ 45 h 291"/>
                <a:gd name="T32" fmla="*/ 23 w 386"/>
                <a:gd name="T33" fmla="*/ 61 h 291"/>
                <a:gd name="T34" fmla="*/ 22 w 386"/>
                <a:gd name="T35" fmla="*/ 61 h 291"/>
                <a:gd name="T36" fmla="*/ 0 w 386"/>
                <a:gd name="T37" fmla="*/ 83 h 291"/>
                <a:gd name="T38" fmla="*/ 22 w 386"/>
                <a:gd name="T39" fmla="*/ 105 h 291"/>
                <a:gd name="T40" fmla="*/ 23 w 386"/>
                <a:gd name="T41" fmla="*/ 105 h 291"/>
                <a:gd name="T42" fmla="*/ 23 w 386"/>
                <a:gd name="T43" fmla="*/ 121 h 291"/>
                <a:gd name="T44" fmla="*/ 22 w 386"/>
                <a:gd name="T45" fmla="*/ 121 h 291"/>
                <a:gd name="T46" fmla="*/ 0 w 386"/>
                <a:gd name="T47" fmla="*/ 143 h 291"/>
                <a:gd name="T48" fmla="*/ 22 w 386"/>
                <a:gd name="T49" fmla="*/ 165 h 291"/>
                <a:gd name="T50" fmla="*/ 23 w 386"/>
                <a:gd name="T51" fmla="*/ 165 h 291"/>
                <a:gd name="T52" fmla="*/ 23 w 386"/>
                <a:gd name="T53" fmla="*/ 183 h 291"/>
                <a:gd name="T54" fmla="*/ 50 w 386"/>
                <a:gd name="T55" fmla="*/ 210 h 291"/>
                <a:gd name="T56" fmla="*/ 171 w 386"/>
                <a:gd name="T57" fmla="*/ 291 h 291"/>
                <a:gd name="T58" fmla="*/ 192 w 386"/>
                <a:gd name="T59" fmla="*/ 291 h 291"/>
                <a:gd name="T60" fmla="*/ 193 w 386"/>
                <a:gd name="T61" fmla="*/ 291 h 291"/>
                <a:gd name="T62" fmla="*/ 195 w 386"/>
                <a:gd name="T63" fmla="*/ 291 h 291"/>
                <a:gd name="T64" fmla="*/ 215 w 386"/>
                <a:gd name="T65" fmla="*/ 291 h 291"/>
                <a:gd name="T66" fmla="*/ 336 w 386"/>
                <a:gd name="T67" fmla="*/ 210 h 291"/>
                <a:gd name="T68" fmla="*/ 363 w 386"/>
                <a:gd name="T69" fmla="*/ 183 h 291"/>
                <a:gd name="T70" fmla="*/ 363 w 386"/>
                <a:gd name="T71" fmla="*/ 165 h 291"/>
                <a:gd name="T72" fmla="*/ 364 w 386"/>
                <a:gd name="T73" fmla="*/ 165 h 291"/>
                <a:gd name="T74" fmla="*/ 386 w 386"/>
                <a:gd name="T75" fmla="*/ 143 h 291"/>
                <a:gd name="T76" fmla="*/ 364 w 386"/>
                <a:gd name="T77" fmla="*/ 121 h 291"/>
                <a:gd name="T78" fmla="*/ 363 w 386"/>
                <a:gd name="T79" fmla="*/ 121 h 291"/>
                <a:gd name="T80" fmla="*/ 363 w 386"/>
                <a:gd name="T81" fmla="*/ 105 h 291"/>
                <a:gd name="T82" fmla="*/ 364 w 386"/>
                <a:gd name="T83" fmla="*/ 10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291">
                  <a:moveTo>
                    <a:pt x="364" y="105"/>
                  </a:moveTo>
                  <a:cubicBezTo>
                    <a:pt x="376" y="105"/>
                    <a:pt x="386" y="95"/>
                    <a:pt x="386" y="83"/>
                  </a:cubicBezTo>
                  <a:cubicBezTo>
                    <a:pt x="386" y="71"/>
                    <a:pt x="376" y="61"/>
                    <a:pt x="364" y="61"/>
                  </a:cubicBezTo>
                  <a:cubicBezTo>
                    <a:pt x="363" y="61"/>
                    <a:pt x="363" y="61"/>
                    <a:pt x="363" y="61"/>
                  </a:cubicBezTo>
                  <a:cubicBezTo>
                    <a:pt x="363" y="45"/>
                    <a:pt x="363" y="45"/>
                    <a:pt x="363" y="45"/>
                  </a:cubicBezTo>
                  <a:cubicBezTo>
                    <a:pt x="364" y="45"/>
                    <a:pt x="364" y="45"/>
                    <a:pt x="364" y="45"/>
                  </a:cubicBezTo>
                  <a:cubicBezTo>
                    <a:pt x="376" y="45"/>
                    <a:pt x="386" y="35"/>
                    <a:pt x="386" y="23"/>
                  </a:cubicBezTo>
                  <a:cubicBezTo>
                    <a:pt x="386" y="11"/>
                    <a:pt x="376" y="1"/>
                    <a:pt x="364" y="1"/>
                  </a:cubicBezTo>
                  <a:cubicBezTo>
                    <a:pt x="344" y="1"/>
                    <a:pt x="344" y="1"/>
                    <a:pt x="344" y="1"/>
                  </a:cubicBezTo>
                  <a:cubicBezTo>
                    <a:pt x="341" y="0"/>
                    <a:pt x="339" y="0"/>
                    <a:pt x="336" y="0"/>
                  </a:cubicBezTo>
                  <a:cubicBezTo>
                    <a:pt x="50" y="0"/>
                    <a:pt x="50" y="0"/>
                    <a:pt x="50" y="0"/>
                  </a:cubicBezTo>
                  <a:cubicBezTo>
                    <a:pt x="48" y="0"/>
                    <a:pt x="45" y="0"/>
                    <a:pt x="42" y="1"/>
                  </a:cubicBezTo>
                  <a:cubicBezTo>
                    <a:pt x="22" y="1"/>
                    <a:pt x="22" y="1"/>
                    <a:pt x="22" y="1"/>
                  </a:cubicBezTo>
                  <a:cubicBezTo>
                    <a:pt x="10" y="1"/>
                    <a:pt x="0" y="11"/>
                    <a:pt x="0" y="23"/>
                  </a:cubicBezTo>
                  <a:cubicBezTo>
                    <a:pt x="0" y="35"/>
                    <a:pt x="10" y="45"/>
                    <a:pt x="22" y="45"/>
                  </a:cubicBezTo>
                  <a:cubicBezTo>
                    <a:pt x="23" y="45"/>
                    <a:pt x="23" y="45"/>
                    <a:pt x="23" y="45"/>
                  </a:cubicBezTo>
                  <a:cubicBezTo>
                    <a:pt x="23" y="61"/>
                    <a:pt x="23" y="61"/>
                    <a:pt x="23" y="61"/>
                  </a:cubicBezTo>
                  <a:cubicBezTo>
                    <a:pt x="22" y="61"/>
                    <a:pt x="22" y="61"/>
                    <a:pt x="22" y="61"/>
                  </a:cubicBezTo>
                  <a:cubicBezTo>
                    <a:pt x="10" y="61"/>
                    <a:pt x="0" y="71"/>
                    <a:pt x="0" y="83"/>
                  </a:cubicBezTo>
                  <a:cubicBezTo>
                    <a:pt x="0" y="95"/>
                    <a:pt x="10" y="105"/>
                    <a:pt x="22" y="105"/>
                  </a:cubicBezTo>
                  <a:cubicBezTo>
                    <a:pt x="23" y="105"/>
                    <a:pt x="23" y="105"/>
                    <a:pt x="23" y="105"/>
                  </a:cubicBezTo>
                  <a:cubicBezTo>
                    <a:pt x="23" y="121"/>
                    <a:pt x="23" y="121"/>
                    <a:pt x="23" y="121"/>
                  </a:cubicBezTo>
                  <a:cubicBezTo>
                    <a:pt x="22" y="121"/>
                    <a:pt x="22" y="121"/>
                    <a:pt x="22" y="121"/>
                  </a:cubicBezTo>
                  <a:cubicBezTo>
                    <a:pt x="10" y="121"/>
                    <a:pt x="0" y="131"/>
                    <a:pt x="0" y="143"/>
                  </a:cubicBezTo>
                  <a:cubicBezTo>
                    <a:pt x="0" y="155"/>
                    <a:pt x="10" y="165"/>
                    <a:pt x="22" y="165"/>
                  </a:cubicBezTo>
                  <a:cubicBezTo>
                    <a:pt x="23" y="165"/>
                    <a:pt x="23" y="165"/>
                    <a:pt x="23" y="165"/>
                  </a:cubicBezTo>
                  <a:cubicBezTo>
                    <a:pt x="23" y="183"/>
                    <a:pt x="23" y="183"/>
                    <a:pt x="23" y="183"/>
                  </a:cubicBezTo>
                  <a:cubicBezTo>
                    <a:pt x="23" y="198"/>
                    <a:pt x="36" y="210"/>
                    <a:pt x="50" y="210"/>
                  </a:cubicBezTo>
                  <a:cubicBezTo>
                    <a:pt x="50" y="210"/>
                    <a:pt x="139" y="291"/>
                    <a:pt x="171" y="291"/>
                  </a:cubicBezTo>
                  <a:cubicBezTo>
                    <a:pt x="182" y="291"/>
                    <a:pt x="188" y="291"/>
                    <a:pt x="192" y="291"/>
                  </a:cubicBezTo>
                  <a:cubicBezTo>
                    <a:pt x="192" y="291"/>
                    <a:pt x="193" y="291"/>
                    <a:pt x="193" y="291"/>
                  </a:cubicBezTo>
                  <a:cubicBezTo>
                    <a:pt x="194" y="291"/>
                    <a:pt x="195" y="291"/>
                    <a:pt x="195" y="291"/>
                  </a:cubicBezTo>
                  <a:cubicBezTo>
                    <a:pt x="198" y="291"/>
                    <a:pt x="204" y="291"/>
                    <a:pt x="215" y="291"/>
                  </a:cubicBezTo>
                  <a:cubicBezTo>
                    <a:pt x="248" y="291"/>
                    <a:pt x="336" y="210"/>
                    <a:pt x="336" y="210"/>
                  </a:cubicBezTo>
                  <a:cubicBezTo>
                    <a:pt x="351" y="210"/>
                    <a:pt x="363" y="198"/>
                    <a:pt x="363" y="183"/>
                  </a:cubicBezTo>
                  <a:cubicBezTo>
                    <a:pt x="363" y="165"/>
                    <a:pt x="363" y="165"/>
                    <a:pt x="363" y="165"/>
                  </a:cubicBezTo>
                  <a:cubicBezTo>
                    <a:pt x="364" y="165"/>
                    <a:pt x="364" y="165"/>
                    <a:pt x="364" y="165"/>
                  </a:cubicBezTo>
                  <a:cubicBezTo>
                    <a:pt x="376" y="165"/>
                    <a:pt x="386" y="155"/>
                    <a:pt x="386" y="143"/>
                  </a:cubicBezTo>
                  <a:cubicBezTo>
                    <a:pt x="386" y="131"/>
                    <a:pt x="376" y="121"/>
                    <a:pt x="364" y="121"/>
                  </a:cubicBezTo>
                  <a:cubicBezTo>
                    <a:pt x="363" y="121"/>
                    <a:pt x="363" y="121"/>
                    <a:pt x="363" y="121"/>
                  </a:cubicBezTo>
                  <a:cubicBezTo>
                    <a:pt x="363" y="105"/>
                    <a:pt x="363" y="105"/>
                    <a:pt x="363" y="105"/>
                  </a:cubicBezTo>
                  <a:lnTo>
                    <a:pt x="364" y="105"/>
                  </a:lnTo>
                  <a:close/>
                </a:path>
              </a:pathLst>
            </a:custGeom>
            <a:solidFill>
              <a:srgbClr val="3F3F3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825500" eaLnBrk="1" fontAlgn="auto" latinLnBrk="0" hangingPunct="0">
                <a:lnSpc>
                  <a:spcPct val="150000"/>
                </a:lnSpc>
                <a:spcBef>
                  <a:spcPts val="4500"/>
                </a:spcBef>
                <a:spcAft>
                  <a:spcPts val="0"/>
                </a:spcAft>
                <a:buClrTx/>
                <a:buSzTx/>
                <a:buFontTx/>
                <a:buNone/>
                <a:tabLst/>
                <a:defRPr/>
              </a:pPr>
              <a:endParaRPr kumimoji="0" lang="en-US" sz="4800" b="0" i="0" u="none" strike="noStrike" kern="0" cap="none" spc="48" normalizeH="0" baseline="0" noProof="0">
                <a:ln>
                  <a:noFill/>
                </a:ln>
                <a:solidFill>
                  <a:srgbClr val="53585F"/>
                </a:solidFill>
                <a:effectLst/>
                <a:uLnTx/>
                <a:uFillTx/>
                <a:latin typeface="Lato Regular"/>
                <a:sym typeface="Lato Regular"/>
              </a:endParaRPr>
            </a:p>
          </p:txBody>
        </p:sp>
      </p:grpSp>
      <p:sp>
        <p:nvSpPr>
          <p:cNvPr id="112" name="Rectangle 111">
            <a:extLst>
              <a:ext uri="{FF2B5EF4-FFF2-40B4-BE49-F238E27FC236}">
                <a16:creationId xmlns:a16="http://schemas.microsoft.com/office/drawing/2014/main" id="{8DFCD2D5-3253-2842-ADF7-0C402809A8CB}"/>
              </a:ext>
            </a:extLst>
          </p:cNvPr>
          <p:cNvSpPr/>
          <p:nvPr/>
        </p:nvSpPr>
        <p:spPr>
          <a:xfrm>
            <a:off x="587827" y="8816142"/>
            <a:ext cx="6718447" cy="461665"/>
          </a:xfrm>
          <a:prstGeom prst="rect">
            <a:avLst/>
          </a:prstGeom>
        </p:spPr>
        <p:txBody>
          <a:bodyPr wrap="square">
            <a:spAutoFit/>
          </a:bodyPr>
          <a:lstStyle/>
          <a:p>
            <a:pPr algn="ctr" defTabSz="1828800" hangingPunct="1">
              <a:lnSpc>
                <a:spcPct val="100000"/>
              </a:lnSpc>
              <a:spcBef>
                <a:spcPts val="0"/>
              </a:spcBef>
            </a:pPr>
            <a:r>
              <a:rPr lang="en-ID" sz="2400" i="1" kern="1200" spc="0" dirty="0">
                <a:latin typeface="Bodoni MT" panose="02070603080606020203" pitchFamily="18" charset="77"/>
              </a:rPr>
              <a:t>“Knowing is not enough; we must apply.” </a:t>
            </a:r>
            <a:endParaRPr lang="en-ID" sz="2400" i="1" kern="1200" spc="0" dirty="0">
              <a:latin typeface="Bodoni MT" panose="02070603080606020203" pitchFamily="18" charset="77"/>
              <a:ea typeface="Open Sans" panose="020B0606030504020204" pitchFamily="34" charset="0"/>
              <a:cs typeface="Open Sans" panose="020B0606030504020204" pitchFamily="34" charset="0"/>
            </a:endParaRPr>
          </a:p>
        </p:txBody>
      </p:sp>
      <p:sp>
        <p:nvSpPr>
          <p:cNvPr id="113" name="Rectangle 112">
            <a:extLst>
              <a:ext uri="{FF2B5EF4-FFF2-40B4-BE49-F238E27FC236}">
                <a16:creationId xmlns:a16="http://schemas.microsoft.com/office/drawing/2014/main" id="{88137040-E016-6040-B7FD-724ADF8590A1}"/>
              </a:ext>
            </a:extLst>
          </p:cNvPr>
          <p:cNvSpPr/>
          <p:nvPr/>
        </p:nvSpPr>
        <p:spPr>
          <a:xfrm>
            <a:off x="-20779" y="9406607"/>
            <a:ext cx="7935658" cy="338554"/>
          </a:xfrm>
          <a:prstGeom prst="rect">
            <a:avLst/>
          </a:prstGeom>
        </p:spPr>
        <p:txBody>
          <a:bodyPr wrap="square">
            <a:spAutoFit/>
          </a:bodyPr>
          <a:lstStyle/>
          <a:p>
            <a:pPr algn="ctr" defTabSz="1828800" hangingPunct="1">
              <a:spcBef>
                <a:spcPts val="0"/>
              </a:spcBef>
            </a:pPr>
            <a:r>
              <a:rPr lang="en-ID" sz="1600" kern="1200" spc="0" dirty="0">
                <a:latin typeface="Bodoni MT" panose="02070603080606020203" pitchFamily="18" charset="77"/>
              </a:rPr>
              <a:t>- Johann Wolfgang van Goethe</a:t>
            </a:r>
          </a:p>
        </p:txBody>
      </p:sp>
    </p:spTree>
    <p:custDataLst>
      <p:tags r:id="rId1"/>
    </p:custDataLst>
    <p:extLst>
      <p:ext uri="{BB962C8B-B14F-4D97-AF65-F5344CB8AC3E}">
        <p14:creationId xmlns:p14="http://schemas.microsoft.com/office/powerpoint/2010/main" val="3502754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70458-E906-3E07-0FF8-B7CDF2B90BF2}"/>
              </a:ext>
            </a:extLst>
          </p:cNvPr>
          <p:cNvSpPr>
            <a:spLocks noGrp="1"/>
          </p:cNvSpPr>
          <p:nvPr>
            <p:ph type="sldNum" sz="quarter" idx="12"/>
          </p:nvPr>
        </p:nvSpPr>
        <p:spPr/>
        <p:txBody>
          <a:bodyPr/>
          <a:lstStyle/>
          <a:p>
            <a:fld id="{AA91BEA5-B99F-432C-AC2D-F9392A4662AF}" type="slidenum">
              <a:rPr lang="en-US" smtClean="0"/>
              <a:t>59</a:t>
            </a:fld>
            <a:endParaRPr lang="en-US"/>
          </a:p>
        </p:txBody>
      </p:sp>
      <p:sp>
        <p:nvSpPr>
          <p:cNvPr id="3" name="Title 2">
            <a:extLst>
              <a:ext uri="{FF2B5EF4-FFF2-40B4-BE49-F238E27FC236}">
                <a16:creationId xmlns:a16="http://schemas.microsoft.com/office/drawing/2014/main" id="{AAEC4347-0DCE-B13B-A51D-762CDD0F2E23}"/>
              </a:ext>
            </a:extLst>
          </p:cNvPr>
          <p:cNvSpPr>
            <a:spLocks noGrp="1"/>
          </p:cNvSpPr>
          <p:nvPr>
            <p:ph type="ctrTitle"/>
          </p:nvPr>
        </p:nvSpPr>
        <p:spPr>
          <a:xfrm>
            <a:off x="753010" y="3774774"/>
            <a:ext cx="6266379" cy="2508852"/>
          </a:xfrm>
        </p:spPr>
        <p:txBody>
          <a:bodyPr/>
          <a:lstStyle/>
          <a:p>
            <a:r>
              <a:rPr lang="en-US" dirty="0"/>
              <a:t>Five Stages in the Recovery Process</a:t>
            </a:r>
          </a:p>
        </p:txBody>
      </p:sp>
      <p:sp>
        <p:nvSpPr>
          <p:cNvPr id="4" name="Footer Placeholder 3">
            <a:extLst>
              <a:ext uri="{FF2B5EF4-FFF2-40B4-BE49-F238E27FC236}">
                <a16:creationId xmlns:a16="http://schemas.microsoft.com/office/drawing/2014/main" id="{C530EA0D-898C-A807-39E9-34BC57F70DC8}"/>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4261770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fontScale="47500" lnSpcReduction="20000"/>
          </a:bodyPr>
          <a:lstStyle/>
          <a:p>
            <a:pPr algn="l" rtl="0" fontAlgn="base"/>
            <a:r>
              <a:rPr lang="en-US" sz="3300" b="1" dirty="0">
                <a:solidFill>
                  <a:schemeClr val="accent2"/>
                </a:solidFill>
              </a:rPr>
              <a:t>First step is to identify and define the problem. </a:t>
            </a:r>
          </a:p>
          <a:p>
            <a:pPr algn="l" rtl="0" fontAlgn="base"/>
            <a:r>
              <a:rPr lang="en-US" sz="3300" i="0" u="none" strike="noStrike" dirty="0">
                <a:solidFill>
                  <a:schemeClr val="accent2"/>
                </a:solidFill>
                <a:effectLst/>
                <a:latin typeface="Montserrat Light" panose="00000400000000000000" pitchFamily="2" charset="0"/>
              </a:rPr>
              <a:t>This involves understanding what the issue is and why it's a problem. the problem they identify might not always be the actual problem that exists.  When identifying the problem, they must look deeper than just the surface.</a:t>
            </a:r>
            <a:r>
              <a:rPr lang="en-US" sz="3300" i="0" dirty="0">
                <a:solidFill>
                  <a:schemeClr val="accent2"/>
                </a:solidFill>
                <a:effectLst/>
                <a:latin typeface="Montserrat Light" panose="00000400000000000000" pitchFamily="2" charset="0"/>
              </a:rPr>
              <a:t>​</a:t>
            </a:r>
          </a:p>
          <a:p>
            <a:pPr algn="l" rtl="0" fontAlgn="base"/>
            <a:r>
              <a:rPr lang="en-US" sz="3300" i="0" dirty="0">
                <a:solidFill>
                  <a:schemeClr val="accent2"/>
                </a:solidFill>
                <a:effectLst/>
                <a:latin typeface="Montserrat Light" panose="00000400000000000000" pitchFamily="2" charset="0"/>
              </a:rPr>
              <a:t>​</a:t>
            </a:r>
          </a:p>
          <a:p>
            <a:pPr algn="l" rtl="0" fontAlgn="base"/>
            <a:r>
              <a:rPr lang="en-US" sz="3300" i="0" u="none" strike="noStrike" dirty="0">
                <a:solidFill>
                  <a:schemeClr val="accent2"/>
                </a:solidFill>
                <a:effectLst/>
                <a:latin typeface="Montserrat Light" panose="00000400000000000000" pitchFamily="2" charset="0"/>
              </a:rPr>
              <a:t>You will assist them in conducting a “root-cause analysis” to determine the issue.  To get to the root of the problem, you can use the “5 Whys Method”.  The “5 Whys Method” was originally developed by </a:t>
            </a:r>
            <a:r>
              <a:rPr lang="en-US" sz="3300" i="0" u="none" strike="noStrike" dirty="0" err="1">
                <a:solidFill>
                  <a:schemeClr val="accent2"/>
                </a:solidFill>
                <a:effectLst/>
                <a:latin typeface="Montserrat Light" panose="00000400000000000000" pitchFamily="2" charset="0"/>
              </a:rPr>
              <a:t>Sakichi</a:t>
            </a:r>
            <a:r>
              <a:rPr lang="en-US" sz="3300" i="0" u="none" strike="noStrike" dirty="0">
                <a:solidFill>
                  <a:schemeClr val="accent2"/>
                </a:solidFill>
                <a:effectLst/>
                <a:latin typeface="Montserrat Light" panose="00000400000000000000" pitchFamily="2" charset="0"/>
              </a:rPr>
              <a:t> Toyoda.  Toyoda found that “by repeating “why” five times, the nature of the problems and its solution becomes clear.” </a:t>
            </a:r>
            <a:r>
              <a:rPr lang="en-US" sz="3300" i="0" dirty="0">
                <a:solidFill>
                  <a:schemeClr val="accent2"/>
                </a:solidFill>
                <a:effectLst/>
                <a:latin typeface="Montserrat Light" panose="00000400000000000000" pitchFamily="2" charset="0"/>
              </a:rPr>
              <a:t>​</a:t>
            </a:r>
          </a:p>
          <a:p>
            <a:pPr algn="l" rtl="0" fontAlgn="base"/>
            <a:endParaRPr lang="en-US" sz="3300" i="0" dirty="0">
              <a:solidFill>
                <a:schemeClr val="accent2"/>
              </a:solidFill>
              <a:effectLst/>
              <a:latin typeface="Montserrat Light" panose="00000400000000000000" pitchFamily="2" charset="0"/>
            </a:endParaRPr>
          </a:p>
          <a:p>
            <a:pPr algn="l" rtl="0" fontAlgn="base"/>
            <a:r>
              <a:rPr lang="en-US" sz="3400" b="0" i="0" u="none" strike="noStrike" dirty="0">
                <a:solidFill>
                  <a:schemeClr val="accent2"/>
                </a:solidFill>
                <a:effectLst/>
                <a:latin typeface="Montserrat Light" panose="00000400000000000000" pitchFamily="2" charset="0"/>
              </a:rPr>
              <a:t>For example: </a:t>
            </a:r>
            <a:r>
              <a:rPr lang="en-US" sz="3400" b="0" i="0" dirty="0">
                <a:solidFill>
                  <a:schemeClr val="accent2"/>
                </a:solidFill>
                <a:effectLst/>
                <a:latin typeface="Montserrat Light" panose="00000400000000000000" pitchFamily="2" charset="0"/>
              </a:rPr>
              <a:t>​</a:t>
            </a:r>
          </a:p>
          <a:p>
            <a:pPr algn="l" rtl="0" fontAlgn="base"/>
            <a:r>
              <a:rPr lang="en-US" sz="3400" b="0" i="0" dirty="0">
                <a:solidFill>
                  <a:schemeClr val="accent2"/>
                </a:solidFill>
                <a:effectLst/>
                <a:latin typeface="Montserrat Light" panose="00000400000000000000" pitchFamily="2" charset="0"/>
              </a:rPr>
              <a:t>​</a:t>
            </a:r>
          </a:p>
          <a:p>
            <a:pPr algn="l" rtl="0" fontAlgn="base"/>
            <a:r>
              <a:rPr lang="en-US" sz="3400" b="0" i="0" u="none" strike="noStrike" dirty="0">
                <a:solidFill>
                  <a:schemeClr val="accent2"/>
                </a:solidFill>
                <a:effectLst/>
                <a:latin typeface="Montserrat Light" panose="00000400000000000000" pitchFamily="2" charset="0"/>
              </a:rPr>
              <a:t>Julie says that her anxiety has been worse than ever, and she has had several panic attacks recently.  Julie identifies her problem as panic attacks.  But when you dig deeper and ask Julie why she is having panic attacks, Julie says that she has been under much stress lately.  Asking why again reveals that Julie has been under pressure because she has a disconnect notice on her electricity. Why does Julie have a disconnect notice on her electricity? Because she is having financial problems. Why is Julie having financial problems? Because she is only getting part-time hours at work. Why? At the time, I only needed part-time hours and didn’t apply for a full-time position.</a:t>
            </a:r>
            <a:r>
              <a:rPr lang="en-US" sz="3400" b="0" i="0" dirty="0">
                <a:solidFill>
                  <a:schemeClr val="accent2"/>
                </a:solidFill>
                <a:effectLst/>
                <a:latin typeface="Montserrat Light" panose="00000400000000000000" pitchFamily="2" charset="0"/>
              </a:rPr>
              <a:t>​</a:t>
            </a:r>
          </a:p>
          <a:p>
            <a:pPr algn="l" rtl="0" fontAlgn="base"/>
            <a:r>
              <a:rPr lang="en-US" sz="3400" b="0" i="0" u="none" strike="noStrike" dirty="0">
                <a:solidFill>
                  <a:schemeClr val="accent2"/>
                </a:solidFill>
                <a:effectLst/>
                <a:latin typeface="Montserrat Light" panose="00000400000000000000" pitchFamily="2" charset="0"/>
              </a:rPr>
              <a:t> </a:t>
            </a:r>
            <a:r>
              <a:rPr lang="en-US" sz="3400" b="0" i="0" dirty="0">
                <a:solidFill>
                  <a:schemeClr val="accent2"/>
                </a:solidFill>
                <a:effectLst/>
                <a:latin typeface="Montserrat Light" panose="00000400000000000000" pitchFamily="2" charset="0"/>
              </a:rPr>
              <a:t>​</a:t>
            </a:r>
          </a:p>
          <a:p>
            <a:pPr algn="l" rtl="0" fontAlgn="base"/>
            <a:r>
              <a:rPr lang="en-US" sz="3400" b="0" i="0" u="none" strike="noStrike" dirty="0">
                <a:solidFill>
                  <a:schemeClr val="accent2"/>
                </a:solidFill>
                <a:effectLst/>
                <a:latin typeface="Montserrat Light" panose="00000400000000000000" pitchFamily="2" charset="0"/>
              </a:rPr>
              <a:t>So, after looking at the issue using this approach, is Julie’s problem her panic attacks, or are her panic attacks the result of an underlying problem?</a:t>
            </a:r>
            <a:r>
              <a:rPr lang="en-US" sz="3400" b="0" i="0" dirty="0">
                <a:solidFill>
                  <a:schemeClr val="accent2"/>
                </a:solidFill>
                <a:effectLst/>
                <a:latin typeface="Montserrat Light" panose="00000400000000000000" pitchFamily="2" charset="0"/>
              </a:rPr>
              <a:t>​</a:t>
            </a:r>
          </a:p>
          <a:p>
            <a:pPr algn="l" rtl="0" fontAlgn="base"/>
            <a:r>
              <a:rPr lang="en-US" sz="3400" b="0" i="0" dirty="0">
                <a:solidFill>
                  <a:schemeClr val="accent2"/>
                </a:solidFill>
                <a:effectLst/>
                <a:latin typeface="Montserrat Light" panose="00000400000000000000" pitchFamily="2" charset="0"/>
              </a:rPr>
              <a:t>​</a:t>
            </a:r>
          </a:p>
          <a:p>
            <a:pPr algn="l" rtl="0" fontAlgn="base"/>
            <a:r>
              <a:rPr lang="en-US" sz="3400" b="0" i="0" u="none" strike="noStrike" dirty="0">
                <a:solidFill>
                  <a:schemeClr val="accent2"/>
                </a:solidFill>
                <a:effectLst/>
                <a:latin typeface="Montserrat Light" panose="00000400000000000000" pitchFamily="2" charset="0"/>
              </a:rPr>
              <a:t>Once you have helped identify the problem, framing it clearly and concisely is crucial.  Using this example, Julie’s “problem” could be identified clearly and concisely by stating, “Julie is not earning enough money at her job to pay all of her bills each month because she is only working part-time hours at work.”,</a:t>
            </a:r>
            <a:r>
              <a:rPr lang="en-US" sz="3400" b="0" i="0" dirty="0">
                <a:solidFill>
                  <a:schemeClr val="accent2"/>
                </a:solidFill>
                <a:effectLst/>
                <a:latin typeface="Montserrat Light" panose="00000400000000000000" pitchFamily="2" charset="0"/>
              </a:rPr>
              <a:t>​</a:t>
            </a:r>
          </a:p>
          <a:p>
            <a:pPr algn="l" rtl="0" fontAlgn="base"/>
            <a:endParaRPr lang="en-US" sz="3400" i="0" dirty="0">
              <a:solidFill>
                <a:schemeClr val="accent2"/>
              </a:solidFill>
              <a:effectLst/>
              <a:latin typeface="Montserrat Light" panose="00000400000000000000" pitchFamily="2" charset="0"/>
            </a:endParaRPr>
          </a:p>
          <a:p>
            <a:pPr marL="342900" indent="-342900">
              <a:buFont typeface="+mj-lt"/>
              <a:buAutoNum type="arabicPeriod"/>
            </a:pPr>
            <a:endParaRPr lang="en-US" sz="2000" b="1" dirty="0">
              <a:solidFill>
                <a:schemeClr val="accent2"/>
              </a:solidFill>
            </a:endParaRPr>
          </a:p>
          <a:p>
            <a:endParaRPr lang="en-US" dirty="0"/>
          </a:p>
        </p:txBody>
      </p:sp>
      <p:sp>
        <p:nvSpPr>
          <p:cNvPr id="2" name="Title 1"/>
          <p:cNvSpPr>
            <a:spLocks noGrp="1"/>
          </p:cNvSpPr>
          <p:nvPr>
            <p:ph type="title"/>
          </p:nvPr>
        </p:nvSpPr>
        <p:spPr/>
        <p:txBody>
          <a:bodyPr/>
          <a:lstStyle/>
          <a:p>
            <a:r>
              <a:rPr lang="en-US" b="1" dirty="0">
                <a:solidFill>
                  <a:schemeClr val="accent2"/>
                </a:solidFill>
              </a:rPr>
              <a:t>P</a:t>
            </a:r>
            <a:r>
              <a:rPr lang="en-US" dirty="0"/>
              <a:t>ICBA</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6</a:t>
            </a:fld>
            <a:endParaRPr lang="en-US"/>
          </a:p>
        </p:txBody>
      </p:sp>
    </p:spTree>
    <p:custDataLst>
      <p:tags r:id="rId1"/>
    </p:custDataLst>
    <p:extLst>
      <p:ext uri="{BB962C8B-B14F-4D97-AF65-F5344CB8AC3E}">
        <p14:creationId xmlns:p14="http://schemas.microsoft.com/office/powerpoint/2010/main" val="3532130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60</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fontScale="85000" lnSpcReduction="10000"/>
          </a:bodyPr>
          <a:lstStyle/>
          <a:p>
            <a:pPr algn="l" rtl="0" fontAlgn="base"/>
            <a:r>
              <a:rPr lang="en-US" sz="2100" b="1" i="0" u="none" strike="noStrike" dirty="0">
                <a:solidFill>
                  <a:srgbClr val="000000"/>
                </a:solidFill>
                <a:effectLst/>
                <a:latin typeface="+mn-lt"/>
              </a:rPr>
              <a:t>What people are experiencing:</a:t>
            </a:r>
            <a:r>
              <a:rPr lang="en-US" sz="2100" b="0" i="0" dirty="0">
                <a:solidFill>
                  <a:srgbClr val="444444"/>
                </a:solidFill>
                <a:effectLst/>
                <a:latin typeface="+mn-lt"/>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mn-lt"/>
              </a:rPr>
              <a:t>There will be times they are overwhelmed but the disabling power of the illness. They may struggle with the symptoms, the behavior brought on by the symptoms, and the ramifications of this behavior. It may be difficult to even function in this stage. The illness is central focus of their life, and the impact of the illness is the dominant experience in their life. They may be battling depression that keeps them from getting out of bed, due to past behaviors, they may have cut themselves off from former significant supportive relationships. Ot the symptoms and behavior may be under control, but they are so overmedicated that they cannot function. People may be overwhelmed with the stigma or how their identity is begin redefined or by what is happening to their self-image.</a:t>
            </a:r>
            <a:r>
              <a:rPr lang="en-US" sz="1800" b="0" i="0" dirty="0">
                <a:solidFill>
                  <a:srgbClr val="444444"/>
                </a:solidFill>
                <a:effectLst/>
                <a:latin typeface="+mn-lt"/>
              </a:rPr>
              <a:t>​</a:t>
            </a:r>
          </a:p>
          <a:p>
            <a:pPr algn="l" rtl="0" fontAlgn="base"/>
            <a:endParaRPr lang="en-US" sz="1800" b="0" i="0" dirty="0">
              <a:solidFill>
                <a:srgbClr val="444444"/>
              </a:solidFill>
              <a:effectLst/>
              <a:latin typeface="+mn-lt"/>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mn-lt"/>
              </a:rPr>
              <a:t>Many people experience the onset of symptoms, the resulting behavior and the loss often incurred as a ‘catastrophic shattering of their world, hopes and dreams’ to use Patricia Deegan’s words. People use a variety of words to describe this time in their lives – confusion, shame, loss, shattered, denial, bizarre, not in control, looking for answers. As consumers have talked about this time, there are a number of common themes. Some experience this as a time of ‘living two lives.’ At work they are ‘functioning’ or ‘going through the steps of living’. But experience no joy, meaning or fulfillment. No life outside of work. They go home and crash. They spend a lot of time alone, in bed. They have no energy. They know that something is wrong but will not or are not able to seek help. They try to hide what is going on from others. For some this ‘living two lives’ goes on for years. For others their life becomes chaotic, and they often talk about feeling that they are not in control. They don’t understand what is happening and often turn to drugs and alcohol for some relief. They experience a lot of loss. They burn a lot of bridges. There is a lot of denial that anything is wrong. Some talk about feeling that they had gone someplace from which they couldn’t come back. </a:t>
            </a:r>
            <a:r>
              <a:rPr lang="en-US" sz="1800"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lstStyle/>
          <a:p>
            <a:r>
              <a:rPr lang="en-US" dirty="0"/>
              <a:t>Stage 1: Impact of Illness</a:t>
            </a:r>
          </a:p>
        </p:txBody>
      </p:sp>
    </p:spTree>
    <p:extLst>
      <p:ext uri="{BB962C8B-B14F-4D97-AF65-F5344CB8AC3E}">
        <p14:creationId xmlns:p14="http://schemas.microsoft.com/office/powerpoint/2010/main" val="1508103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61</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b="1" i="0" u="none" strike="noStrike" dirty="0">
                <a:solidFill>
                  <a:srgbClr val="000000"/>
                </a:solidFill>
                <a:effectLst/>
                <a:latin typeface="+mn-lt"/>
              </a:rPr>
              <a:t>Dangers for people in this stage:</a:t>
            </a:r>
            <a:r>
              <a:rPr lang="en-US"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biggest danger is that the person will redefine themselves in mental illness terminology that will automatically limit their future. If a person is unable to see themselves as anything other than a Mental Illness patient, they will be unable to successfully maneuver the challenges and opportunities that arise in the lives of people as we go along. It is a question of identity – How am I going to define who I am and what I can do on the other side of this experience? This limitation of self reduces their hopes, dreams, and expectations.</a:t>
            </a:r>
            <a:r>
              <a:rPr lang="en-US" b="0" i="0" dirty="0">
                <a:solidFill>
                  <a:srgbClr val="444444"/>
                </a:solidFill>
                <a:effectLst/>
                <a:latin typeface="+mn-lt"/>
              </a:rPr>
              <a:t>​</a:t>
            </a:r>
          </a:p>
          <a:p>
            <a:pPr algn="l" rtl="0" fontAlgn="base"/>
            <a:endParaRPr lang="en-US" sz="1800" b="0" i="0" dirty="0">
              <a:solidFill>
                <a:srgbClr val="444444"/>
              </a:solidFill>
              <a:effectLst/>
              <a:latin typeface="+mn-lt"/>
            </a:endParaRPr>
          </a:p>
          <a:p>
            <a:pPr algn="l" rtl="0" fontAlgn="base"/>
            <a:r>
              <a:rPr lang="en-US" b="1" i="0" u="none" strike="noStrike" dirty="0">
                <a:solidFill>
                  <a:srgbClr val="000000"/>
                </a:solidFill>
                <a:effectLst/>
                <a:latin typeface="+mn-lt"/>
              </a:rPr>
              <a:t>Role of the Seer Support:</a:t>
            </a:r>
            <a:r>
              <a:rPr lang="en-US"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primary role of services at this time is to decrease the emotional distress by reducing the symptoms and communicating that there is life after diagnoses. The peer support will be a realistic cheerleader – life is hard now, but it can and will get better as you move down the pathway. Reminding the client that this is stage one, and the world will look differently as they move forwards.</a:t>
            </a:r>
            <a:r>
              <a:rPr lang="en-US"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lstStyle/>
          <a:p>
            <a:r>
              <a:rPr lang="en-US" dirty="0"/>
              <a:t>Stage 1: Impact of Illness</a:t>
            </a:r>
          </a:p>
        </p:txBody>
      </p:sp>
      <p:sp>
        <p:nvSpPr>
          <p:cNvPr id="6" name="Freeform 21">
            <a:extLst>
              <a:ext uri="{FF2B5EF4-FFF2-40B4-BE49-F238E27FC236}">
                <a16:creationId xmlns:a16="http://schemas.microsoft.com/office/drawing/2014/main" id="{18CD962E-6231-C4F3-2366-6AB8DFF8BF02}"/>
              </a:ext>
            </a:extLst>
          </p:cNvPr>
          <p:cNvSpPr/>
          <p:nvPr/>
        </p:nvSpPr>
        <p:spPr>
          <a:xfrm>
            <a:off x="1624134" y="7155213"/>
            <a:ext cx="1384692" cy="1821963"/>
          </a:xfrm>
          <a:custGeom>
            <a:avLst/>
            <a:gdLst/>
            <a:ahLst/>
            <a:cxnLst/>
            <a:rect l="l" t="t" r="r" b="b"/>
            <a:pathLst>
              <a:path w="1384692" h="1821963">
                <a:moveTo>
                  <a:pt x="0" y="0"/>
                </a:moveTo>
                <a:lnTo>
                  <a:pt x="1384692" y="0"/>
                </a:lnTo>
                <a:lnTo>
                  <a:pt x="1384692" y="1821963"/>
                </a:lnTo>
                <a:lnTo>
                  <a:pt x="0" y="1821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4">
            <a:extLst>
              <a:ext uri="{FF2B5EF4-FFF2-40B4-BE49-F238E27FC236}">
                <a16:creationId xmlns:a16="http://schemas.microsoft.com/office/drawing/2014/main" id="{A41D6D0F-FFB0-7455-061D-70298B56A788}"/>
              </a:ext>
            </a:extLst>
          </p:cNvPr>
          <p:cNvSpPr/>
          <p:nvPr/>
        </p:nvSpPr>
        <p:spPr>
          <a:xfrm>
            <a:off x="4987393" y="7221647"/>
            <a:ext cx="1376889" cy="1777674"/>
          </a:xfrm>
          <a:custGeom>
            <a:avLst/>
            <a:gdLst/>
            <a:ahLst/>
            <a:cxnLst/>
            <a:rect l="l" t="t" r="r" b="b"/>
            <a:pathLst>
              <a:path w="1376889" h="1777674">
                <a:moveTo>
                  <a:pt x="0" y="0"/>
                </a:moveTo>
                <a:lnTo>
                  <a:pt x="1376890" y="0"/>
                </a:lnTo>
                <a:lnTo>
                  <a:pt x="1376890" y="1777674"/>
                </a:lnTo>
                <a:lnTo>
                  <a:pt x="0" y="1777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5">
            <a:extLst>
              <a:ext uri="{FF2B5EF4-FFF2-40B4-BE49-F238E27FC236}">
                <a16:creationId xmlns:a16="http://schemas.microsoft.com/office/drawing/2014/main" id="{6B118267-D13A-4625-CA4C-71663B2016B3}"/>
              </a:ext>
            </a:extLst>
          </p:cNvPr>
          <p:cNvSpPr/>
          <p:nvPr/>
        </p:nvSpPr>
        <p:spPr>
          <a:xfrm>
            <a:off x="3332289" y="7278650"/>
            <a:ext cx="1331640" cy="1739672"/>
          </a:xfrm>
          <a:custGeom>
            <a:avLst/>
            <a:gdLst/>
            <a:ahLst/>
            <a:cxnLst/>
            <a:rect l="l" t="t" r="r" b="b"/>
            <a:pathLst>
              <a:path w="1331640" h="1739672">
                <a:moveTo>
                  <a:pt x="0" y="0"/>
                </a:moveTo>
                <a:lnTo>
                  <a:pt x="1331640" y="0"/>
                </a:lnTo>
                <a:lnTo>
                  <a:pt x="1331640" y="1739672"/>
                </a:lnTo>
                <a:lnTo>
                  <a:pt x="0" y="1739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232418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62</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What people are experiencing:</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There will be times when a person has given up and given in to the disabling power of illness. The person doesn’t like their live, but believe it is the best it will ever be. Two things happen at this stage, there are major changes in how the person views themselves, and there are major changes in the way others see and relate to the person.</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They may begin to feel a sense of hopelessness, helplessness, uselessness, being frightened, ashamed, or self-pity.</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disability takes on a life of its own, unrelated to the symptoms. The person may feel an inability to do various things, even though they are not “symptomatic”. </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What does it mean to have given in to the disabling power of the diagnosis? In this stage you believe that you are the diagnosis. The diagnosis has taken over your life and has become the way you define yourself. The diagnosis has become your identity. All of reality is viewed through the lens of the diagnosis and often negative prognosis about the illness, and you see no possibility of having a different life.</a:t>
            </a:r>
            <a:r>
              <a:rPr lang="en-US" b="0" i="0" dirty="0">
                <a:solidFill>
                  <a:srgbClr val="444444"/>
                </a:solidFill>
                <a:effectLst/>
                <a:latin typeface="+mn-lt"/>
              </a:rPr>
              <a:t>​</a:t>
            </a:r>
          </a:p>
          <a:p>
            <a:pPr algn="l" rtl="0" fontAlgn="base"/>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If you believe that there is nothing you can do that is going to make your life the way you want it to be, what do you do? You do nothing. And in doing nothing, you turn your life over to some one or some thing that you hope will make a difference. </a:t>
            </a:r>
            <a:r>
              <a:rPr lang="en-US"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lstStyle/>
          <a:p>
            <a:r>
              <a:rPr lang="en-US" dirty="0"/>
              <a:t>Stage 2: Life is Limited</a:t>
            </a:r>
          </a:p>
        </p:txBody>
      </p:sp>
    </p:spTree>
    <p:extLst>
      <p:ext uri="{BB962C8B-B14F-4D97-AF65-F5344CB8AC3E}">
        <p14:creationId xmlns:p14="http://schemas.microsoft.com/office/powerpoint/2010/main" val="244881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63</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Dangers for people in this stage:</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biggest danger is that the person will resign to this life and refuse to acknowledge that there is anything different they can do that will make a difference in their life.</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A visual image for this stage is a person sitting in a lazy-boy chair in front of a TV with a remote in their other. They are gazing at the TV. There is nothing on the TV but static. There is a sense of giving up or giving into a life without hope of anything ever being any different. “This is my life. I don’t like it, but it is the only life I have. Just accept it”.</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person may become so comfortable with this attitude that they will be unable to see the possibility of moving past this comfort zone. They may refuse to acknowledge that there is anything they can do to create the life they want.</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algn="l" rtl="0" fontAlgn="base"/>
            <a:r>
              <a:rPr lang="en-US" sz="1800" b="1" i="0" u="none" strike="noStrike" dirty="0">
                <a:solidFill>
                  <a:srgbClr val="000000"/>
                </a:solidFill>
                <a:effectLst/>
                <a:latin typeface="+mn-lt"/>
              </a:rPr>
              <a:t>Role of the Seer Support:</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primary role of services at this time is to instill hope, a sense of possibility, and to rebuild a positive self-image. Your role is to talk to them off the ledge – you can do this by talking about the small steps they can take, talking about your own steps, the number of people that have gone before them, and the steps they have already taken.</a:t>
            </a:r>
            <a:r>
              <a:rPr lang="en-US"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lstStyle/>
          <a:p>
            <a:r>
              <a:rPr lang="en-US" dirty="0"/>
              <a:t>Stage 2: Life is Limited</a:t>
            </a:r>
          </a:p>
        </p:txBody>
      </p:sp>
    </p:spTree>
    <p:extLst>
      <p:ext uri="{BB962C8B-B14F-4D97-AF65-F5344CB8AC3E}">
        <p14:creationId xmlns:p14="http://schemas.microsoft.com/office/powerpoint/2010/main" val="2366942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64</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What people are experiencing:</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People are beginning to believe there has to be more to life than what they are currently experiencing and are beginning to believe their life can be different. They are questioning the disabling power of the illness. This is more about the awareness of possibility than taking action. They may not know what they can do just yet, but they know they can do more than what their life has been up to this point.</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This is the stage where the demeanor appears to have a small crack – they start thinking they can do things instead of they  can’t.</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As Patricia Deegan says, “Maybe my life does not have to be all of this self-pity, darkness and despair.” The person is not sure what the future holds, but they are beginning to believe that it may be a little brighter than they had been telling themself. And there may be something they can do that will make a difference.</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Often there is a lot of talk at this stage about various possibilities, but little real action. Maybe I could do this. The person gets right up to the edge of doing something, then chickens out. This may happen many times around many different perceived possibilities.</a:t>
            </a:r>
            <a:endParaRPr lang="en-US" b="0" i="0" dirty="0">
              <a:solidFill>
                <a:srgbClr val="444444"/>
              </a:solidFill>
              <a:effectLst/>
              <a:latin typeface="+mn-lt"/>
            </a:endParaRP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lstStyle/>
          <a:p>
            <a:r>
              <a:rPr lang="en-US" dirty="0"/>
              <a:t>Stage 3: Change is Possible</a:t>
            </a:r>
          </a:p>
        </p:txBody>
      </p:sp>
      <p:pic>
        <p:nvPicPr>
          <p:cNvPr id="7" name="Picture 6" descr="A blue button with white text&#10;&#10;Description automatically generated">
            <a:extLst>
              <a:ext uri="{FF2B5EF4-FFF2-40B4-BE49-F238E27FC236}">
                <a16:creationId xmlns:a16="http://schemas.microsoft.com/office/drawing/2014/main" id="{CCEBA0BC-6DDE-A21E-D8FB-DDACEF5A6111}"/>
              </a:ext>
            </a:extLst>
          </p:cNvPr>
          <p:cNvPicPr>
            <a:picLocks noChangeAspect="1"/>
          </p:cNvPicPr>
          <p:nvPr/>
        </p:nvPicPr>
        <p:blipFill rotWithShape="1">
          <a:blip r:embed="rId2">
            <a:extLst>
              <a:ext uri="{28A0092B-C50C-407E-A947-70E740481C1C}">
                <a14:useLocalDpi xmlns:a14="http://schemas.microsoft.com/office/drawing/2010/main" val="0"/>
              </a:ext>
            </a:extLst>
          </a:blip>
          <a:srcRect l="11262" r="8150"/>
          <a:stretch/>
        </p:blipFill>
        <p:spPr>
          <a:xfrm>
            <a:off x="4671537" y="7886124"/>
            <a:ext cx="1635442" cy="1436522"/>
          </a:xfrm>
          <a:prstGeom prst="rect">
            <a:avLst/>
          </a:prstGeom>
        </p:spPr>
      </p:pic>
    </p:spTree>
    <p:extLst>
      <p:ext uri="{BB962C8B-B14F-4D97-AF65-F5344CB8AC3E}">
        <p14:creationId xmlns:p14="http://schemas.microsoft.com/office/powerpoint/2010/main" val="3753387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65</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Dangers for people in this stage:</a:t>
            </a:r>
            <a:r>
              <a:rPr lang="en-US" sz="1800"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The biggest danger is that the person will be afraid to or discouraged from taking the necessary risks and remain in the “Life is Limited” stage.</a:t>
            </a:r>
            <a:r>
              <a:rPr lang="en-US" b="0" i="0" dirty="0">
                <a:solidFill>
                  <a:srgbClr val="444444"/>
                </a:solidFill>
                <a:effectLst/>
                <a:latin typeface="+mn-lt"/>
              </a:rPr>
              <a:t>​</a:t>
            </a:r>
          </a:p>
          <a:p>
            <a:pPr algn="l" rtl="0" fontAlgn="base">
              <a:buFont typeface="Arial" panose="020B0604020202020204" pitchFamily="34" charset="0"/>
              <a:buChar char="•"/>
            </a:pPr>
            <a:endParaRPr lang="en-US" b="0" i="0" dirty="0">
              <a:solidFill>
                <a:srgbClr val="444444"/>
              </a:solidFill>
              <a:effectLst/>
              <a:latin typeface="+mn-lt"/>
            </a:endParaRPr>
          </a:p>
          <a:p>
            <a:pPr algn="l" rtl="0" fontAlgn="base">
              <a:buFont typeface="Arial" panose="020B0604020202020204" pitchFamily="34" charset="0"/>
              <a:buChar char="•"/>
            </a:pPr>
            <a:r>
              <a:rPr lang="en-US" b="0" i="0" u="none" strike="noStrike" dirty="0">
                <a:solidFill>
                  <a:srgbClr val="000000"/>
                </a:solidFill>
                <a:effectLst/>
                <a:latin typeface="+mn-lt"/>
              </a:rPr>
              <a:t>This stage is about the questions of risk. When I sense that there is something I can do that may help me improve the quality of my life, how am I going to relate to the risks that might be involved in making that change? </a:t>
            </a:r>
            <a:r>
              <a:rPr lang="en-US" b="0" i="0" dirty="0">
                <a:solidFill>
                  <a:srgbClr val="444444"/>
                </a:solidFill>
                <a:effectLst/>
                <a:latin typeface="+mn-lt"/>
              </a:rPr>
              <a:t>​</a:t>
            </a:r>
          </a:p>
          <a:p>
            <a:pPr algn="l" rtl="0" fontAlgn="base">
              <a:buFont typeface="Arial" panose="020B0604020202020204" pitchFamily="34" charset="0"/>
              <a:buChar char="•"/>
            </a:pPr>
            <a:endParaRPr lang="en-US" b="0" i="0" dirty="0">
              <a:solidFill>
                <a:srgbClr val="444444"/>
              </a:solidFill>
              <a:effectLst/>
              <a:latin typeface="+mn-lt"/>
            </a:endParaRPr>
          </a:p>
          <a:p>
            <a:pPr algn="l" rtl="0" fontAlgn="base">
              <a:buFont typeface="Arial" panose="020B0604020202020204" pitchFamily="34" charset="0"/>
              <a:buChar char="•"/>
            </a:pPr>
            <a:r>
              <a:rPr lang="en-US" b="0" i="0" u="none" strike="noStrike" dirty="0">
                <a:solidFill>
                  <a:srgbClr val="000000"/>
                </a:solidFill>
                <a:effectLst/>
                <a:latin typeface="+mn-lt"/>
              </a:rPr>
              <a:t>The danger is that the person will not take their risks required to move on with their life. They may talk themselves out of doing what they say they want to do.</a:t>
            </a:r>
            <a:r>
              <a:rPr lang="en-US" b="0" i="0" dirty="0">
                <a:solidFill>
                  <a:srgbClr val="444444"/>
                </a:solidFill>
                <a:effectLst/>
                <a:latin typeface="+mn-lt"/>
              </a:rPr>
              <a:t>​</a:t>
            </a:r>
          </a:p>
          <a:p>
            <a:pPr algn="l" rtl="0" fontAlgn="base">
              <a:buFont typeface="Arial" panose="020B0604020202020204" pitchFamily="34" charset="0"/>
              <a:buChar char="•"/>
            </a:pPr>
            <a:endParaRPr lang="en-US" b="0" i="0" dirty="0">
              <a:solidFill>
                <a:srgbClr val="444444"/>
              </a:solidFill>
              <a:effectLst/>
              <a:latin typeface="+mn-lt"/>
            </a:endParaRPr>
          </a:p>
          <a:p>
            <a:pPr algn="l" rtl="0" fontAlgn="base"/>
            <a:r>
              <a:rPr lang="en-US" sz="1800" b="1" i="0" u="none" strike="noStrike" dirty="0">
                <a:solidFill>
                  <a:srgbClr val="000000"/>
                </a:solidFill>
                <a:effectLst/>
                <a:latin typeface="+mn-lt"/>
              </a:rPr>
              <a:t>Role of the Seer Support:</a:t>
            </a:r>
            <a:r>
              <a:rPr lang="en-US" sz="1800" b="0" i="0" dirty="0">
                <a:solidFill>
                  <a:srgbClr val="444444"/>
                </a:solidFill>
                <a:effectLst/>
                <a:latin typeface="+mn-lt"/>
              </a:rPr>
              <a:t>​</a:t>
            </a:r>
          </a:p>
          <a:p>
            <a:pPr algn="l" rtl="0" fontAlgn="base">
              <a:buFont typeface="Arial" panose="020B0604020202020204" pitchFamily="34" charset="0"/>
              <a:buChar char="•"/>
            </a:pPr>
            <a:r>
              <a:rPr lang="en-US" b="0" i="0" u="none" strike="noStrike" dirty="0">
                <a:solidFill>
                  <a:srgbClr val="000000"/>
                </a:solidFill>
                <a:effectLst/>
                <a:latin typeface="+mn-lt"/>
              </a:rPr>
              <a:t>The primary role of services at this time is to help the person see that they are not so limited by the illness, and in order to move on, they will need to take some risks.</a:t>
            </a:r>
            <a:r>
              <a:rPr lang="en-US" b="0" i="0" dirty="0">
                <a:solidFill>
                  <a:srgbClr val="444444"/>
                </a:solidFill>
                <a:effectLst/>
                <a:latin typeface="+mn-lt"/>
              </a:rPr>
              <a:t>​</a:t>
            </a:r>
          </a:p>
          <a:p>
            <a:pPr algn="l" rtl="0" fontAlgn="base">
              <a:buFont typeface="Arial" panose="020B0604020202020204" pitchFamily="34" charset="0"/>
              <a:buChar char="•"/>
            </a:pPr>
            <a:endParaRPr lang="en-US" b="0" i="0" dirty="0">
              <a:solidFill>
                <a:srgbClr val="444444"/>
              </a:solidFill>
              <a:effectLst/>
              <a:latin typeface="+mn-lt"/>
            </a:endParaRPr>
          </a:p>
          <a:p>
            <a:pPr algn="l" rtl="0" fontAlgn="base">
              <a:buFont typeface="Arial" panose="020B0604020202020204" pitchFamily="34" charset="0"/>
              <a:buChar char="•"/>
            </a:pPr>
            <a:r>
              <a:rPr lang="en-US" b="0" i="0" u="none" strike="noStrike" dirty="0">
                <a:solidFill>
                  <a:srgbClr val="000000"/>
                </a:solidFill>
                <a:effectLst/>
                <a:latin typeface="+mn-lt"/>
              </a:rPr>
              <a:t>Keeping in mind that there are internal pressures (Fear of relapsing) and external pressures (You are not ready) that may be coming from all sides and converge to talk the person out things they really want to do – the uncertainty of leaving a comfort zone cannot be downplayed. You will need to help by discussing the pros and cons of actions, helping them to work through the risks and assuring them that you are there to help.</a:t>
            </a:r>
            <a:r>
              <a:rPr lang="en-US"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lstStyle/>
          <a:p>
            <a:r>
              <a:rPr lang="en-US" dirty="0"/>
              <a:t>Stage 3: Change is Possible</a:t>
            </a:r>
          </a:p>
        </p:txBody>
      </p:sp>
      <p:pic>
        <p:nvPicPr>
          <p:cNvPr id="6" name="Picture 5" descr="A blue button with white text&#10;&#10;Description automatically generated">
            <a:extLst>
              <a:ext uri="{FF2B5EF4-FFF2-40B4-BE49-F238E27FC236}">
                <a16:creationId xmlns:a16="http://schemas.microsoft.com/office/drawing/2014/main" id="{E2E5DAF1-D2DB-CF5E-16DA-F375C99B6D72}"/>
              </a:ext>
            </a:extLst>
          </p:cNvPr>
          <p:cNvPicPr>
            <a:picLocks noChangeAspect="1"/>
          </p:cNvPicPr>
          <p:nvPr/>
        </p:nvPicPr>
        <p:blipFill rotWithShape="1">
          <a:blip r:embed="rId2">
            <a:extLst>
              <a:ext uri="{28A0092B-C50C-407E-A947-70E740481C1C}">
                <a14:useLocalDpi xmlns:a14="http://schemas.microsoft.com/office/drawing/2010/main" val="0"/>
              </a:ext>
            </a:extLst>
          </a:blip>
          <a:srcRect l="11262" r="8150"/>
          <a:stretch/>
        </p:blipFill>
        <p:spPr>
          <a:xfrm>
            <a:off x="4610583" y="8105698"/>
            <a:ext cx="1635442" cy="1436522"/>
          </a:xfrm>
          <a:prstGeom prst="rect">
            <a:avLst/>
          </a:prstGeom>
        </p:spPr>
      </p:pic>
    </p:spTree>
    <p:extLst>
      <p:ext uri="{BB962C8B-B14F-4D97-AF65-F5344CB8AC3E}">
        <p14:creationId xmlns:p14="http://schemas.microsoft.com/office/powerpoint/2010/main" val="2403564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66</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What people are experiencing:</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person is challenging the disabling power of the illness, They believe there are possibilities, but are not sure what they are and what to do. They may be willing to explore what it will take to make some changes. This is because their belief about their own situation has begun to shift. Often people talk about this shift as ‘I was sick and tired of being so sick and tired. I could not go on. I had to do something.’</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They do not usually have a plan of action that is moving them toward a long term, or even short-term goal. They just feel like they have to do something and cannot tolerate life as it is currently. The key is to do something that breaks the pattern of doing nothing.</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This stage may look like baby steps to outsiders, but it is actually about small triumphs and simple acts of courage.</a:t>
            </a:r>
            <a:endParaRPr lang="en-US" b="0" i="0" dirty="0">
              <a:solidFill>
                <a:srgbClr val="444444"/>
              </a:solidFill>
              <a:effectLst/>
              <a:latin typeface="+mn-lt"/>
            </a:endParaRP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fontScale="90000"/>
          </a:bodyPr>
          <a:lstStyle/>
          <a:p>
            <a:r>
              <a:rPr lang="en-US" dirty="0"/>
              <a:t>Stage 4: Commitment to Change</a:t>
            </a:r>
          </a:p>
        </p:txBody>
      </p:sp>
      <p:pic>
        <p:nvPicPr>
          <p:cNvPr id="7" name="Picture 6" descr="A yellow sign with black text&#10;&#10;Description automatically generated">
            <a:extLst>
              <a:ext uri="{FF2B5EF4-FFF2-40B4-BE49-F238E27FC236}">
                <a16:creationId xmlns:a16="http://schemas.microsoft.com/office/drawing/2014/main" id="{99D12CE3-B968-E6E6-ABF6-525DDCC3A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48" y="6310631"/>
            <a:ext cx="4422321" cy="2476500"/>
          </a:xfrm>
          <a:prstGeom prst="rect">
            <a:avLst/>
          </a:prstGeom>
        </p:spPr>
      </p:pic>
    </p:spTree>
    <p:extLst>
      <p:ext uri="{BB962C8B-B14F-4D97-AF65-F5344CB8AC3E}">
        <p14:creationId xmlns:p14="http://schemas.microsoft.com/office/powerpoint/2010/main" val="1654519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67</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Dangers for people in this stage:</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biggest danger is that the person will not get all the supports they need to be successful, move out too quickly, not succeed and retreat into their comfort sone within the system.</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This stage is really about a question of support – when do I decide to take the risks, how will I get supports that I need to succeed?</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Many times, people may skip the preparation stage – they do not think enough through everything that is going to be required of them to not only make the change, but also to sustain it.</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algn="l" rtl="0" fontAlgn="base"/>
            <a:r>
              <a:rPr lang="en-US" sz="1800" b="1" i="0" u="none" strike="noStrike" dirty="0">
                <a:solidFill>
                  <a:srgbClr val="000000"/>
                </a:solidFill>
                <a:effectLst/>
                <a:latin typeface="+mn-lt"/>
              </a:rPr>
              <a:t>Role of the Seer Support:</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primary role of services </a:t>
            </a:r>
            <a:r>
              <a:rPr lang="en-US" dirty="0">
                <a:solidFill>
                  <a:srgbClr val="000000"/>
                </a:solidFill>
                <a:latin typeface="+mn-lt"/>
              </a:rPr>
              <a:t>at this time</a:t>
            </a:r>
            <a:r>
              <a:rPr lang="en-US" b="0" i="0" u="none" strike="noStrike" dirty="0">
                <a:solidFill>
                  <a:srgbClr val="000000"/>
                </a:solidFill>
                <a:effectLst/>
                <a:latin typeface="+mn-lt"/>
              </a:rPr>
              <a:t> is to help the person take the initial steps by helping them to identify their strengths and needs in terms of skills, resources, and supports.</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You must help them develop a plan, and discuss the different aspects that the person will have to do to make the change, but also what it will take to maintain the change, what resources are available, some hurdles they may meet, etc.</a:t>
            </a:r>
            <a:r>
              <a:rPr lang="en-US" b="0" i="0" dirty="0">
                <a:solidFill>
                  <a:srgbClr val="444444"/>
                </a:solidFill>
                <a:effectLst/>
                <a:latin typeface="+mn-lt"/>
              </a:rPr>
              <a:t>​</a:t>
            </a: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fontScale="90000"/>
          </a:bodyPr>
          <a:lstStyle/>
          <a:p>
            <a:r>
              <a:rPr lang="en-US" dirty="0"/>
              <a:t>Stage 4: Commitment to Change</a:t>
            </a:r>
          </a:p>
        </p:txBody>
      </p:sp>
    </p:spTree>
    <p:extLst>
      <p:ext uri="{BB962C8B-B14F-4D97-AF65-F5344CB8AC3E}">
        <p14:creationId xmlns:p14="http://schemas.microsoft.com/office/powerpoint/2010/main" val="1804515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68</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Calibri" panose="020F0502020204030204" pitchFamily="34" charset="0"/>
              </a:rPr>
              <a:t>What people are experiencing:</a:t>
            </a:r>
            <a:r>
              <a:rPr lang="en-US" sz="18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The person is moving beyond the disabling power of the illness, They have decided the direction they want to go in life and are willing to take more responsibility for their own decisions and actions. Life takes on a sense of direction. “I know what I want to do with my life.” There is a major shift in focus from the illness and its limitations to life and its possibilities. It is no longer acting to break the pattern of doing nothing. It is acting to move one in the direction they wants their life to go.</a:t>
            </a:r>
            <a:r>
              <a:rPr lang="en-US"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endParaRPr lang="en-US"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The person starts taking actions that will move them towards their goal – or at least to begin to create the life that they want and will lessen their dependency on the mental health system.</a:t>
            </a:r>
            <a:endParaRPr lang="en-US" b="0" i="0" dirty="0">
              <a:solidFill>
                <a:srgbClr val="444444"/>
              </a:solidFill>
              <a:effectLst/>
              <a:latin typeface="Arial" panose="020B0604020202020204" pitchFamily="34" charset="0"/>
            </a:endParaRP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Stage 5: Action to Change</a:t>
            </a:r>
          </a:p>
        </p:txBody>
      </p:sp>
      <p:pic>
        <p:nvPicPr>
          <p:cNvPr id="7" name="Picture 6" descr="A group of butterflies from a branch&#10;&#10;Description automatically generated">
            <a:extLst>
              <a:ext uri="{FF2B5EF4-FFF2-40B4-BE49-F238E27FC236}">
                <a16:creationId xmlns:a16="http://schemas.microsoft.com/office/drawing/2014/main" id="{38D0D927-2D75-D90B-B48B-E75F34605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2080"/>
            <a:ext cx="7772400" cy="3423920"/>
          </a:xfrm>
          <a:prstGeom prst="rect">
            <a:avLst/>
          </a:prstGeom>
        </p:spPr>
      </p:pic>
    </p:spTree>
    <p:extLst>
      <p:ext uri="{BB962C8B-B14F-4D97-AF65-F5344CB8AC3E}">
        <p14:creationId xmlns:p14="http://schemas.microsoft.com/office/powerpoint/2010/main" val="15752218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69</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rmAutofit/>
          </a:bodyPr>
          <a:lstStyle/>
          <a:p>
            <a:pPr algn="l" rtl="0" fontAlgn="base"/>
            <a:r>
              <a:rPr lang="en-US" sz="1800" b="1" i="0" u="none" strike="noStrike" dirty="0">
                <a:solidFill>
                  <a:srgbClr val="000000"/>
                </a:solidFill>
                <a:effectLst/>
                <a:latin typeface="+mn-lt"/>
              </a:rPr>
              <a:t>Dangers for people in this stage:</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biggest danger is that the person begins to question their abilities to take on all the responsibility involved in creating new relationships and roles outside of the system. The danger at this stated is held in the question of responsibility.</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Am I prepared to take on the responsibilities necessary to live in the larger community? Do I have the tools to survive? Will I be able to live without the supports I have been receiving?</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algn="l" rtl="0" fontAlgn="base"/>
            <a:r>
              <a:rPr lang="en-US" sz="1800" b="1" i="0" u="none" strike="noStrike" dirty="0">
                <a:solidFill>
                  <a:srgbClr val="000000"/>
                </a:solidFill>
                <a:effectLst/>
                <a:latin typeface="+mn-lt"/>
              </a:rPr>
              <a:t>Role of the Seer Support:</a:t>
            </a:r>
            <a:r>
              <a:rPr lang="en-US" sz="1800" b="0" i="0" dirty="0">
                <a:solidFill>
                  <a:srgbClr val="444444"/>
                </a:solidFill>
                <a:effectLst/>
                <a:latin typeface="+mn-lt"/>
              </a:rPr>
              <a:t>​</a:t>
            </a:r>
          </a:p>
          <a:p>
            <a:pPr marL="285750" indent="-285750" algn="l" rtl="0" fontAlgn="base">
              <a:buFont typeface="Arial" panose="020B0604020202020204" pitchFamily="34" charset="0"/>
              <a:buChar char="•"/>
            </a:pPr>
            <a:r>
              <a:rPr lang="en-US" b="0" i="0" u="none" strike="noStrike" dirty="0">
                <a:solidFill>
                  <a:srgbClr val="000000"/>
                </a:solidFill>
                <a:effectLst/>
                <a:latin typeface="+mn-lt"/>
              </a:rPr>
              <a:t>The primary role of services at this time is to equip them with the necessary skills, resources, and supports so they can trust in their own decision-making ability and take more responsibility for their own life.</a:t>
            </a:r>
            <a:r>
              <a:rPr lang="en-US" b="0" i="0" dirty="0">
                <a:solidFill>
                  <a:srgbClr val="444444"/>
                </a:solidFill>
                <a:effectLst/>
                <a:latin typeface="+mn-lt"/>
              </a:rPr>
              <a:t>​</a:t>
            </a:r>
          </a:p>
          <a:p>
            <a:pPr marL="285750" indent="-285750" algn="l" rtl="0" fontAlgn="base">
              <a:buFont typeface="Arial" panose="020B0604020202020204" pitchFamily="34" charset="0"/>
              <a:buChar char="•"/>
            </a:pPr>
            <a:endParaRPr lang="en-US" dirty="0">
              <a:solidFill>
                <a:srgbClr val="444444"/>
              </a:solidFill>
              <a:latin typeface="+mn-lt"/>
            </a:endParaRPr>
          </a:p>
          <a:p>
            <a:pPr marL="285750" indent="-285750" algn="l" rtl="0" fontAlgn="base">
              <a:buFont typeface="Arial" panose="020B0604020202020204" pitchFamily="34" charset="0"/>
              <a:buChar char="•"/>
            </a:pPr>
            <a:endParaRPr lang="en-US" b="0" i="0" dirty="0">
              <a:solidFill>
                <a:srgbClr val="444444"/>
              </a:solidFill>
              <a:effectLst/>
              <a:latin typeface="+mn-lt"/>
            </a:endParaRPr>
          </a:p>
          <a:p>
            <a:pPr algn="l" rtl="0" fontAlgn="base"/>
            <a:endParaRPr lang="en-US" b="0" i="0" dirty="0">
              <a:solidFill>
                <a:srgbClr val="444444"/>
              </a:solidFill>
              <a:effectLst/>
              <a:latin typeface="+mn-lt"/>
            </a:endParaRPr>
          </a:p>
          <a:p>
            <a:pPr algn="l" rtl="0" fontAlgn="base"/>
            <a:r>
              <a:rPr lang="en-US" b="0" i="0" u="none" strike="noStrike" dirty="0">
                <a:solidFill>
                  <a:srgbClr val="000000"/>
                </a:solidFill>
                <a:effectLst/>
                <a:latin typeface="+mn-lt"/>
              </a:rPr>
              <a:t>Like most things in life, there is not just one path to recovery. Each person’s experience will likely be different from their friends, even if the diagnoses is the same. Recovery is as unique to everyone as their fingerprint and should be treated as such. Just because someone is not following the same path you took, does not mean that their path will not work, nor does it mean one way is better than another.</a:t>
            </a:r>
            <a:r>
              <a:rPr lang="en-US" b="0" i="0" dirty="0">
                <a:solidFill>
                  <a:srgbClr val="444444"/>
                </a:solidFill>
                <a:effectLst/>
                <a:latin typeface="+mn-lt"/>
              </a:rPr>
              <a:t>​</a:t>
            </a:r>
          </a:p>
          <a:p>
            <a:pPr algn="l" rtl="0" fontAlgn="base"/>
            <a:r>
              <a:rPr lang="en-US" b="0" i="0" dirty="0">
                <a:solidFill>
                  <a:srgbClr val="444444"/>
                </a:solidFill>
                <a:effectLst/>
                <a:latin typeface="+mn-lt"/>
              </a:rPr>
              <a:t>​</a:t>
            </a:r>
          </a:p>
          <a:p>
            <a:pPr algn="l" rtl="0" fontAlgn="base"/>
            <a:r>
              <a:rPr lang="en-US" b="0" i="0" u="none" strike="noStrike" dirty="0">
                <a:solidFill>
                  <a:srgbClr val="000000"/>
                </a:solidFill>
                <a:effectLst/>
                <a:latin typeface="+mn-lt"/>
              </a:rPr>
              <a:t>People will have up days and down, so your role is to guide and talk to them about moving forward.</a:t>
            </a:r>
            <a:r>
              <a:rPr lang="en-US" b="0" i="0" dirty="0">
                <a:solidFill>
                  <a:srgbClr val="444444"/>
                </a:solidFill>
                <a:effectLst/>
                <a:latin typeface="+mn-lt"/>
              </a:rPr>
              <a:t>​</a:t>
            </a:r>
          </a:p>
          <a:p>
            <a:pPr algn="l" rtl="0" fontAlgn="base"/>
            <a:endParaRPr lang="en-US" b="0" i="0" dirty="0">
              <a:solidFill>
                <a:srgbClr val="444444"/>
              </a:solidFill>
              <a:effectLst/>
              <a:latin typeface="+mn-lt"/>
            </a:endParaRPr>
          </a:p>
          <a:p>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Stage 5: Action to Change</a:t>
            </a:r>
          </a:p>
        </p:txBody>
      </p:sp>
    </p:spTree>
    <p:extLst>
      <p:ext uri="{BB962C8B-B14F-4D97-AF65-F5344CB8AC3E}">
        <p14:creationId xmlns:p14="http://schemas.microsoft.com/office/powerpoint/2010/main" val="136223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a:bodyPr>
          <a:lstStyle/>
          <a:p>
            <a:pPr algn="l" rtl="0" fontAlgn="base"/>
            <a:r>
              <a:rPr lang="en-US" b="1" dirty="0">
                <a:solidFill>
                  <a:schemeClr val="accent2"/>
                </a:solidFill>
              </a:rPr>
              <a:t>The second step is identifying the impact.</a:t>
            </a:r>
            <a:endParaRPr lang="en-US" i="0" dirty="0">
              <a:solidFill>
                <a:schemeClr val="accent2"/>
              </a:solidFill>
              <a:effectLst/>
              <a:highlight>
                <a:srgbClr val="F5F5F5"/>
              </a:highlight>
              <a:latin typeface="Montserrat Light" panose="00000400000000000000" pitchFamily="2" charset="0"/>
            </a:endParaRPr>
          </a:p>
          <a:p>
            <a:endParaRPr lang="en-US" sz="2000" b="1" dirty="0">
              <a:solidFill>
                <a:schemeClr val="accent2"/>
              </a:solidFill>
            </a:endParaRPr>
          </a:p>
          <a:p>
            <a:pPr algn="l" rtl="0" fontAlgn="base"/>
            <a:r>
              <a:rPr lang="en-US" b="0" i="0" u="none" strike="noStrike" dirty="0">
                <a:solidFill>
                  <a:schemeClr val="accent2"/>
                </a:solidFill>
                <a:effectLst/>
                <a:latin typeface="Montserrat Light" panose="00000400000000000000" pitchFamily="2" charset="0"/>
              </a:rPr>
              <a:t>In this step, ask the individual how they are impacting the problem.  In the previous example, Julie identified her problem as not making enough money to pay her monthly bills, because of her part-time employment.  </a:t>
            </a:r>
            <a:r>
              <a:rPr lang="en-US" b="0" i="0" dirty="0">
                <a:solidFill>
                  <a:schemeClr val="accent2"/>
                </a:solidFill>
                <a:effectLst/>
                <a:latin typeface="Montserrat Light" panose="00000400000000000000" pitchFamily="2" charset="0"/>
              </a:rPr>
              <a:t>​</a:t>
            </a:r>
          </a:p>
          <a:p>
            <a:pPr algn="l" rtl="0" fontAlgn="base"/>
            <a:r>
              <a:rPr lang="en-US" b="0" i="0" dirty="0">
                <a:solidFill>
                  <a:schemeClr val="accent2"/>
                </a:solidFill>
                <a:effectLst/>
                <a:latin typeface="Montserrat Light" panose="00000400000000000000" pitchFamily="2" charset="0"/>
              </a:rPr>
              <a:t>​</a:t>
            </a:r>
          </a:p>
          <a:p>
            <a:pPr algn="l" rtl="0" fontAlgn="base"/>
            <a:r>
              <a:rPr lang="en-US" b="0" i="0" u="none" strike="noStrike" dirty="0">
                <a:solidFill>
                  <a:schemeClr val="accent2"/>
                </a:solidFill>
                <a:effectLst/>
                <a:latin typeface="Montserrat Light" panose="00000400000000000000" pitchFamily="2" charset="0"/>
              </a:rPr>
              <a:t>ASK: What are some potential ways in which Julie is impacting this problem.? (Acknowledge answers)</a:t>
            </a:r>
            <a:r>
              <a:rPr lang="en-US" b="0" i="0" dirty="0">
                <a:solidFill>
                  <a:schemeClr val="accent2"/>
                </a:solidFill>
                <a:effectLst/>
                <a:latin typeface="Montserrat Light" panose="00000400000000000000" pitchFamily="2" charset="0"/>
              </a:rPr>
              <a:t>​</a:t>
            </a:r>
          </a:p>
          <a:p>
            <a:pPr algn="l" rtl="0" fontAlgn="base"/>
            <a:r>
              <a:rPr lang="en-US" b="0" i="0" dirty="0">
                <a:solidFill>
                  <a:schemeClr val="accent2"/>
                </a:solidFill>
                <a:effectLst/>
                <a:latin typeface="Montserrat Light" panose="00000400000000000000" pitchFamily="2" charset="0"/>
              </a:rPr>
              <a:t>​</a:t>
            </a:r>
          </a:p>
          <a:p>
            <a:pPr algn="l" rtl="0" fontAlgn="base"/>
            <a:r>
              <a:rPr lang="en-US" b="0" i="0" u="none" strike="noStrike" dirty="0">
                <a:solidFill>
                  <a:schemeClr val="accent2"/>
                </a:solidFill>
                <a:effectLst/>
                <a:latin typeface="Montserrat Light" panose="00000400000000000000" pitchFamily="2" charset="0"/>
              </a:rPr>
              <a:t>Potential answers:</a:t>
            </a:r>
            <a:r>
              <a:rPr lang="en-US" b="0" i="0" dirty="0">
                <a:solidFill>
                  <a:schemeClr val="accent2"/>
                </a:solidFill>
                <a:effectLst/>
                <a:latin typeface="Montserrat Light" panose="00000400000000000000" pitchFamily="2" charset="0"/>
              </a:rPr>
              <a:t>​</a:t>
            </a:r>
          </a:p>
          <a:p>
            <a:pPr algn="l" rtl="0" fontAlgn="base"/>
            <a:endParaRPr lang="en-US" b="0" i="0" dirty="0">
              <a:solidFill>
                <a:schemeClr val="accent2"/>
              </a:solidFill>
              <a:effectLst/>
              <a:latin typeface="Montserrat Light" panose="00000400000000000000" pitchFamily="2" charset="0"/>
            </a:endParaRPr>
          </a:p>
          <a:p>
            <a:pPr algn="l" rtl="0" fontAlgn="base"/>
            <a:r>
              <a:rPr lang="en-US" sz="2400" b="0" i="0" dirty="0">
                <a:solidFill>
                  <a:srgbClr val="444444"/>
                </a:solidFill>
                <a:effectLst/>
                <a:latin typeface="Calibri" panose="020F0502020204030204" pitchFamily="34" charset="0"/>
              </a:rPr>
              <a:t>​</a:t>
            </a:r>
          </a:p>
          <a:p>
            <a:endParaRPr lang="en-US" sz="2000" b="1" dirty="0">
              <a:solidFill>
                <a:schemeClr val="accent2"/>
              </a:solidFill>
            </a:endParaRPr>
          </a:p>
          <a:p>
            <a:endParaRPr lang="en-US" dirty="0"/>
          </a:p>
        </p:txBody>
      </p:sp>
      <p:sp>
        <p:nvSpPr>
          <p:cNvPr id="2" name="Title 1"/>
          <p:cNvSpPr>
            <a:spLocks noGrp="1"/>
          </p:cNvSpPr>
          <p:nvPr>
            <p:ph type="title"/>
          </p:nvPr>
        </p:nvSpPr>
        <p:spPr/>
        <p:txBody>
          <a:bodyPr/>
          <a:lstStyle/>
          <a:p>
            <a:r>
              <a:rPr lang="en-US" b="1" dirty="0"/>
              <a:t>P</a:t>
            </a:r>
            <a:r>
              <a:rPr lang="en-US" dirty="0">
                <a:solidFill>
                  <a:schemeClr val="accent2"/>
                </a:solidFill>
              </a:rPr>
              <a:t>I</a:t>
            </a:r>
            <a:r>
              <a:rPr lang="en-US" dirty="0"/>
              <a:t>CBA</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7</a:t>
            </a:fld>
            <a:endParaRPr lang="en-US"/>
          </a:p>
        </p:txBody>
      </p:sp>
      <p:sp>
        <p:nvSpPr>
          <p:cNvPr id="4" name="Freeform 6">
            <a:extLst>
              <a:ext uri="{FF2B5EF4-FFF2-40B4-BE49-F238E27FC236}">
                <a16:creationId xmlns:a16="http://schemas.microsoft.com/office/drawing/2014/main" id="{874D4A79-C02B-D3D8-DB87-120BA98FA608}"/>
              </a:ext>
            </a:extLst>
          </p:cNvPr>
          <p:cNvSpPr/>
          <p:nvPr/>
        </p:nvSpPr>
        <p:spPr>
          <a:xfrm>
            <a:off x="4735102" y="6389146"/>
            <a:ext cx="2211798" cy="2933501"/>
          </a:xfrm>
          <a:custGeom>
            <a:avLst/>
            <a:gdLst/>
            <a:ahLst/>
            <a:cxnLst/>
            <a:rect l="l" t="t" r="r" b="b"/>
            <a:pathLst>
              <a:path w="4042596" h="5409801">
                <a:moveTo>
                  <a:pt x="0" y="0"/>
                </a:moveTo>
                <a:lnTo>
                  <a:pt x="4042597" y="0"/>
                </a:lnTo>
                <a:lnTo>
                  <a:pt x="4042597" y="5409801"/>
                </a:lnTo>
                <a:lnTo>
                  <a:pt x="0" y="5409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custDataLst>
      <p:tags r:id="rId1"/>
    </p:custDataLst>
    <p:extLst>
      <p:ext uri="{BB962C8B-B14F-4D97-AF65-F5344CB8AC3E}">
        <p14:creationId xmlns:p14="http://schemas.microsoft.com/office/powerpoint/2010/main" val="42684280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70</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b="1" i="0" u="none" strike="noStrike" dirty="0">
                <a:solidFill>
                  <a:srgbClr val="000000"/>
                </a:solidFill>
                <a:effectLst/>
                <a:latin typeface="+mn-lt"/>
              </a:rPr>
              <a:t>RESEARCH FINDINGS RELATED TO MENTAL HEALTH RECOVERY</a:t>
            </a:r>
          </a:p>
          <a:p>
            <a:pPr algn="l" rtl="0" fontAlgn="base"/>
            <a:r>
              <a:rPr lang="en-US" i="0" u="none" strike="noStrike" dirty="0">
                <a:solidFill>
                  <a:srgbClr val="000000"/>
                </a:solidFill>
                <a:effectLst/>
                <a:latin typeface="+mn-lt"/>
              </a:rPr>
              <a:t>Recovery is not the exception to the rule but is the rule itself. Recovery is not only possible, but also probable. </a:t>
            </a:r>
          </a:p>
          <a:p>
            <a:pPr algn="l" rtl="0" fontAlgn="base"/>
            <a:endParaRPr lang="en-US" i="0" u="none" strike="noStrike" dirty="0">
              <a:solidFill>
                <a:srgbClr val="000000"/>
              </a:solidFill>
              <a:effectLst/>
              <a:latin typeface="+mn-lt"/>
            </a:endParaRPr>
          </a:p>
          <a:p>
            <a:pPr algn="l" rtl="0" fontAlgn="base"/>
            <a:r>
              <a:rPr lang="en-US" i="0" u="none" strike="noStrike" dirty="0">
                <a:solidFill>
                  <a:srgbClr val="000000"/>
                </a:solidFill>
                <a:effectLst/>
                <a:latin typeface="+mn-lt"/>
              </a:rPr>
              <a:t>Nine studies have followed up with over 2000 people over a period averaging 20 years found that an average of 66% had recovered to the point that a nonprofessional person would not be able to discern they had a mental illness (see </a:t>
            </a:r>
          </a:p>
          <a:p>
            <a:pPr algn="l" rtl="0" fontAlgn="base"/>
            <a:r>
              <a:rPr lang="en-US" i="0" u="none" strike="noStrike" dirty="0">
                <a:solidFill>
                  <a:srgbClr val="000000"/>
                </a:solidFill>
                <a:effectLst/>
                <a:latin typeface="+mn-lt"/>
              </a:rPr>
              <a:t>charts attached.) Characteristics of the “recovered” person included: </a:t>
            </a:r>
          </a:p>
          <a:p>
            <a:pPr algn="l" rtl="0" fontAlgn="base"/>
            <a:r>
              <a:rPr lang="en-US" i="0" u="none" strike="noStrike" dirty="0">
                <a:solidFill>
                  <a:srgbClr val="000000"/>
                </a:solidFill>
                <a:effectLst/>
                <a:latin typeface="+mn-lt"/>
              </a:rPr>
              <a:t> </a:t>
            </a:r>
          </a:p>
          <a:p>
            <a:pPr marL="285750" indent="-285750" algn="l" rtl="0" fontAlgn="base">
              <a:buFont typeface="Wingdings" panose="05000000000000000000" pitchFamily="2" charset="2"/>
              <a:buChar char="q"/>
            </a:pPr>
            <a:r>
              <a:rPr lang="en-US" i="0" u="none" strike="noStrike" dirty="0">
                <a:solidFill>
                  <a:srgbClr val="000000"/>
                </a:solidFill>
                <a:effectLst/>
                <a:latin typeface="+mn-lt"/>
              </a:rPr>
              <a:t>Making their own decisions </a:t>
            </a:r>
          </a:p>
          <a:p>
            <a:pPr marL="285750" indent="-285750" algn="l" rtl="0" fontAlgn="base">
              <a:buFont typeface="Wingdings" panose="05000000000000000000" pitchFamily="2" charset="2"/>
              <a:buChar char="q"/>
            </a:pPr>
            <a:r>
              <a:rPr lang="en-US" i="0" u="none" strike="noStrike" dirty="0">
                <a:solidFill>
                  <a:srgbClr val="000000"/>
                </a:solidFill>
                <a:effectLst/>
                <a:latin typeface="+mn-lt"/>
              </a:rPr>
              <a:t>Having a fulfilling network of friends </a:t>
            </a:r>
          </a:p>
          <a:p>
            <a:pPr marL="285750" indent="-285750" algn="l" rtl="0" fontAlgn="base">
              <a:buFont typeface="Wingdings" panose="05000000000000000000" pitchFamily="2" charset="2"/>
              <a:buChar char="q"/>
            </a:pPr>
            <a:r>
              <a:rPr lang="en-US" i="0" u="none" strike="noStrike" dirty="0">
                <a:solidFill>
                  <a:srgbClr val="000000"/>
                </a:solidFill>
                <a:effectLst/>
                <a:latin typeface="+mn-lt"/>
              </a:rPr>
              <a:t>Having a major social role other than consumer </a:t>
            </a:r>
          </a:p>
          <a:p>
            <a:pPr marL="285750" indent="-285750" algn="l" rtl="0" fontAlgn="base">
              <a:buFont typeface="Wingdings" panose="05000000000000000000" pitchFamily="2" charset="2"/>
              <a:buChar char="q"/>
            </a:pPr>
            <a:r>
              <a:rPr lang="en-US" i="0" u="none" strike="noStrike" dirty="0">
                <a:solidFill>
                  <a:srgbClr val="000000"/>
                </a:solidFill>
                <a:effectLst/>
                <a:latin typeface="+mn-lt"/>
              </a:rPr>
              <a:t>Using emotional distress as an opportunity for growth </a:t>
            </a:r>
          </a:p>
          <a:p>
            <a:pPr marL="285750" indent="-285750" algn="l" rtl="0" fontAlgn="base">
              <a:buFont typeface="Wingdings" panose="05000000000000000000" pitchFamily="2" charset="2"/>
              <a:buChar char="q"/>
            </a:pPr>
            <a:r>
              <a:rPr lang="en-US" i="0" u="none" strike="noStrike" dirty="0">
                <a:solidFill>
                  <a:srgbClr val="000000"/>
                </a:solidFill>
                <a:effectLst/>
                <a:latin typeface="+mn-lt"/>
              </a:rPr>
              <a:t>Primary supports outside MH system </a:t>
            </a:r>
          </a:p>
          <a:p>
            <a:pPr algn="l" rtl="0" fontAlgn="base"/>
            <a:endParaRPr lang="en-US" i="0" u="none" strike="noStrike" dirty="0">
              <a:solidFill>
                <a:srgbClr val="000000"/>
              </a:solidFill>
              <a:effectLst/>
              <a:latin typeface="+mn-lt"/>
            </a:endParaRPr>
          </a:p>
          <a:p>
            <a:pPr algn="l" rtl="0" fontAlgn="base"/>
            <a:r>
              <a:rPr lang="en-US" b="1" i="0" u="none" strike="noStrike" dirty="0">
                <a:solidFill>
                  <a:srgbClr val="000000"/>
                </a:solidFill>
                <a:effectLst/>
                <a:latin typeface="+mn-lt"/>
              </a:rPr>
              <a:t>What does research say about what type of mental health service is helpful? </a:t>
            </a:r>
          </a:p>
          <a:p>
            <a:pPr algn="l" rtl="0" fontAlgn="base"/>
            <a:r>
              <a:rPr lang="en-US" i="0" u="none" strike="noStrike" dirty="0">
                <a:solidFill>
                  <a:srgbClr val="000000"/>
                </a:solidFill>
                <a:effectLst/>
                <a:latin typeface="+mn-lt"/>
              </a:rPr>
              <a:t>Courtney Harding, PhD, compared 2 groups of people who had been diagnosed with severe and persistent mental illness and who were in the backwards of state mental hospitals. One group came from Vermont, which has a progressive </a:t>
            </a:r>
          </a:p>
          <a:p>
            <a:pPr algn="l" rtl="0" fontAlgn="base"/>
            <a:r>
              <a:rPr lang="en-US" i="0" u="none" strike="noStrike" dirty="0">
                <a:solidFill>
                  <a:srgbClr val="000000"/>
                </a:solidFill>
                <a:effectLst/>
                <a:latin typeface="+mn-lt"/>
              </a:rPr>
              <a:t>program of psychiatric rehabilitation focused on recovery and the other group came from Maine. The people studied in Maine had the same identifying characteristics at the start but then received mental health services as usual,  case management and a focus on maintenance and stability. </a:t>
            </a:r>
          </a:p>
          <a:p>
            <a:pPr algn="l" rtl="0" fontAlgn="base"/>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Courtney Harding’s Findings</a:t>
            </a:r>
          </a:p>
        </p:txBody>
      </p:sp>
    </p:spTree>
    <p:extLst>
      <p:ext uri="{BB962C8B-B14F-4D97-AF65-F5344CB8AC3E}">
        <p14:creationId xmlns:p14="http://schemas.microsoft.com/office/powerpoint/2010/main" val="2749102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71</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b="1" i="0" u="none" strike="noStrike" dirty="0">
                <a:solidFill>
                  <a:srgbClr val="000000"/>
                </a:solidFill>
                <a:effectLst/>
                <a:latin typeface="+mn-lt"/>
              </a:rPr>
              <a:t>Vermont: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269 patients from back wards of Vermont State Hospital in the 1950’s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97% of the Vermont group was located and assessed during the follow-up study in the early 1980’s </a:t>
            </a:r>
            <a:endParaRPr lang="en-US" dirty="0">
              <a:solidFill>
                <a:srgbClr val="000000"/>
              </a:solidFill>
              <a:latin typeface="+mn-lt"/>
            </a:endParaRPr>
          </a:p>
          <a:p>
            <a:pPr algn="l" rtl="0" fontAlgn="base"/>
            <a:endParaRPr lang="en-US" i="0" u="none" strike="noStrike" dirty="0">
              <a:solidFill>
                <a:srgbClr val="000000"/>
              </a:solidFill>
              <a:effectLst/>
              <a:latin typeface="+mn-lt"/>
            </a:endParaRPr>
          </a:p>
          <a:p>
            <a:pPr algn="l" rtl="0" fontAlgn="base"/>
            <a:r>
              <a:rPr lang="en-US" b="1" i="0" u="none" strike="noStrike" dirty="0">
                <a:solidFill>
                  <a:srgbClr val="000000"/>
                </a:solidFill>
                <a:effectLst/>
                <a:latin typeface="+mn-lt"/>
              </a:rPr>
              <a:t>Maine: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Subjects were matched by age, gender, diagnosis, and chronicity from the back wards of the Augusta State Hospital in Maine.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94% of the Maine group was located and assessed during the follow-up study in the early 1980’s </a:t>
            </a:r>
          </a:p>
          <a:p>
            <a:pPr algn="l" rtl="0" fontAlgn="base"/>
            <a:endParaRPr lang="en-US" i="0" u="none" strike="noStrike" dirty="0">
              <a:solidFill>
                <a:srgbClr val="000000"/>
              </a:solidFill>
              <a:effectLst/>
              <a:latin typeface="+mn-lt"/>
            </a:endParaRPr>
          </a:p>
          <a:p>
            <a:pPr algn="l" rtl="0" fontAlgn="base"/>
            <a:r>
              <a:rPr lang="en-US" i="0" u="none" strike="noStrike" dirty="0">
                <a:solidFill>
                  <a:srgbClr val="000000"/>
                </a:solidFill>
                <a:effectLst/>
                <a:latin typeface="+mn-lt"/>
              </a:rPr>
              <a:t>Dr. Harding’s definition of recovery was relatively narrow and has four criteria: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having a social life indistinguishable from your neighbor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holding a job for pay or volunteering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no longer experienced symptoms of mental illness </a:t>
            </a:r>
          </a:p>
          <a:p>
            <a:pPr marL="285750" indent="-285750" algn="l" rtl="0" fontAlgn="base">
              <a:buFont typeface="Wingdings" panose="05000000000000000000" pitchFamily="2" charset="2"/>
              <a:buChar char="Ø"/>
            </a:pPr>
            <a:r>
              <a:rPr lang="en-US" i="0" u="none" strike="noStrike" dirty="0">
                <a:solidFill>
                  <a:srgbClr val="000000"/>
                </a:solidFill>
                <a:effectLst/>
                <a:latin typeface="+mn-lt"/>
              </a:rPr>
              <a:t>no longer taking medication</a:t>
            </a:r>
            <a:endParaRPr lang="en-US" dirty="0"/>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Courtney Harding’s Findings</a:t>
            </a:r>
          </a:p>
        </p:txBody>
      </p:sp>
    </p:spTree>
    <p:extLst>
      <p:ext uri="{BB962C8B-B14F-4D97-AF65-F5344CB8AC3E}">
        <p14:creationId xmlns:p14="http://schemas.microsoft.com/office/powerpoint/2010/main" val="3147690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72</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b="1" i="0" u="none" strike="noStrike" dirty="0">
                <a:solidFill>
                  <a:srgbClr val="000000"/>
                </a:solidFill>
                <a:effectLst/>
                <a:latin typeface="+mn-lt"/>
              </a:rPr>
              <a:t>Vermont findings? </a:t>
            </a:r>
          </a:p>
          <a:p>
            <a:pPr algn="l" rtl="0" fontAlgn="base"/>
            <a:r>
              <a:rPr lang="en-US" i="0" u="none" strike="noStrike" dirty="0">
                <a:solidFill>
                  <a:srgbClr val="000000"/>
                </a:solidFill>
                <a:effectLst/>
                <a:latin typeface="+mn-lt"/>
              </a:rPr>
              <a:t>Dr. Harding’s data of the recovery-oriented system in Vermont pointed to significant improvement in 62% to 68% of people studied. Dr. Harding’s data are all the more powerful because she was studying the bottom 19% in the functional </a:t>
            </a:r>
          </a:p>
          <a:p>
            <a:pPr algn="l" rtl="0" fontAlgn="base"/>
            <a:r>
              <a:rPr lang="en-US" i="0" u="none" strike="noStrike" dirty="0">
                <a:solidFill>
                  <a:srgbClr val="000000"/>
                </a:solidFill>
                <a:effectLst/>
                <a:latin typeface="+mn-lt"/>
              </a:rPr>
              <a:t>hierarchy in a large state hospital. Some of the people in her study had regressed to speaking in animal-like sounds. Most had been in the institution for 10 or so years, many had been in and out repeatedly. The Vermont and Maine group was the least functional ever studied in world literature on schizophrenia. </a:t>
            </a:r>
          </a:p>
          <a:p>
            <a:pPr algn="l" rtl="0" fontAlgn="base"/>
            <a:endParaRPr lang="en-US" i="0" u="none" strike="noStrike" dirty="0">
              <a:solidFill>
                <a:srgbClr val="000000"/>
              </a:solidFill>
              <a:effectLst/>
              <a:latin typeface="+mn-lt"/>
            </a:endParaRPr>
          </a:p>
          <a:p>
            <a:pPr algn="l" rtl="0" fontAlgn="base"/>
            <a:r>
              <a:rPr lang="en-US" i="0" u="none" strike="noStrike" dirty="0">
                <a:solidFill>
                  <a:srgbClr val="000000"/>
                </a:solidFill>
                <a:effectLst/>
                <a:latin typeface="+mn-lt"/>
              </a:rPr>
              <a:t>Nevertheless, of this bottom 19%, 62% to 68% fully recovered or significantly improved. Half of the cohort of 62% fully recovered meeting all of Dr. Harding’s recovery criteria and half met three out of four criteria, usually continuing to take </a:t>
            </a:r>
          </a:p>
          <a:p>
            <a:pPr algn="l" rtl="0" fontAlgn="base"/>
            <a:r>
              <a:rPr lang="en-US" i="0" u="none" strike="noStrike" dirty="0">
                <a:solidFill>
                  <a:srgbClr val="000000"/>
                </a:solidFill>
                <a:effectLst/>
                <a:latin typeface="+mn-lt"/>
              </a:rPr>
              <a:t>medications while meeting the other criteria. </a:t>
            </a:r>
          </a:p>
          <a:p>
            <a:pPr algn="l" rtl="0" fontAlgn="base"/>
            <a:endParaRPr lang="en-US" dirty="0">
              <a:solidFill>
                <a:srgbClr val="000000"/>
              </a:solidFill>
              <a:latin typeface="+mn-lt"/>
            </a:endParaRPr>
          </a:p>
          <a:p>
            <a:pPr algn="l" rtl="0" fontAlgn="base"/>
            <a:r>
              <a:rPr lang="en-US" b="1" dirty="0">
                <a:solidFill>
                  <a:schemeClr val="tx1"/>
                </a:solidFill>
              </a:rPr>
              <a:t>Maine findings? </a:t>
            </a:r>
          </a:p>
          <a:p>
            <a:pPr algn="l" rtl="0" fontAlgn="base"/>
            <a:r>
              <a:rPr lang="en-US" dirty="0">
                <a:solidFill>
                  <a:schemeClr val="tx1"/>
                </a:solidFill>
              </a:rPr>
              <a:t>In the companion study to her Vermont study, Dr. Harding studied a system in Maine oriented to maintenance instead of recovery . Patients were considered incapable of accomplishing anything like holding jobs or volunteering. They were expected to be in and out of the hospital for the rest of their lives and basically live as totally disabled. In this system, in spite of the adverse expectations, people recovered or significantly improved at a rate of 47%. Vermont’s 62% to </a:t>
            </a:r>
          </a:p>
          <a:p>
            <a:pPr algn="l" rtl="0" fontAlgn="base"/>
            <a:r>
              <a:rPr lang="en-US" dirty="0">
                <a:solidFill>
                  <a:schemeClr val="tx1"/>
                </a:solidFill>
              </a:rPr>
              <a:t>68% recovery rate was significantly better. Those who had been studied in Vermont were significantly more likely to have lower symptoms and to work or volunteer. This endorses the healing effects of meaningful activity, whichever the individual chooses to pursue.</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Courtney Harding’s Findings</a:t>
            </a:r>
          </a:p>
        </p:txBody>
      </p:sp>
    </p:spTree>
    <p:extLst>
      <p:ext uri="{BB962C8B-B14F-4D97-AF65-F5344CB8AC3E}">
        <p14:creationId xmlns:p14="http://schemas.microsoft.com/office/powerpoint/2010/main" val="1518050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73</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b="1" i="0" u="none" strike="noStrike" dirty="0">
                <a:solidFill>
                  <a:srgbClr val="000000"/>
                </a:solidFill>
                <a:effectLst/>
                <a:latin typeface="+mn-lt"/>
              </a:rPr>
              <a:t>Who will fully recover and who will not? </a:t>
            </a:r>
          </a:p>
          <a:p>
            <a:pPr algn="l" rtl="0" fontAlgn="base"/>
            <a:r>
              <a:rPr lang="en-US" i="0" u="none" strike="noStrike" dirty="0">
                <a:solidFill>
                  <a:srgbClr val="000000"/>
                </a:solidFill>
                <a:effectLst/>
                <a:latin typeface="+mn-lt"/>
              </a:rPr>
              <a:t>Multiple analyses have looked for a variable that predicts who will and who will not recover. Significantly, to date, none has been found. Since the mental health system cannot predict who will and who will not recover…each and every person must be assumed to be the one who will recover. In the process, all persons will recover a position of authority over their own experience and be accorded the respect to choose their own path of recovery.</a:t>
            </a:r>
          </a:p>
          <a:p>
            <a:pPr algn="l" rtl="0" fontAlgn="base"/>
            <a:endParaRPr lang="en-US" dirty="0">
              <a:solidFill>
                <a:srgbClr val="000000"/>
              </a:solidFill>
              <a:latin typeface="+mn-lt"/>
            </a:endParaRPr>
          </a:p>
          <a:p>
            <a:pPr algn="l" rtl="0" fontAlgn="base"/>
            <a:r>
              <a:rPr lang="en-US" b="1" dirty="0">
                <a:solidFill>
                  <a:srgbClr val="000000"/>
                </a:solidFill>
                <a:latin typeface="+mn-lt"/>
              </a:rPr>
              <a:t>Understanding the Work of Harding, Davidson, and </a:t>
            </a:r>
            <a:r>
              <a:rPr lang="en-US" b="1" dirty="0" err="1">
                <a:solidFill>
                  <a:srgbClr val="000000"/>
                </a:solidFill>
                <a:latin typeface="+mn-lt"/>
              </a:rPr>
              <a:t>Spaniol</a:t>
            </a:r>
            <a:r>
              <a:rPr lang="en-US" b="1" dirty="0">
                <a:solidFill>
                  <a:srgbClr val="000000"/>
                </a:solidFill>
                <a:latin typeface="+mn-lt"/>
              </a:rPr>
              <a:t> (2005) on Mental Health</a:t>
            </a:r>
          </a:p>
          <a:p>
            <a:pPr algn="l" rtl="0" fontAlgn="base"/>
            <a:endParaRPr lang="en-US" dirty="0">
              <a:solidFill>
                <a:srgbClr val="000000"/>
              </a:solidFill>
              <a:latin typeface="+mn-lt"/>
            </a:endParaRPr>
          </a:p>
          <a:p>
            <a:pPr algn="l" rtl="0" fontAlgn="base"/>
            <a:r>
              <a:rPr lang="en-US" dirty="0">
                <a:solidFill>
                  <a:srgbClr val="000000"/>
                </a:solidFill>
                <a:latin typeface="+mn-lt"/>
              </a:rPr>
              <a:t>Introduction: Harding, Davidson, and </a:t>
            </a:r>
            <a:r>
              <a:rPr lang="en-US" dirty="0" err="1">
                <a:solidFill>
                  <a:srgbClr val="000000"/>
                </a:solidFill>
                <a:latin typeface="+mn-lt"/>
              </a:rPr>
              <a:t>Spaniol</a:t>
            </a:r>
            <a:r>
              <a:rPr lang="en-US" dirty="0">
                <a:solidFill>
                  <a:srgbClr val="000000"/>
                </a:solidFill>
                <a:latin typeface="+mn-lt"/>
              </a:rPr>
              <a:t> (2005) conducted groundbreaking research that significantly contributed to our understanding of mental health and </a:t>
            </a:r>
          </a:p>
          <a:p>
            <a:pPr algn="l" rtl="0" fontAlgn="base"/>
            <a:r>
              <a:rPr lang="en-US" dirty="0">
                <a:solidFill>
                  <a:srgbClr val="000000"/>
                </a:solidFill>
                <a:latin typeface="+mn-lt"/>
              </a:rPr>
              <a:t>recovery. Their work sheds light on key principles and practices that have since influenced mental health policy, treatment approaches, and community support </a:t>
            </a:r>
          </a:p>
          <a:p>
            <a:pPr algn="l" rtl="0" fontAlgn="base"/>
            <a:r>
              <a:rPr lang="en-US" dirty="0">
                <a:solidFill>
                  <a:srgbClr val="000000"/>
                </a:solidFill>
                <a:latin typeface="+mn-lt"/>
              </a:rPr>
              <a:t>systems.</a:t>
            </a:r>
          </a:p>
          <a:p>
            <a:pPr algn="l" rtl="0" fontAlgn="base"/>
            <a:endParaRPr lang="en-US" dirty="0">
              <a:solidFill>
                <a:srgbClr val="000000"/>
              </a:solidFill>
              <a:latin typeface="+mn-lt"/>
            </a:endParaRPr>
          </a:p>
          <a:p>
            <a:pPr algn="l" rtl="0" fontAlgn="base"/>
            <a:r>
              <a:rPr lang="en-US" b="1" dirty="0">
                <a:solidFill>
                  <a:srgbClr val="000000"/>
                </a:solidFill>
                <a:latin typeface="+mn-lt"/>
              </a:rPr>
              <a:t>Key Concepts:</a:t>
            </a:r>
          </a:p>
          <a:p>
            <a:pPr algn="l" rtl="0" fontAlgn="base"/>
            <a:r>
              <a:rPr lang="en-US" i="1" dirty="0">
                <a:solidFill>
                  <a:srgbClr val="000000"/>
                </a:solidFill>
                <a:latin typeface="+mn-lt"/>
              </a:rPr>
              <a:t>1. Recovery-Oriented Care:</a:t>
            </a:r>
          </a:p>
          <a:p>
            <a:pPr marL="285750" indent="-285750" algn="l" rtl="0" fontAlgn="base">
              <a:buFont typeface="Arial" panose="020B0604020202020204" pitchFamily="34" charset="0"/>
              <a:buChar char="•"/>
            </a:pPr>
            <a:r>
              <a:rPr lang="en-US" dirty="0">
                <a:solidFill>
                  <a:srgbClr val="000000"/>
                </a:solidFill>
                <a:latin typeface="+mn-lt"/>
              </a:rPr>
              <a:t>Harding, Davidson, and </a:t>
            </a:r>
            <a:r>
              <a:rPr lang="en-US" dirty="0" err="1">
                <a:solidFill>
                  <a:srgbClr val="000000"/>
                </a:solidFill>
                <a:latin typeface="+mn-lt"/>
              </a:rPr>
              <a:t>Spaniol</a:t>
            </a:r>
            <a:r>
              <a:rPr lang="en-US" dirty="0">
                <a:solidFill>
                  <a:srgbClr val="000000"/>
                </a:solidFill>
                <a:latin typeface="+mn-lt"/>
              </a:rPr>
              <a:t> emphasized the importance of adopting a recovery-oriented approach to mental health care.</a:t>
            </a:r>
          </a:p>
          <a:p>
            <a:pPr marL="285750" indent="-285750" algn="l" rtl="0" fontAlgn="base">
              <a:buFont typeface="Arial" panose="020B0604020202020204" pitchFamily="34" charset="0"/>
              <a:buChar char="•"/>
            </a:pPr>
            <a:r>
              <a:rPr lang="en-US" dirty="0">
                <a:solidFill>
                  <a:srgbClr val="000000"/>
                </a:solidFill>
                <a:latin typeface="+mn-lt"/>
              </a:rPr>
              <a:t>They advocated for personalized treatment plans that focus on individuals' strengths, goals, and aspirations rather than solely managing symptoms.</a:t>
            </a:r>
          </a:p>
          <a:p>
            <a:pPr algn="l" rtl="0" fontAlgn="base"/>
            <a:endParaRPr lang="en-US"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Courtney Harding’s Findings</a:t>
            </a:r>
          </a:p>
        </p:txBody>
      </p:sp>
    </p:spTree>
    <p:extLst>
      <p:ext uri="{BB962C8B-B14F-4D97-AF65-F5344CB8AC3E}">
        <p14:creationId xmlns:p14="http://schemas.microsoft.com/office/powerpoint/2010/main" val="287945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74</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i="1" dirty="0">
                <a:solidFill>
                  <a:srgbClr val="000000"/>
                </a:solidFill>
                <a:latin typeface="+mn-lt"/>
              </a:rPr>
              <a:t>2. Consumer Empowerment</a:t>
            </a:r>
            <a:r>
              <a:rPr lang="en-US" dirty="0">
                <a:solidFill>
                  <a:srgbClr val="000000"/>
                </a:solidFill>
                <a:latin typeface="+mn-lt"/>
              </a:rPr>
              <a:t>:</a:t>
            </a:r>
          </a:p>
          <a:p>
            <a:pPr marL="285750" indent="-285750" algn="l" rtl="0" fontAlgn="base">
              <a:buFont typeface="Arial" panose="020B0604020202020204" pitchFamily="34" charset="0"/>
              <a:buChar char="•"/>
            </a:pPr>
            <a:r>
              <a:rPr lang="en-US" dirty="0">
                <a:solidFill>
                  <a:srgbClr val="000000"/>
                </a:solidFill>
                <a:latin typeface="+mn-lt"/>
              </a:rPr>
              <a:t>The researchers highlighted the need for individuals with mental illness to be actively involved in their treatment and decision-making processes.</a:t>
            </a:r>
          </a:p>
          <a:p>
            <a:pPr marL="285750" indent="-285750" algn="l" rtl="0" fontAlgn="base">
              <a:buFont typeface="Arial" panose="020B0604020202020204" pitchFamily="34" charset="0"/>
              <a:buChar char="•"/>
            </a:pPr>
            <a:r>
              <a:rPr lang="en-US" dirty="0">
                <a:solidFill>
                  <a:srgbClr val="000000"/>
                </a:solidFill>
                <a:latin typeface="+mn-lt"/>
              </a:rPr>
              <a:t>Empowering consumers to take control of their recovery journey and participate in treatment planning was a central tenet of their work.</a:t>
            </a:r>
          </a:p>
          <a:p>
            <a:pPr algn="l" rtl="0" fontAlgn="base"/>
            <a:r>
              <a:rPr lang="en-US" i="1" dirty="0">
                <a:solidFill>
                  <a:srgbClr val="000000"/>
                </a:solidFill>
                <a:latin typeface="+mn-lt"/>
              </a:rPr>
              <a:t>3. Community Integration:</a:t>
            </a:r>
          </a:p>
          <a:p>
            <a:pPr marL="285750" indent="-285750" algn="l" rtl="0" fontAlgn="base">
              <a:buFont typeface="Arial" panose="020B0604020202020204" pitchFamily="34" charset="0"/>
              <a:buChar char="•"/>
            </a:pPr>
            <a:r>
              <a:rPr lang="en-US" dirty="0">
                <a:solidFill>
                  <a:srgbClr val="000000"/>
                </a:solidFill>
                <a:latin typeface="+mn-lt"/>
              </a:rPr>
              <a:t>Harding, Davidson, and </a:t>
            </a:r>
            <a:r>
              <a:rPr lang="en-US" dirty="0" err="1">
                <a:solidFill>
                  <a:srgbClr val="000000"/>
                </a:solidFill>
                <a:latin typeface="+mn-lt"/>
              </a:rPr>
              <a:t>Spaniol</a:t>
            </a:r>
            <a:r>
              <a:rPr lang="en-US" dirty="0">
                <a:solidFill>
                  <a:srgbClr val="000000"/>
                </a:solidFill>
                <a:latin typeface="+mn-lt"/>
              </a:rPr>
              <a:t> emphasized the significance of community integration and social support in promoting mental health recovery.</a:t>
            </a:r>
          </a:p>
          <a:p>
            <a:pPr marL="285750" indent="-285750" algn="l" rtl="0" fontAlgn="base">
              <a:buFont typeface="Arial" panose="020B0604020202020204" pitchFamily="34" charset="0"/>
              <a:buChar char="•"/>
            </a:pPr>
            <a:r>
              <a:rPr lang="en-US" dirty="0">
                <a:solidFill>
                  <a:srgbClr val="000000"/>
                </a:solidFill>
                <a:latin typeface="+mn-lt"/>
              </a:rPr>
              <a:t>They advocated for the development of supportive housing, employment opportunities, and social networks to facilitate individuals' reintegration into society.</a:t>
            </a:r>
          </a:p>
          <a:p>
            <a:pPr algn="l" rtl="0" fontAlgn="base"/>
            <a:r>
              <a:rPr lang="en-US" i="1" dirty="0">
                <a:solidFill>
                  <a:srgbClr val="000000"/>
                </a:solidFill>
                <a:latin typeface="+mn-lt"/>
              </a:rPr>
              <a:t>4. Holistic Wellness:</a:t>
            </a:r>
          </a:p>
          <a:p>
            <a:pPr marL="285750" indent="-285750" algn="l" rtl="0" fontAlgn="base">
              <a:buFont typeface="Arial" panose="020B0604020202020204" pitchFamily="34" charset="0"/>
              <a:buChar char="•"/>
            </a:pPr>
            <a:r>
              <a:rPr lang="en-US" dirty="0">
                <a:solidFill>
                  <a:srgbClr val="000000"/>
                </a:solidFill>
                <a:latin typeface="+mn-lt"/>
              </a:rPr>
              <a:t>Their research emphasized the importance of addressing not only psychiatric symptoms but also the broader aspects of wellness, including physical health, social connections, and meaningful activities.</a:t>
            </a:r>
          </a:p>
          <a:p>
            <a:pPr algn="l" rtl="0" fontAlgn="base"/>
            <a:endParaRPr lang="en-US" dirty="0">
              <a:solidFill>
                <a:srgbClr val="000000"/>
              </a:solidFill>
              <a:latin typeface="+mn-lt"/>
            </a:endParaRPr>
          </a:p>
          <a:p>
            <a:pPr algn="l" rtl="0" fontAlgn="base"/>
            <a:r>
              <a:rPr lang="en-US" b="1" dirty="0">
                <a:solidFill>
                  <a:srgbClr val="000000"/>
                </a:solidFill>
                <a:latin typeface="+mn-lt"/>
              </a:rPr>
              <a:t>Impact and Implications:</a:t>
            </a:r>
          </a:p>
          <a:p>
            <a:pPr algn="l" rtl="0" fontAlgn="base"/>
            <a:r>
              <a:rPr lang="en-US" i="1" dirty="0">
                <a:solidFill>
                  <a:srgbClr val="000000"/>
                </a:solidFill>
                <a:latin typeface="+mn-lt"/>
              </a:rPr>
              <a:t>1. Policy Reform:</a:t>
            </a:r>
          </a:p>
          <a:p>
            <a:pPr marL="285750" indent="-285750" algn="l" rtl="0" fontAlgn="base">
              <a:buFont typeface="Arial" panose="020B0604020202020204" pitchFamily="34" charset="0"/>
              <a:buChar char="•"/>
            </a:pPr>
            <a:r>
              <a:rPr lang="en-US" dirty="0">
                <a:solidFill>
                  <a:srgbClr val="000000"/>
                </a:solidFill>
                <a:latin typeface="+mn-lt"/>
              </a:rPr>
              <a:t>The work of Harding, Davidson, and </a:t>
            </a:r>
            <a:r>
              <a:rPr lang="en-US" dirty="0" err="1">
                <a:solidFill>
                  <a:srgbClr val="000000"/>
                </a:solidFill>
                <a:latin typeface="+mn-lt"/>
              </a:rPr>
              <a:t>Spaniol</a:t>
            </a:r>
            <a:r>
              <a:rPr lang="en-US" dirty="0">
                <a:solidFill>
                  <a:srgbClr val="000000"/>
                </a:solidFill>
                <a:latin typeface="+mn-lt"/>
              </a:rPr>
              <a:t> has influenced mental health policy at local, national, and international levels.</a:t>
            </a:r>
          </a:p>
          <a:p>
            <a:pPr marL="285750" indent="-285750" algn="l" rtl="0" fontAlgn="base">
              <a:buFont typeface="Arial" panose="020B0604020202020204" pitchFamily="34" charset="0"/>
              <a:buChar char="•"/>
            </a:pPr>
            <a:r>
              <a:rPr lang="en-US" dirty="0">
                <a:solidFill>
                  <a:srgbClr val="000000"/>
                </a:solidFill>
                <a:latin typeface="+mn-lt"/>
              </a:rPr>
              <a:t>Their research has contributed to the adoption of recovery-oriented principles in mental health systems and the development of supportive housing and community-based services.</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Courtney Harding’s Findings</a:t>
            </a:r>
          </a:p>
        </p:txBody>
      </p:sp>
    </p:spTree>
    <p:extLst>
      <p:ext uri="{BB962C8B-B14F-4D97-AF65-F5344CB8AC3E}">
        <p14:creationId xmlns:p14="http://schemas.microsoft.com/office/powerpoint/2010/main" val="3546839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75</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i="1" dirty="0">
                <a:solidFill>
                  <a:srgbClr val="000000"/>
                </a:solidFill>
                <a:latin typeface="+mn-lt"/>
              </a:rPr>
              <a:t>2. Clinical Practice:</a:t>
            </a:r>
          </a:p>
          <a:p>
            <a:pPr marL="285750" indent="-285750" algn="l" rtl="0" fontAlgn="base">
              <a:buFont typeface="Arial" panose="020B0604020202020204" pitchFamily="34" charset="0"/>
              <a:buChar char="•"/>
            </a:pPr>
            <a:r>
              <a:rPr lang="en-US" dirty="0">
                <a:solidFill>
                  <a:srgbClr val="000000"/>
                </a:solidFill>
                <a:latin typeface="+mn-lt"/>
              </a:rPr>
              <a:t>Mental health professionals have integrated the principles of recovery-oriented care into clinical practice, leading to more person-centered and collaborative approaches to treatment.</a:t>
            </a:r>
          </a:p>
          <a:p>
            <a:pPr marL="285750" indent="-285750" algn="l" rtl="0" fontAlgn="base">
              <a:buFont typeface="Arial" panose="020B0604020202020204" pitchFamily="34" charset="0"/>
              <a:buChar char="•"/>
            </a:pPr>
            <a:r>
              <a:rPr lang="en-US" dirty="0">
                <a:solidFill>
                  <a:srgbClr val="000000"/>
                </a:solidFill>
                <a:latin typeface="+mn-lt"/>
              </a:rPr>
              <a:t>Consumer empowerment and community integration are now core components of many mental health treatment programs.</a:t>
            </a:r>
          </a:p>
          <a:p>
            <a:pPr algn="l" rtl="0" fontAlgn="base"/>
            <a:r>
              <a:rPr lang="en-US" i="1" dirty="0">
                <a:solidFill>
                  <a:srgbClr val="000000"/>
                </a:solidFill>
                <a:latin typeface="+mn-lt"/>
              </a:rPr>
              <a:t>3. Education and Training:</a:t>
            </a:r>
          </a:p>
          <a:p>
            <a:pPr marL="285750" indent="-285750" algn="l" rtl="0" fontAlgn="base">
              <a:buFont typeface="Arial" panose="020B0604020202020204" pitchFamily="34" charset="0"/>
              <a:buChar char="•"/>
            </a:pPr>
            <a:r>
              <a:rPr lang="en-US" dirty="0">
                <a:solidFill>
                  <a:srgbClr val="000000"/>
                </a:solidFill>
                <a:latin typeface="+mn-lt"/>
              </a:rPr>
              <a:t>Their research has informed the education and training of mental health professionals, emphasizing the importance of cultural competence, trauma-informed care, and consumer-driven practices.</a:t>
            </a:r>
          </a:p>
          <a:p>
            <a:pPr algn="l" rtl="0" fontAlgn="base"/>
            <a:endParaRPr lang="en-US" dirty="0">
              <a:solidFill>
                <a:srgbClr val="000000"/>
              </a:solidFill>
              <a:latin typeface="+mn-lt"/>
            </a:endParaRPr>
          </a:p>
          <a:p>
            <a:pPr algn="l" rtl="0" fontAlgn="base"/>
            <a:r>
              <a:rPr lang="en-US" b="1" dirty="0">
                <a:solidFill>
                  <a:srgbClr val="000000"/>
                </a:solidFill>
                <a:latin typeface="+mn-lt"/>
              </a:rPr>
              <a:t>Conclusion: </a:t>
            </a:r>
            <a:r>
              <a:rPr lang="en-US" dirty="0">
                <a:solidFill>
                  <a:srgbClr val="000000"/>
                </a:solidFill>
                <a:latin typeface="+mn-lt"/>
              </a:rPr>
              <a:t>Harding, Davidson, and </a:t>
            </a:r>
            <a:r>
              <a:rPr lang="en-US" dirty="0" err="1">
                <a:solidFill>
                  <a:srgbClr val="000000"/>
                </a:solidFill>
                <a:latin typeface="+mn-lt"/>
              </a:rPr>
              <a:t>Spaniol's</a:t>
            </a:r>
            <a:r>
              <a:rPr lang="en-US" dirty="0">
                <a:solidFill>
                  <a:srgbClr val="000000"/>
                </a:solidFill>
                <a:latin typeface="+mn-lt"/>
              </a:rPr>
              <a:t> work has had a profound impact on mental health care, promoting recovery, empowerment, and community integration for </a:t>
            </a:r>
          </a:p>
          <a:p>
            <a:pPr algn="l" rtl="0" fontAlgn="base"/>
            <a:r>
              <a:rPr lang="en-US" dirty="0">
                <a:solidFill>
                  <a:srgbClr val="000000"/>
                </a:solidFill>
                <a:latin typeface="+mn-lt"/>
              </a:rPr>
              <a:t>individuals living with mental illness. Their research continues to inspire and inform efforts to create more inclusive, supportive, and effective mental health systems </a:t>
            </a:r>
          </a:p>
          <a:p>
            <a:pPr algn="l" rtl="0" fontAlgn="base"/>
            <a:r>
              <a:rPr lang="en-US" dirty="0">
                <a:solidFill>
                  <a:srgbClr val="000000"/>
                </a:solidFill>
                <a:latin typeface="+mn-lt"/>
              </a:rPr>
              <a:t>worldwide</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Courtney Harding’s Findings</a:t>
            </a:r>
          </a:p>
        </p:txBody>
      </p:sp>
    </p:spTree>
    <p:extLst>
      <p:ext uri="{BB962C8B-B14F-4D97-AF65-F5344CB8AC3E}">
        <p14:creationId xmlns:p14="http://schemas.microsoft.com/office/powerpoint/2010/main" val="1939544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76</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sz="1800" b="1" i="1" dirty="0">
                <a:solidFill>
                  <a:srgbClr val="000000"/>
                </a:solidFill>
                <a:latin typeface="+mn-lt"/>
              </a:rPr>
              <a:t>Recovery: The Lived Experience of Rehabilitation</a:t>
            </a:r>
          </a:p>
          <a:p>
            <a:pPr algn="l" rtl="0" fontAlgn="base"/>
            <a:endParaRPr lang="en-US" i="1" dirty="0">
              <a:solidFill>
                <a:srgbClr val="000000"/>
              </a:solidFill>
              <a:latin typeface="+mn-lt"/>
            </a:endParaRPr>
          </a:p>
          <a:p>
            <a:pPr algn="l" rtl="0" fontAlgn="base"/>
            <a:r>
              <a:rPr lang="en-US" dirty="0">
                <a:solidFill>
                  <a:srgbClr val="000000"/>
                </a:solidFill>
                <a:latin typeface="+mn-lt"/>
              </a:rPr>
              <a:t>Patricia E. Deegan Ph.D. is an independent consultant who specializes in researching and lecturing on the topic of recovery and the empowerment of people diagnosed with</a:t>
            </a:r>
          </a:p>
          <a:p>
            <a:pPr algn="l" rtl="0" fontAlgn="base"/>
            <a:r>
              <a:rPr lang="en-US" dirty="0">
                <a:solidFill>
                  <a:srgbClr val="000000"/>
                </a:solidFill>
                <a:latin typeface="+mn-lt"/>
              </a:rPr>
              <a:t>mental illness. She is the creator of </a:t>
            </a:r>
            <a:r>
              <a:rPr lang="en-US" i="1" dirty="0" err="1">
                <a:solidFill>
                  <a:srgbClr val="000000"/>
                </a:solidFill>
                <a:latin typeface="+mn-lt"/>
              </a:rPr>
              <a:t>CommonGround</a:t>
            </a:r>
            <a:r>
              <a:rPr lang="en-US" dirty="0">
                <a:solidFill>
                  <a:srgbClr val="000000"/>
                </a:solidFill>
                <a:latin typeface="+mn-lt"/>
              </a:rPr>
              <a:t>, a web application to support shared decision making in the psychopharmacology consultation. It won the American</a:t>
            </a:r>
          </a:p>
          <a:p>
            <a:pPr algn="l" rtl="0" fontAlgn="base"/>
            <a:r>
              <a:rPr lang="en-US" dirty="0">
                <a:solidFill>
                  <a:srgbClr val="000000"/>
                </a:solidFill>
                <a:latin typeface="+mn-lt"/>
              </a:rPr>
              <a:t>Psychiatric Association's, Psychiatric Services Gold Achievement Award, the 2013 Scattergood Foundation Innovation Award in behavioral health and was a finalist in an international competition for Patient Empowerment by the Ashoka Changemakers Foundation and was recognized by the Agency for Healthcare Research and Quality as</a:t>
            </a:r>
          </a:p>
          <a:p>
            <a:pPr algn="l" rtl="0" fontAlgn="base"/>
            <a:r>
              <a:rPr lang="en-US" dirty="0">
                <a:solidFill>
                  <a:srgbClr val="000000"/>
                </a:solidFill>
                <a:latin typeface="+mn-lt"/>
              </a:rPr>
              <a:t>a practice innovation. Pat is an activist in the disability rights movement and has lived her own journey of recovery after being diagnosed with schizophrenia as a teenager. She is an Adjunct Professor at Dartmouth College School of Medicine and at Boston University, Sargent College of Health and Rehabilitation Sciences.</a:t>
            </a:r>
          </a:p>
          <a:p>
            <a:pPr algn="l" rtl="0" fontAlgn="base"/>
            <a:endParaRPr lang="en-US" dirty="0">
              <a:solidFill>
                <a:srgbClr val="000000"/>
              </a:solidFill>
              <a:latin typeface="+mn-lt"/>
            </a:endParaRPr>
          </a:p>
          <a:p>
            <a:pPr algn="l" rtl="0" fontAlgn="base"/>
            <a:r>
              <a:rPr lang="en-US" b="1" dirty="0">
                <a:solidFill>
                  <a:srgbClr val="000000"/>
                </a:solidFill>
                <a:latin typeface="+mn-lt"/>
              </a:rPr>
              <a:t>Abstract: </a:t>
            </a:r>
            <a:r>
              <a:rPr lang="en-US" dirty="0">
                <a:solidFill>
                  <a:srgbClr val="000000"/>
                </a:solidFill>
                <a:latin typeface="+mn-lt"/>
              </a:rPr>
              <a:t>This paper distinguishes between recovery and rehabilitation. Psychiatrically disabled adults do not “get rehabilitated” but rather they recover a new and valued</a:t>
            </a:r>
          </a:p>
          <a:p>
            <a:pPr algn="l" rtl="0" fontAlgn="base"/>
            <a:r>
              <a:rPr lang="en-US" dirty="0">
                <a:solidFill>
                  <a:srgbClr val="000000"/>
                </a:solidFill>
                <a:latin typeface="+mn-lt"/>
              </a:rPr>
              <a:t>sense of self and of purpose. Through the recovery process, they become active and responsible participants in their own rehabilitation project. The experiences of recovery</a:t>
            </a:r>
          </a:p>
          <a:p>
            <a:pPr algn="l" rtl="0" fontAlgn="base"/>
            <a:r>
              <a:rPr lang="en-US" dirty="0">
                <a:solidFill>
                  <a:srgbClr val="000000"/>
                </a:solidFill>
                <a:latin typeface="+mn-lt"/>
              </a:rPr>
              <a:t>as lived by a physically disabled man and a psychiatrically disabled woman are discussed. Recommendations for creating rehabilitation environments that facilitate the</a:t>
            </a:r>
          </a:p>
          <a:p>
            <a:pPr algn="l" rtl="0" fontAlgn="base"/>
            <a:r>
              <a:rPr lang="en-US" dirty="0">
                <a:solidFill>
                  <a:srgbClr val="000000"/>
                </a:solidFill>
                <a:latin typeface="+mn-lt"/>
              </a:rPr>
              <a:t>recovery process are also given</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41724756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77</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dirty="0">
                <a:solidFill>
                  <a:srgbClr val="000000"/>
                </a:solidFill>
                <a:latin typeface="+mn-lt"/>
              </a:rPr>
              <a:t>The application of rehabilitation approaches and technologies to psychiatrically disabled adults is a relatively new and exciting development in our field. The discovery and</a:t>
            </a:r>
          </a:p>
          <a:p>
            <a:pPr algn="l" rtl="0" fontAlgn="base"/>
            <a:r>
              <a:rPr lang="en-US" dirty="0">
                <a:solidFill>
                  <a:srgbClr val="000000"/>
                </a:solidFill>
                <a:latin typeface="+mn-lt"/>
              </a:rPr>
              <a:t>application of rehabilitation models allow us to think about this population in new and exciting ways. Of significance is the fact that from the perspective of the rehabilitation</a:t>
            </a:r>
          </a:p>
          <a:p>
            <a:pPr algn="l" rtl="0" fontAlgn="base"/>
            <a:r>
              <a:rPr lang="en-US" dirty="0">
                <a:solidFill>
                  <a:srgbClr val="000000"/>
                </a:solidFill>
                <a:latin typeface="+mn-lt"/>
              </a:rPr>
              <a:t>approach, it is no longer necessary to isolate the psychiatrically disabled as totally different from other groups of persons with disabilities. Today, artificial boundaries</a:t>
            </a:r>
          </a:p>
          <a:p>
            <a:pPr algn="l" rtl="0" fontAlgn="base"/>
            <a:r>
              <a:rPr lang="en-US" dirty="0">
                <a:solidFill>
                  <a:srgbClr val="000000"/>
                </a:solidFill>
                <a:latin typeface="+mn-lt"/>
              </a:rPr>
              <a:t>between groups of disabled persons can be bridged through the understanding that most disabled people share the same fundamental needs and aspirations: The need is</a:t>
            </a:r>
          </a:p>
          <a:p>
            <a:pPr algn="l" rtl="0" fontAlgn="base"/>
            <a:r>
              <a:rPr lang="en-US" dirty="0">
                <a:solidFill>
                  <a:srgbClr val="000000"/>
                </a:solidFill>
                <a:latin typeface="+mn-lt"/>
              </a:rPr>
              <a:t>to meet the challenge of the disability and to re-establish a new and valued sense of integrity and propose within and beyond the limits of the disability; the aspiration is to</a:t>
            </a:r>
          </a:p>
          <a:p>
            <a:pPr algn="l" rtl="0" fontAlgn="base"/>
            <a:r>
              <a:rPr lang="en-US" dirty="0">
                <a:solidFill>
                  <a:srgbClr val="000000"/>
                </a:solidFill>
                <a:latin typeface="+mn-lt"/>
              </a:rPr>
              <a:t>live, work, and love in a community in which one makes a significant contribution. </a:t>
            </a:r>
          </a:p>
          <a:p>
            <a:pPr algn="l" rtl="0" fontAlgn="base"/>
            <a:endParaRPr lang="en-US" dirty="0">
              <a:solidFill>
                <a:srgbClr val="000000"/>
              </a:solidFill>
              <a:latin typeface="+mn-lt"/>
            </a:endParaRPr>
          </a:p>
          <a:p>
            <a:pPr algn="l" rtl="0" fontAlgn="base"/>
            <a:r>
              <a:rPr lang="en-US" dirty="0">
                <a:solidFill>
                  <a:srgbClr val="000000"/>
                </a:solidFill>
                <a:latin typeface="+mn-lt"/>
              </a:rPr>
              <a:t>It is important to understand that persons with a disability do not “get rehabilitated” in the sense that cars “get tuned up” or televisions “get repaired.” Disabled persons are</a:t>
            </a:r>
          </a:p>
          <a:p>
            <a:pPr algn="l" rtl="0" fontAlgn="base"/>
            <a:r>
              <a:rPr lang="en-US" dirty="0">
                <a:solidFill>
                  <a:srgbClr val="000000"/>
                </a:solidFill>
                <a:latin typeface="+mn-lt"/>
              </a:rPr>
              <a:t>not passive recipients of rehabilitation services. Rather, they experience themselves as recovering a new sense of self and of purpose within and beyond the limits of the disability. This distinction between rehabilitation and recovery is important.</a:t>
            </a:r>
          </a:p>
          <a:p>
            <a:pPr algn="l" rtl="0" fontAlgn="base"/>
            <a:r>
              <a:rPr lang="en-US" dirty="0">
                <a:solidFill>
                  <a:srgbClr val="000000"/>
                </a:solidFill>
                <a:latin typeface="+mn-lt"/>
              </a:rPr>
              <a:t>Rehabilitation refers to the services and technologies that are made available to disabled persons so that they might learn to adapt to their world. Recovery refers to the lived or real-life experience of persons as they accept and overcome the challenge of a disability. We might say that rehabilitation refers to the “world pole” and recovery refers to the “self-pole” of the same phenomenon.</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3230660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78</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dirty="0">
                <a:solidFill>
                  <a:srgbClr val="000000"/>
                </a:solidFill>
                <a:latin typeface="+mn-lt"/>
              </a:rPr>
              <a:t>The recovery process is the foundation upon which rehabilitation services build. This is most evidenced in the simple observation that we can make the finest and most</a:t>
            </a:r>
          </a:p>
          <a:p>
            <a:pPr algn="l" rtl="0" fontAlgn="base"/>
            <a:r>
              <a:rPr lang="en-US" dirty="0">
                <a:solidFill>
                  <a:srgbClr val="000000"/>
                </a:solidFill>
                <a:latin typeface="+mn-lt"/>
              </a:rPr>
              <a:t>advanced rehabilitation services available to the psychiatrically disabled and still fail to help them. Something more than just “good services” is needed, e.g., the person must get out of bed, shake off the mind-numbing exhaustion of the neuroleptics, get dressed, overcome the fear of the crowded and unfriendly bus to arrive at the program, and face the fear of failure in the rehabilitation program. In essence, disabled persons must be active and courageous participants in their own rehabilitation project or that project will fail. It is through the process of recovery that disabled persons become active and courageous participants in their own rehabilitation project.</a:t>
            </a:r>
          </a:p>
          <a:p>
            <a:pPr algn="l" rtl="0" fontAlgn="base"/>
            <a:endParaRPr lang="en-US" dirty="0">
              <a:solidFill>
                <a:srgbClr val="000000"/>
              </a:solidFill>
              <a:latin typeface="+mn-lt"/>
            </a:endParaRPr>
          </a:p>
          <a:p>
            <a:pPr algn="l" rtl="0" fontAlgn="base"/>
            <a:r>
              <a:rPr lang="en-US" dirty="0">
                <a:solidFill>
                  <a:srgbClr val="000000"/>
                </a:solidFill>
                <a:latin typeface="+mn-lt"/>
              </a:rPr>
              <a:t>We see then that recovery is an important and fundamental phenomenon upon which rehabilitation efforts depend. It is therefore surprising that very little has been written in</a:t>
            </a:r>
          </a:p>
          <a:p>
            <a:pPr algn="l" rtl="0" fontAlgn="base"/>
            <a:r>
              <a:rPr lang="en-US" dirty="0">
                <a:solidFill>
                  <a:srgbClr val="000000"/>
                </a:solidFill>
                <a:latin typeface="+mn-lt"/>
              </a:rPr>
              <a:t>our professional and scientific journals regarding it. Perhaps the phenomenon is elusive precisely because it is so fundamental. Perhaps it is because the recovery process</a:t>
            </a:r>
          </a:p>
          <a:p>
            <a:pPr algn="l" rtl="0" fontAlgn="base"/>
            <a:r>
              <a:rPr lang="en-US" dirty="0">
                <a:solidFill>
                  <a:srgbClr val="000000"/>
                </a:solidFill>
                <a:latin typeface="+mn-lt"/>
              </a:rPr>
              <a:t>cannot be completely described with traditional scientific, psychiatric, or psychological language. Although the phenomenon will not fit neatly into natural scientific paradigms, those of us who have been disabled know that recovery is real because we have lived it. At a recent conference that brought together persons with diverse disabilities, I had the pleasure of talking with a man who was paraplegic. We shared our stories of recovery.</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1849659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79</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b="1" dirty="0">
                <a:solidFill>
                  <a:srgbClr val="000000"/>
                </a:solidFill>
                <a:latin typeface="+mn-lt"/>
              </a:rPr>
              <a:t>The Experience of Recovery</a:t>
            </a:r>
          </a:p>
          <a:p>
            <a:pPr algn="l" rtl="0" fontAlgn="base"/>
            <a:r>
              <a:rPr lang="en-US" dirty="0">
                <a:solidFill>
                  <a:srgbClr val="000000"/>
                </a:solidFill>
                <a:latin typeface="+mn-lt"/>
              </a:rPr>
              <a:t>At a young age we had both experienced a catastrophic shattering of our world, hopes, and dreams. He had broken his neck and was paralyzed, and I was diagnosed as being</a:t>
            </a:r>
          </a:p>
          <a:p>
            <a:pPr algn="l" rtl="0" fontAlgn="base"/>
            <a:r>
              <a:rPr lang="en-US" dirty="0">
                <a:solidFill>
                  <a:srgbClr val="000000"/>
                </a:solidFill>
                <a:latin typeface="+mn-lt"/>
              </a:rPr>
              <a:t>schizophrenic. We recalled the impact of those first days following the onset of our disabilities. He was an athlete and dreamed of becoming a professional in the sports world. I was a high school athlete and had applied to college to become a gym teacher. Just days earlier we knew ourselves as young people with exciting futures, and then everything collapsed around us. As teenagers, we were told that we had an incurable malady and that we would be “sick” or “disabled” for the rest of our lives. We were told that if we continued with recommended treatments and therapies, we could learn to</a:t>
            </a:r>
          </a:p>
          <a:p>
            <a:pPr algn="l" rtl="0" fontAlgn="base"/>
            <a:r>
              <a:rPr lang="en-US" dirty="0">
                <a:solidFill>
                  <a:srgbClr val="000000"/>
                </a:solidFill>
                <a:latin typeface="+mn-lt"/>
              </a:rPr>
              <a:t>“adjust” and “cope” from day to day. </a:t>
            </a:r>
          </a:p>
          <a:p>
            <a:pPr algn="l" rtl="0" fontAlgn="base"/>
            <a:endParaRPr lang="en-US" dirty="0">
              <a:solidFill>
                <a:srgbClr val="000000"/>
              </a:solidFill>
              <a:latin typeface="+mn-lt"/>
            </a:endParaRPr>
          </a:p>
          <a:p>
            <a:pPr algn="l" rtl="0" fontAlgn="base"/>
            <a:r>
              <a:rPr lang="en-US" dirty="0">
                <a:solidFill>
                  <a:srgbClr val="000000"/>
                </a:solidFill>
                <a:latin typeface="+mn-lt"/>
              </a:rPr>
              <a:t>Needless to say, we didn’t believe our doctors and social workers. In fact, we adamantly denied and raged against these bleak prophesies for our lives. We felt it was all just a</a:t>
            </a:r>
          </a:p>
          <a:p>
            <a:pPr algn="l" rtl="0" fontAlgn="base"/>
            <a:r>
              <a:rPr lang="en-US" dirty="0">
                <a:solidFill>
                  <a:srgbClr val="000000"/>
                </a:solidFill>
                <a:latin typeface="+mn-lt"/>
              </a:rPr>
              <a:t>mistake, a bad dream, a temporary setback in our lives. We just knew that in a week or two, things would get back to normal again. We felt our teenage world was still there,</a:t>
            </a:r>
          </a:p>
          <a:p>
            <a:pPr algn="l" rtl="0" fontAlgn="base"/>
            <a:r>
              <a:rPr lang="en-US" dirty="0">
                <a:solidFill>
                  <a:srgbClr val="000000"/>
                </a:solidFill>
                <a:latin typeface="+mn-lt"/>
              </a:rPr>
              <a:t>just waiting for us to return to it. Our denial was an important stage in our recovery. It was a normal reaction to an overwhelming situation. It was our way of surviving those</a:t>
            </a:r>
          </a:p>
          <a:p>
            <a:pPr algn="l" rtl="0" fontAlgn="base"/>
            <a:r>
              <a:rPr lang="en-US" dirty="0">
                <a:solidFill>
                  <a:srgbClr val="000000"/>
                </a:solidFill>
                <a:latin typeface="+mn-lt"/>
              </a:rPr>
              <a:t>first awful months.</a:t>
            </a:r>
          </a:p>
          <a:p>
            <a:pPr algn="l" rtl="0" fontAlgn="base"/>
            <a:endParaRPr lang="en-US" dirty="0">
              <a:solidFill>
                <a:srgbClr val="000000"/>
              </a:solidFill>
              <a:latin typeface="+mn-lt"/>
            </a:endParaRPr>
          </a:p>
          <a:p>
            <a:pPr algn="l" rtl="0" fontAlgn="base"/>
            <a:r>
              <a:rPr lang="en-US" dirty="0">
                <a:solidFill>
                  <a:srgbClr val="000000"/>
                </a:solidFill>
                <a:latin typeface="+mn-lt"/>
              </a:rPr>
              <a:t>The weeks passed us by, but we did not get better. It became harder and harder to believe we would ever be the same again. What initially had seemed like a fleeting bad dream, transformed into a deepening nightmare from which we could not awake. We felt like ships floating on a black sea </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3033642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a:bodyPr>
          <a:lstStyle/>
          <a:p>
            <a:pPr algn="l" rtl="0" fontAlgn="base"/>
            <a:r>
              <a:rPr lang="en-US" b="1" dirty="0">
                <a:solidFill>
                  <a:schemeClr val="accent2"/>
                </a:solidFill>
              </a:rPr>
              <a:t>The third step is to assist them with weighing the costs and benefits of solving the problem.</a:t>
            </a:r>
          </a:p>
          <a:p>
            <a:pPr algn="l" rtl="0" fontAlgn="base"/>
            <a:endParaRPr lang="en-US" sz="2400" b="1" i="0" dirty="0">
              <a:solidFill>
                <a:schemeClr val="accent2"/>
              </a:solidFill>
              <a:effectLst/>
              <a:highlight>
                <a:srgbClr val="F5F5F5"/>
              </a:highlight>
              <a:latin typeface="Calibri" panose="020F0502020204030204" pitchFamily="34" charset="0"/>
            </a:endParaRPr>
          </a:p>
          <a:p>
            <a:pPr algn="l" rtl="0" fontAlgn="base"/>
            <a:r>
              <a:rPr lang="en-US" sz="1700" b="0" i="0" u="none" strike="noStrike" dirty="0">
                <a:solidFill>
                  <a:schemeClr val="accent2"/>
                </a:solidFill>
                <a:effectLst/>
                <a:latin typeface="Montserrat Light" panose="00000400000000000000" pitchFamily="2" charset="0"/>
              </a:rPr>
              <a:t>What are the costs of Julie NOT working towards solving the problem? </a:t>
            </a:r>
            <a:endParaRPr lang="en-US" sz="1700" b="0" i="0" dirty="0">
              <a:solidFill>
                <a:schemeClr val="accent2"/>
              </a:solidFill>
              <a:effectLst/>
              <a:latin typeface="Montserrat Light" panose="00000400000000000000" pitchFamily="2" charset="0"/>
            </a:endParaRPr>
          </a:p>
          <a:p>
            <a:pPr algn="l" rtl="0" fontAlgn="base"/>
            <a:r>
              <a:rPr lang="en-US" sz="1700" b="0" i="0" dirty="0">
                <a:solidFill>
                  <a:schemeClr val="accent2"/>
                </a:solidFill>
                <a:effectLst/>
                <a:latin typeface="Montserrat Light" panose="00000400000000000000" pitchFamily="2" charset="0"/>
              </a:rPr>
              <a:t>​</a:t>
            </a:r>
          </a:p>
          <a:p>
            <a:pPr algn="l" rtl="0" fontAlgn="base"/>
            <a:r>
              <a:rPr lang="en-US" sz="1700" b="0" i="0" u="none" strike="noStrike" dirty="0">
                <a:solidFill>
                  <a:schemeClr val="accent2"/>
                </a:solidFill>
                <a:effectLst/>
                <a:latin typeface="Montserrat Light" panose="00000400000000000000" pitchFamily="2" charset="0"/>
              </a:rPr>
              <a:t>Potential Answers:</a:t>
            </a:r>
            <a:r>
              <a:rPr lang="en-US" sz="1700" b="0" i="0" dirty="0">
                <a:solidFill>
                  <a:schemeClr val="accent2"/>
                </a:solidFill>
                <a:effectLst/>
                <a:latin typeface="Montserrat Light" panose="00000400000000000000" pitchFamily="2" charset="0"/>
              </a:rPr>
              <a:t>​</a:t>
            </a:r>
          </a:p>
          <a:p>
            <a:pPr algn="l" rtl="0" fontAlgn="base"/>
            <a:endParaRPr lang="en-US" sz="1700" b="0" i="0" dirty="0">
              <a:solidFill>
                <a:schemeClr val="accent2"/>
              </a:solidFill>
              <a:effectLst/>
              <a:latin typeface="Montserrat Light" panose="00000400000000000000" pitchFamily="2" charset="0"/>
            </a:endParaRPr>
          </a:p>
          <a:p>
            <a:pPr algn="l" rtl="0" fontAlgn="base"/>
            <a:endParaRPr lang="en-US" sz="1700" dirty="0">
              <a:solidFill>
                <a:schemeClr val="accent2"/>
              </a:solidFill>
              <a:latin typeface="Montserrat Light" panose="00000400000000000000" pitchFamily="2" charset="0"/>
            </a:endParaRPr>
          </a:p>
          <a:p>
            <a:pPr algn="l" rtl="0" fontAlgn="base"/>
            <a:endParaRPr lang="en-US" sz="1700" b="0" i="0" dirty="0">
              <a:solidFill>
                <a:schemeClr val="accent2"/>
              </a:solidFill>
              <a:effectLst/>
              <a:latin typeface="Montserrat Light" panose="00000400000000000000" pitchFamily="2" charset="0"/>
            </a:endParaRPr>
          </a:p>
          <a:p>
            <a:pPr algn="l" rtl="0" fontAlgn="base"/>
            <a:endParaRPr lang="en-US" sz="1700" dirty="0">
              <a:solidFill>
                <a:schemeClr val="accent2"/>
              </a:solidFill>
              <a:latin typeface="Montserrat Light" panose="00000400000000000000" pitchFamily="2" charset="0"/>
            </a:endParaRPr>
          </a:p>
          <a:p>
            <a:pPr algn="l" rtl="0" fontAlgn="base"/>
            <a:endParaRPr lang="en-US" sz="1700" dirty="0">
              <a:solidFill>
                <a:schemeClr val="accent2"/>
              </a:solidFill>
              <a:latin typeface="Montserrat Light" panose="00000400000000000000" pitchFamily="2" charset="0"/>
            </a:endParaRPr>
          </a:p>
          <a:p>
            <a:pPr algn="l" rtl="0" fontAlgn="base"/>
            <a:endParaRPr lang="en-US" sz="1700" b="0" i="0" dirty="0">
              <a:solidFill>
                <a:schemeClr val="accent2"/>
              </a:solidFill>
              <a:effectLst/>
              <a:latin typeface="Montserrat Light" panose="00000400000000000000" pitchFamily="2" charset="0"/>
            </a:endParaRPr>
          </a:p>
          <a:p>
            <a:pPr algn="l" rtl="0" fontAlgn="base"/>
            <a:r>
              <a:rPr lang="en-US" sz="1700" b="0" i="0" dirty="0">
                <a:solidFill>
                  <a:schemeClr val="accent2"/>
                </a:solidFill>
                <a:effectLst/>
                <a:latin typeface="Montserrat Light" panose="00000400000000000000" pitchFamily="2" charset="0"/>
              </a:rPr>
              <a:t>​</a:t>
            </a:r>
          </a:p>
          <a:p>
            <a:pPr algn="l" rtl="0" fontAlgn="base"/>
            <a:r>
              <a:rPr lang="en-US" sz="1700" b="0" i="0" u="none" strike="noStrike" dirty="0">
                <a:solidFill>
                  <a:schemeClr val="accent2"/>
                </a:solidFill>
                <a:effectLst/>
                <a:latin typeface="Montserrat Light" panose="00000400000000000000" pitchFamily="2" charset="0"/>
              </a:rPr>
              <a:t>What are the benefits of Julie working towards solving the problem? </a:t>
            </a:r>
          </a:p>
          <a:p>
            <a:pPr algn="l" rtl="0" fontAlgn="base"/>
            <a:r>
              <a:rPr lang="en-US" sz="1700" b="0" i="0" u="none" strike="noStrike" dirty="0">
                <a:solidFill>
                  <a:schemeClr val="accent2"/>
                </a:solidFill>
                <a:effectLst/>
                <a:latin typeface="Montserrat Light" panose="00000400000000000000" pitchFamily="2" charset="0"/>
              </a:rPr>
              <a:t>Potential Answers:</a:t>
            </a:r>
            <a:r>
              <a:rPr lang="en-US" sz="1700" b="0" i="0" dirty="0">
                <a:solidFill>
                  <a:schemeClr val="accent2"/>
                </a:solidFill>
                <a:effectLst/>
                <a:latin typeface="Montserrat Light" panose="00000400000000000000" pitchFamily="2" charset="0"/>
              </a:rPr>
              <a:t>​</a:t>
            </a:r>
          </a:p>
          <a:p>
            <a:pPr algn="l" rtl="0" fontAlgn="base"/>
            <a:endParaRPr lang="en-US" sz="2400" b="0" i="0" dirty="0">
              <a:solidFill>
                <a:srgbClr val="444444"/>
              </a:solidFill>
              <a:effectLst/>
              <a:highlight>
                <a:srgbClr val="F5F5F5"/>
              </a:highlight>
              <a:latin typeface="Calibri" panose="020F0502020204030204" pitchFamily="34" charset="0"/>
            </a:endParaRPr>
          </a:p>
          <a:p>
            <a:endParaRPr lang="en-US" sz="2000" b="1" dirty="0">
              <a:solidFill>
                <a:schemeClr val="accent2"/>
              </a:solidFill>
            </a:endParaRPr>
          </a:p>
          <a:p>
            <a:endParaRPr lang="en-US" dirty="0"/>
          </a:p>
        </p:txBody>
      </p:sp>
      <p:sp>
        <p:nvSpPr>
          <p:cNvPr id="2" name="Title 1"/>
          <p:cNvSpPr>
            <a:spLocks noGrp="1"/>
          </p:cNvSpPr>
          <p:nvPr>
            <p:ph type="title"/>
          </p:nvPr>
        </p:nvSpPr>
        <p:spPr/>
        <p:txBody>
          <a:bodyPr/>
          <a:lstStyle/>
          <a:p>
            <a:r>
              <a:rPr lang="en-US" b="1" dirty="0"/>
              <a:t>P</a:t>
            </a:r>
            <a:r>
              <a:rPr lang="en-US" dirty="0"/>
              <a:t>I</a:t>
            </a:r>
            <a:r>
              <a:rPr lang="en-US" dirty="0">
                <a:solidFill>
                  <a:schemeClr val="accent2"/>
                </a:solidFill>
              </a:rPr>
              <a:t>C</a:t>
            </a:r>
            <a:r>
              <a:rPr lang="en-US" dirty="0"/>
              <a:t>BA</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8</a:t>
            </a:fld>
            <a:endParaRPr lang="en-US"/>
          </a:p>
        </p:txBody>
      </p:sp>
    </p:spTree>
    <p:custDataLst>
      <p:tags r:id="rId1"/>
    </p:custDataLst>
    <p:extLst>
      <p:ext uri="{BB962C8B-B14F-4D97-AF65-F5344CB8AC3E}">
        <p14:creationId xmlns:p14="http://schemas.microsoft.com/office/powerpoint/2010/main" val="29244476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80</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dirty="0">
                <a:solidFill>
                  <a:srgbClr val="000000"/>
                </a:solidFill>
                <a:latin typeface="+mn-lt"/>
              </a:rPr>
              <a:t>with no course or bearings. We found ourselves drifting farther and farther away from the young, carefree people we had been. He lay horizontal and in traction while his friends were selected to play ball for prestigious colleges. I stood drugged and stiff in the hallways of a mental hospital while my classmates went off to their first year of college.</a:t>
            </a:r>
          </a:p>
          <a:p>
            <a:pPr algn="l" rtl="0" fontAlgn="base"/>
            <a:endParaRPr lang="en-US" dirty="0">
              <a:solidFill>
                <a:srgbClr val="000000"/>
              </a:solidFill>
              <a:latin typeface="+mn-lt"/>
            </a:endParaRPr>
          </a:p>
          <a:p>
            <a:pPr algn="l" rtl="0" fontAlgn="base"/>
            <a:r>
              <a:rPr lang="en-US" dirty="0">
                <a:solidFill>
                  <a:srgbClr val="000000"/>
                </a:solidFill>
                <a:latin typeface="+mn-lt"/>
              </a:rPr>
              <a:t>We experienced time as a betrayer. Time did not heal us. Our pasts deserted us, and we could not return to who we had been. Our futures appeared to us to be barren, lifeless places in which no dream could be planted and grow into a reality. As for the present, it was a numbing succession of meaningless days and nights in a world in which we had</a:t>
            </a:r>
          </a:p>
          <a:p>
            <a:pPr algn="l" rtl="0" fontAlgn="base"/>
            <a:r>
              <a:rPr lang="en-US" dirty="0">
                <a:solidFill>
                  <a:srgbClr val="000000"/>
                </a:solidFill>
                <a:latin typeface="+mn-lt"/>
              </a:rPr>
              <a:t>no place, no use, and no reason to be. Boredom and wishfulness became our only refuge (Knowles, 1986).</a:t>
            </a:r>
          </a:p>
          <a:p>
            <a:pPr algn="l" rtl="0" fontAlgn="base"/>
            <a:endParaRPr lang="en-US" dirty="0">
              <a:solidFill>
                <a:srgbClr val="000000"/>
              </a:solidFill>
              <a:latin typeface="+mn-lt"/>
            </a:endParaRPr>
          </a:p>
          <a:p>
            <a:pPr algn="l" rtl="0" fontAlgn="base"/>
            <a:r>
              <a:rPr lang="en-US" dirty="0">
                <a:solidFill>
                  <a:srgbClr val="000000"/>
                </a:solidFill>
                <a:latin typeface="+mn-lt"/>
              </a:rPr>
              <a:t>Our denial gave way to despair and anguish. We both gave up. Giving up was a solution for us. It numbed the pain of our despair because we stopped asking, “Why and how will I go on?” (Harrison, 1984). Giving up meant that for 14 years, he sat in the day rooms of institutions gazing at soap operas, watching others live their lives. For months I sat in a chair in my family’s living room, smoking cigarettes and waiting until it was 8:00 p.m. so I could go back to bed. At this time, even the simplest of tasks were overwhelming. I remember being asked to come into the kitchen to help knead some bread dough. I got up, went into the kitchen, and looked at the dough for what seemed an eternity. Then I walked back to my chair and wept. The task seemed overwhelming</a:t>
            </a:r>
          </a:p>
          <a:p>
            <a:pPr algn="l" rtl="0" fontAlgn="base"/>
            <a:r>
              <a:rPr lang="en-US" dirty="0">
                <a:solidFill>
                  <a:srgbClr val="000000"/>
                </a:solidFill>
                <a:latin typeface="+mn-lt"/>
              </a:rPr>
              <a:t>to me. Later I learned the reason for this: when one lives without hope, (when one has given up) the willingness to “do” is paralyzed as well.</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1302994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81</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6577" y="1234441"/>
            <a:ext cx="6702425" cy="8118200"/>
          </a:xfrm>
        </p:spPr>
        <p:txBody>
          <a:bodyPr>
            <a:noAutofit/>
          </a:bodyPr>
          <a:lstStyle/>
          <a:p>
            <a:pPr algn="l" rtl="0" fontAlgn="base"/>
            <a:r>
              <a:rPr lang="en-US" dirty="0">
                <a:solidFill>
                  <a:srgbClr val="000000"/>
                </a:solidFill>
                <a:latin typeface="+mn-lt"/>
              </a:rPr>
              <a:t>All of us who have experienced catastrophic illness and disability know this experience of anguish and despair. It is living in darkness without hope, without a past or future. It is</a:t>
            </a:r>
          </a:p>
          <a:p>
            <a:pPr algn="l" rtl="0" fontAlgn="base"/>
            <a:r>
              <a:rPr lang="en-US" dirty="0">
                <a:solidFill>
                  <a:srgbClr val="000000"/>
                </a:solidFill>
                <a:latin typeface="+mn-lt"/>
              </a:rPr>
              <a:t>self-pity. It is hatred of everything that is good and life giving. It is rage turned inward. It is a wound with no mouth, a wound that is so deep that no cry can emanate from it.</a:t>
            </a:r>
          </a:p>
          <a:p>
            <a:pPr algn="l" rtl="0" fontAlgn="base"/>
            <a:r>
              <a:rPr lang="en-US" dirty="0">
                <a:solidFill>
                  <a:srgbClr val="000000"/>
                </a:solidFill>
                <a:latin typeface="+mn-lt"/>
              </a:rPr>
              <a:t>Anguish is a death from which there appears to be no resurrection. It is inertia which paralyzes the will to do and to accomplish because there is no hope.</a:t>
            </a:r>
          </a:p>
          <a:p>
            <a:pPr algn="l" rtl="0" fontAlgn="base"/>
            <a:endParaRPr lang="en-US" dirty="0">
              <a:solidFill>
                <a:srgbClr val="000000"/>
              </a:solidFill>
              <a:latin typeface="+mn-lt"/>
            </a:endParaRPr>
          </a:p>
          <a:p>
            <a:pPr algn="l" rtl="0" fontAlgn="base"/>
            <a:r>
              <a:rPr lang="en-US" dirty="0">
                <a:solidFill>
                  <a:srgbClr val="000000"/>
                </a:solidFill>
                <a:latin typeface="+mn-lt"/>
              </a:rPr>
              <a:t>It is being truly disabled, not by a disease or injury, but by despair. This part of the recovery process is a dark night in which even God was felt to have abandoned us. For</a:t>
            </a:r>
          </a:p>
          <a:p>
            <a:pPr algn="l" rtl="0" fontAlgn="base"/>
            <a:r>
              <a:rPr lang="en-US" dirty="0">
                <a:solidFill>
                  <a:srgbClr val="000000"/>
                </a:solidFill>
                <a:latin typeface="+mn-lt"/>
              </a:rPr>
              <a:t>some of us, this dark night lasts moments, days, or months. For others, it lasts years. For others, the despair and anguish may never end. </a:t>
            </a:r>
          </a:p>
          <a:p>
            <a:pPr algn="l" rtl="0" fontAlgn="base"/>
            <a:endParaRPr lang="en-US" dirty="0">
              <a:solidFill>
                <a:srgbClr val="000000"/>
              </a:solidFill>
              <a:latin typeface="+mn-lt"/>
            </a:endParaRPr>
          </a:p>
          <a:p>
            <a:pPr algn="l" rtl="0" fontAlgn="base"/>
            <a:r>
              <a:rPr lang="en-US" dirty="0">
                <a:solidFill>
                  <a:srgbClr val="000000"/>
                </a:solidFill>
                <a:latin typeface="+mn-lt"/>
              </a:rPr>
              <a:t>Neither the paralyzed man nor I could remember a specific moment when the small and fragile flame of hope and courage illuminated the darkness of our despair. We do</a:t>
            </a:r>
          </a:p>
          <a:p>
            <a:pPr algn="l" rtl="0" fontAlgn="base"/>
            <a:r>
              <a:rPr lang="en-US" dirty="0">
                <a:solidFill>
                  <a:srgbClr val="000000"/>
                </a:solidFill>
                <a:latin typeface="+mn-lt"/>
              </a:rPr>
              <a:t>remember that even when we had given up, there were those who loved us and did not give up. They did not abandon us. They were powerless to change us, and they could not make us better. They could not climb this mountain for us, but they were willing to suffer with us. They did not overwhelm us with their optimistic plans for our futures, but they remained hopeful despite the odds. Their love for us was like a constant invitation, calling us forth to be something more than all of this self-pity and despair. The miracle was that gradually the paralyzed man and I began to hear and respond to this loving invitation.</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3217074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82</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For 14 years, the paralyzed man slouched in front of the television in the hell of his own despair and anguish. For months I sat and smoked cigarettes until it was time to</a:t>
            </a:r>
          </a:p>
          <a:p>
            <a:pPr algn="l" rtl="0" fontAlgn="base"/>
            <a:r>
              <a:rPr lang="en-US" dirty="0">
                <a:solidFill>
                  <a:srgbClr val="000000"/>
                </a:solidFill>
                <a:latin typeface="+mn-lt"/>
              </a:rPr>
              <a:t>collapse back into a drugged and dreamless sleep. But one day, something changed in us. A tiny, fragile spark of hope appeared and promised that there could be something</a:t>
            </a:r>
          </a:p>
          <a:p>
            <a:pPr algn="l" rtl="0" fontAlgn="base"/>
            <a:r>
              <a:rPr lang="en-US" dirty="0">
                <a:solidFill>
                  <a:srgbClr val="000000"/>
                </a:solidFill>
                <a:latin typeface="+mn-lt"/>
              </a:rPr>
              <a:t>more than all of this darkness. This is the third phase of recovery. This is the mystery. This is the grace. This is the birth of hope called forth by the possibility of being loved.</a:t>
            </a:r>
          </a:p>
          <a:p>
            <a:pPr algn="l" rtl="0" fontAlgn="base"/>
            <a:r>
              <a:rPr lang="en-US" dirty="0">
                <a:solidFill>
                  <a:srgbClr val="000000"/>
                </a:solidFill>
                <a:latin typeface="+mn-lt"/>
              </a:rPr>
              <a:t>All of the polemic and technology of psychiatry, psychology, social work, and science cannot account for this phenomenon of hope. But those of us who have recovered know that this grace is real. We lived it. It is our shared secret.</a:t>
            </a:r>
          </a:p>
          <a:p>
            <a:pPr algn="l" rtl="0" fontAlgn="base"/>
            <a:endParaRPr lang="en-US" dirty="0">
              <a:solidFill>
                <a:srgbClr val="000000"/>
              </a:solidFill>
              <a:latin typeface="+mn-lt"/>
            </a:endParaRPr>
          </a:p>
          <a:p>
            <a:pPr algn="l" rtl="0" fontAlgn="base"/>
            <a:r>
              <a:rPr lang="en-US" dirty="0">
                <a:solidFill>
                  <a:srgbClr val="000000"/>
                </a:solidFill>
                <a:latin typeface="+mn-lt"/>
              </a:rPr>
              <a:t>It is important to understand that for most of us recovery is not a sudden conversion experience. Hope does not come to us as a sudden bolt of lightning that jolts us into a whole new way of being. Hope is the turning point that must quickly be followed by the willingness to act. The paralyzed man and I began in little ways, with small triumphs and simple acts of courage: He shaved, he attempted to read a book, and he talked with a counselor; I rode in the car, I shopped on Wednesdays, and I talked to a friend for a few minutes. He applied for benefits, he got a van and learned to drive; I took responsibility for my medications, took a part-time job, and had my own money. He went to college so he could work professionally with other disabled people; I went to school to become a psychologist so I could work with disabled people. One day at a time, with multiple setbacks, we rebuilt our lives. We rebuilt our lives on the three cornerstones of recovery—hope, willingness, and responsible action. We learned to say: “I am hopeful,” “I am willing to try,” and “I discover that I can do” (Knowles, 1986). This is the process of recovery which is the ground from which springs effective use of rehabilitation services.</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28659096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83</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Recovery does not refer to an end product or result. It does not mean that the paralyzed man and I were “cured.” In fact, our recovery is marked by an ever-deepening acceptance of our limitations. But now, rather than being an occasion for despair, we find that our personal limitations are the ground from which spring our own unique possibilities. This is the paradox of recovery, i.e., that in accepting what we cannot do or be, we begin to discover who we can be and what we can do.</a:t>
            </a:r>
          </a:p>
          <a:p>
            <a:pPr algn="l" rtl="0" fontAlgn="base"/>
            <a:endParaRPr lang="en-US" dirty="0">
              <a:solidFill>
                <a:srgbClr val="000000"/>
              </a:solidFill>
              <a:latin typeface="+mn-lt"/>
            </a:endParaRPr>
          </a:p>
          <a:p>
            <a:pPr algn="l" rtl="0" fontAlgn="base"/>
            <a:r>
              <a:rPr lang="en-US" dirty="0">
                <a:solidFill>
                  <a:srgbClr val="000000"/>
                </a:solidFill>
                <a:latin typeface="+mn-lt"/>
              </a:rPr>
              <a:t>Recovery does not refer to an absence of pain or struggle. Rather, recovery is marked by the transition from anguish to suffering. In anguish, the paralyzed man and I lived without hope. We experienced anguish as futile pain, pain that revolved in circles, pain that bore no possibility other than more pain, and pain that lead nowhere. However, when we became hopeful, our anguish was transformed into true suffering. True suffering is marked by an inner peace, i.e., although we still felt great pain, we also experienced a peace in knowing that this pain was leading us forward into a new future. A biologist who is handicapped with spina bifida captures this spirit of true suffering in recovery when she writes: “Suffering is peaceful. You know the pain may kill you, but it won’t destroy you. In a very risky way, you are safe.</a:t>
            </a:r>
          </a:p>
          <a:p>
            <a:pPr algn="l" rtl="0" fontAlgn="base"/>
            <a:endParaRPr lang="en-US" dirty="0">
              <a:solidFill>
                <a:srgbClr val="000000"/>
              </a:solidFill>
              <a:latin typeface="+mn-lt"/>
            </a:endParaRPr>
          </a:p>
          <a:p>
            <a:pPr algn="l" rtl="0" fontAlgn="base"/>
            <a:r>
              <a:rPr lang="en-US" dirty="0">
                <a:solidFill>
                  <a:srgbClr val="000000"/>
                </a:solidFill>
                <a:latin typeface="+mn-lt"/>
              </a:rPr>
              <a:t>For many of us who are disabled, recovery is a process, a way of life, an attitude, and a way of approaching the day’s challenges. It is not a perfectly linear process. At times our course is erratic, and we falter, slide back, re-group and start again. Our experience of recovery is similar to that described by the poet Roethke who was himself afflicted with major mental illness:</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1084454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84</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	Cuttings</a:t>
            </a:r>
          </a:p>
          <a:p>
            <a:pPr algn="l" rtl="0" fontAlgn="base"/>
            <a:r>
              <a:rPr lang="en-US" dirty="0">
                <a:solidFill>
                  <a:srgbClr val="000000"/>
                </a:solidFill>
                <a:latin typeface="+mn-lt"/>
              </a:rPr>
              <a:t>		…One nub of growth Nudges a sand-crumb loose, Pokes 		through a musty sheath Its pale tendrilous horn…</a:t>
            </a:r>
          </a:p>
          <a:p>
            <a:pPr algn="l" rtl="0" fontAlgn="base"/>
            <a:r>
              <a:rPr lang="en-US" dirty="0">
                <a:solidFill>
                  <a:srgbClr val="000000"/>
                </a:solidFill>
                <a:latin typeface="+mn-lt"/>
              </a:rPr>
              <a:t>		…This urge, wrestle, resurrection of dry sticks, Cut stems 		struggling to put down feet,</a:t>
            </a:r>
          </a:p>
          <a:p>
            <a:pPr algn="l" rtl="0" fontAlgn="base"/>
            <a:r>
              <a:rPr lang="en-US" dirty="0">
                <a:solidFill>
                  <a:srgbClr val="000000"/>
                </a:solidFill>
                <a:latin typeface="+mn-lt"/>
              </a:rPr>
              <a:t>		What saint strained so much,</a:t>
            </a:r>
          </a:p>
          <a:p>
            <a:pPr algn="l" rtl="0" fontAlgn="base"/>
            <a:r>
              <a:rPr lang="en-US" dirty="0">
                <a:solidFill>
                  <a:srgbClr val="000000"/>
                </a:solidFill>
                <a:latin typeface="+mn-lt"/>
              </a:rPr>
              <a:t>		Rose on such lopped limbs to a new life?</a:t>
            </a:r>
          </a:p>
          <a:p>
            <a:pPr algn="l" rtl="0" fontAlgn="base"/>
            <a:endParaRPr lang="en-US" dirty="0">
              <a:solidFill>
                <a:srgbClr val="000000"/>
              </a:solidFill>
              <a:latin typeface="+mn-lt"/>
            </a:endParaRPr>
          </a:p>
          <a:p>
            <a:pPr algn="l" rtl="0" fontAlgn="base"/>
            <a:r>
              <a:rPr lang="en-US" dirty="0">
                <a:solidFill>
                  <a:srgbClr val="000000"/>
                </a:solidFill>
                <a:latin typeface="+mn-lt"/>
              </a:rPr>
              <a:t>Recovery is the urge, the wrestle, and the resurrection. Recovery is a matter of rising on lopped limbs to a new life. As professionals, we would like nothing more than to somehow manufacture the spirit of recovery and give it to each of our program participants. But this is impossible. We cannot force recovery to happen in our rehabilitation programs. Essential aspects of the recovery process are a matter of grace</a:t>
            </a:r>
          </a:p>
          <a:p>
            <a:pPr algn="l" rtl="0" fontAlgn="base"/>
            <a:r>
              <a:rPr lang="en-US" dirty="0">
                <a:solidFill>
                  <a:srgbClr val="000000"/>
                </a:solidFill>
                <a:latin typeface="+mn-lt"/>
              </a:rPr>
              <a:t>and, therefore, cannot be willed. However, we can create environments in which the recovery process can be nurtured like a tender and precious seedling.</a:t>
            </a:r>
          </a:p>
          <a:p>
            <a:pPr algn="l" rtl="0" fontAlgn="base"/>
            <a:endParaRPr lang="en-US" dirty="0">
              <a:solidFill>
                <a:srgbClr val="000000"/>
              </a:solidFill>
              <a:latin typeface="+mn-lt"/>
            </a:endParaRPr>
          </a:p>
          <a:p>
            <a:pPr algn="l" rtl="0" fontAlgn="base"/>
            <a:r>
              <a:rPr lang="en-US" dirty="0">
                <a:solidFill>
                  <a:srgbClr val="000000"/>
                </a:solidFill>
                <a:latin typeface="+mn-lt"/>
              </a:rPr>
              <a:t>Some of the principles for creating such environments in rehabilitation programs are given below.</a:t>
            </a:r>
          </a:p>
          <a:p>
            <a:pPr algn="l" rtl="0" fontAlgn="base"/>
            <a:endParaRPr lang="en-US" dirty="0">
              <a:solidFill>
                <a:srgbClr val="000000"/>
              </a:solidFill>
              <a:latin typeface="+mn-lt"/>
            </a:endParaRPr>
          </a:p>
          <a:p>
            <a:pPr algn="l" rtl="0" fontAlgn="base"/>
            <a:r>
              <a:rPr lang="en-US" b="1" dirty="0">
                <a:solidFill>
                  <a:srgbClr val="000000"/>
                </a:solidFill>
                <a:latin typeface="+mn-lt"/>
              </a:rPr>
              <a:t>Recovery in Rehabilitation Programs</a:t>
            </a:r>
          </a:p>
          <a:p>
            <a:pPr algn="l" rtl="0" fontAlgn="base"/>
            <a:endParaRPr lang="en-US" b="1" dirty="0">
              <a:solidFill>
                <a:srgbClr val="000000"/>
              </a:solidFill>
              <a:latin typeface="+mn-lt"/>
            </a:endParaRPr>
          </a:p>
          <a:p>
            <a:pPr algn="l" rtl="0" fontAlgn="base"/>
            <a:r>
              <a:rPr lang="en-US" dirty="0">
                <a:solidFill>
                  <a:srgbClr val="000000"/>
                </a:solidFill>
                <a:latin typeface="+mn-lt"/>
              </a:rPr>
              <a:t>As we have seen, recovery is not a linear process marked by successive accomplishments. The recovery process is more accurately described as a series of small beginnings and very small steps. To recover, psychiatrically disabled persons must be willing to try and fail, and try again. Too often, rehabilitation programs are structured in such a way as to work against this process of recovery. These programs tend to have rigid guidelines for acceptance. They tend to have linear program designs in which a person must enter at point “A”</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23629368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85</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and move through a series of consecutive steps to arrive at point “B.” Failure at any point along the way will require that</a:t>
            </a:r>
          </a:p>
          <a:p>
            <a:pPr algn="l" rtl="0" fontAlgn="base"/>
            <a:r>
              <a:rPr lang="en-US" dirty="0">
                <a:solidFill>
                  <a:srgbClr val="000000"/>
                </a:solidFill>
                <a:latin typeface="+mn-lt"/>
              </a:rPr>
              <a:t>participants return to entry level. Finally, some of these programs define failure in absolute terms, e.g., a program participant dropped from a vocational placement for failing to attend work for X number of days is simultaneously dropped from the program and must completely re-apply to the program when ready to accept the program’s rules and expectations. In all of these ways, the design and structure of rehabilitation programming can work against the process of recover.</a:t>
            </a:r>
          </a:p>
          <a:p>
            <a:pPr algn="l" rtl="0" fontAlgn="base"/>
            <a:endParaRPr lang="en-US" dirty="0">
              <a:solidFill>
                <a:srgbClr val="000000"/>
              </a:solidFill>
              <a:latin typeface="+mn-lt"/>
            </a:endParaRPr>
          </a:p>
          <a:p>
            <a:pPr algn="l" rtl="0" fontAlgn="base"/>
            <a:r>
              <a:rPr lang="en-US" dirty="0">
                <a:solidFill>
                  <a:srgbClr val="000000"/>
                </a:solidFill>
                <a:latin typeface="+mn-lt"/>
              </a:rPr>
              <a:t>Rehabilitation programs can be environments which nurture recovery if they are structured to embrace, and indeed expect, the approach/avoid, try/fail dynamic which is the recovery process. This means that rehabilitation programs must have very flexible entry criteria and easy accessibility. The design of rehabilitation programming must be nonlinear, i.e., with multiple points of entry and levels of entry into programming. The real challenge of rehabilitation programs is to create fail-proof program models. A program is fail-proof when participants are always able to come back, pick-up where</a:t>
            </a:r>
          </a:p>
          <a:p>
            <a:pPr algn="l" rtl="0" fontAlgn="base"/>
            <a:r>
              <a:rPr lang="en-US" dirty="0">
                <a:solidFill>
                  <a:srgbClr val="000000"/>
                </a:solidFill>
                <a:latin typeface="+mn-lt"/>
              </a:rPr>
              <a:t>they left off and try again. In a fail-proof environment where one is welcomed, valued, and wanted, recovering persons can make the most effective use of rehabilitation services.</a:t>
            </a:r>
          </a:p>
          <a:p>
            <a:pPr algn="l" rtl="0" fontAlgn="base"/>
            <a:endParaRPr lang="en-US" dirty="0">
              <a:solidFill>
                <a:srgbClr val="000000"/>
              </a:solidFill>
              <a:latin typeface="+mn-lt"/>
            </a:endParaRPr>
          </a:p>
          <a:p>
            <a:pPr algn="l" rtl="0" fontAlgn="base"/>
            <a:r>
              <a:rPr lang="en-US" dirty="0">
                <a:solidFill>
                  <a:srgbClr val="000000"/>
                </a:solidFill>
                <a:latin typeface="+mn-lt"/>
              </a:rPr>
              <a:t>A second point regarding the establishment of rehabilitation environments conducive to the recovery process derives from the understanding that each person’s journey of recovery is unique. Of course, there are certain fundamental constituents of the process of recovery that are similar in all persons with a disability, e.g., the experience of despair and the transition to hope, willingness, and responsible action. However, disabled</a:t>
            </a:r>
          </a:p>
          <a:p>
            <a:pPr algn="l" rtl="0" fontAlgn="base"/>
            <a:endParaRPr lang="en-US"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2328508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86</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people are, above all, individuals and will find their own special formula for what promotes their recovery and what does not. Therefore, it is important to offer recovering persons a wide variety of rehabilitation program options from which to choose, e.g., supported work programs, social clubs, transitional employment programs, consumer run drop-in centers and businesses, workshops, skill training programs, and college support programs.</a:t>
            </a:r>
          </a:p>
          <a:p>
            <a:pPr algn="l" rtl="0" fontAlgn="base"/>
            <a:endParaRPr lang="en-US" dirty="0">
              <a:solidFill>
                <a:srgbClr val="000000"/>
              </a:solidFill>
              <a:latin typeface="+mn-lt"/>
            </a:endParaRPr>
          </a:p>
          <a:p>
            <a:pPr algn="l" rtl="0" fontAlgn="base"/>
            <a:r>
              <a:rPr lang="en-US" dirty="0">
                <a:solidFill>
                  <a:srgbClr val="000000"/>
                </a:solidFill>
                <a:latin typeface="+mn-lt"/>
              </a:rPr>
              <a:t>Consumer-run self-help groups, self-help networks and advocacy/lobbyist groups can also be important resources for recovering persons and should be available as options. Of course, these important resources can only be established and maintained by persons recovering from psychiatric disability. Creating these resources, as well as linking with other groups of disabled persons and sharing existing resources, is one of the greatest challenges that face those of us who are recovering.</a:t>
            </a:r>
          </a:p>
          <a:p>
            <a:pPr algn="l" rtl="0" fontAlgn="base"/>
            <a:endParaRPr lang="en-US" dirty="0">
              <a:solidFill>
                <a:srgbClr val="000000"/>
              </a:solidFill>
              <a:latin typeface="+mn-lt"/>
            </a:endParaRPr>
          </a:p>
          <a:p>
            <a:pPr algn="l" rtl="0" fontAlgn="base"/>
            <a:r>
              <a:rPr lang="en-US" dirty="0">
                <a:solidFill>
                  <a:srgbClr val="000000"/>
                </a:solidFill>
                <a:latin typeface="+mn-lt"/>
              </a:rPr>
              <a:t>Additionally, if we truly hope to offer a wide variety of rehabilitation programs to the psychiatrically disabled, then it is important to examine the values upon which so much of our programming is based. Too often we project traditional “American” values on disabled people, e.g., rugged individualism, competition, personal achievement, and</a:t>
            </a:r>
          </a:p>
          <a:p>
            <a:pPr algn="l" rtl="0" fontAlgn="base"/>
            <a:r>
              <a:rPr lang="en-US" dirty="0">
                <a:solidFill>
                  <a:srgbClr val="000000"/>
                </a:solidFill>
                <a:latin typeface="+mn-lt"/>
              </a:rPr>
              <a:t>self- sufficiency. Too often our program models have tacitly adopted these, and only these, values. We might ask ourselves: Are all of our local area’s vocational rehabilitation programs built on a competitive model in which individual achievement is stressed more than cooperative group efforts? Are our residential rehabilitation programs all geared toward preparing people to live independently?</a:t>
            </a:r>
          </a:p>
          <a:p>
            <a:pPr algn="l" rtl="0" fontAlgn="base"/>
            <a:endParaRPr lang="en-US"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216457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87</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For some psychiatrically disabled people, especially those who relapse frequently, these traditional values of competition, individual achievement, independence, and self-sufficiency are oppressive. Programs that are tacitly built on these values are invitations to failure for many recovering persons. For these persons, “independent living” amounts</a:t>
            </a:r>
          </a:p>
          <a:p>
            <a:pPr algn="l" rtl="0" fontAlgn="base"/>
            <a:r>
              <a:rPr lang="en-US" dirty="0">
                <a:solidFill>
                  <a:srgbClr val="000000"/>
                </a:solidFill>
                <a:latin typeface="+mn-lt"/>
              </a:rPr>
              <a:t>to the loneliness of four walls in the corner of some rooming house. For these persons, “individual vocational achievement” amounts to failing one vocational program after another until they come to believe they are worthless human beings with nothing to contribute. For these persons, an alternative type of rehabilitation program, and even lifestyle, should be available as an option. Instead of competitive vocational training based on individual achievement, a cooperative work setting stressing group achievement could be established. The value here is cooperation in the achievement of work goals and the sharing of responsibility for work production so that the group or work community can compensate for the individual during periods of relapse. Residential program options should include the possibility for communal living situations such as the </a:t>
            </a:r>
            <a:r>
              <a:rPr lang="en-US" dirty="0" err="1">
                <a:solidFill>
                  <a:srgbClr val="000000"/>
                </a:solidFill>
                <a:latin typeface="+mn-lt"/>
              </a:rPr>
              <a:t>L’Arche</a:t>
            </a:r>
            <a:r>
              <a:rPr lang="en-US" dirty="0">
                <a:solidFill>
                  <a:srgbClr val="000000"/>
                </a:solidFill>
                <a:latin typeface="+mn-lt"/>
              </a:rPr>
              <a:t> communities pioneered by Jean Vanier. When these types of options are made available and exist alongside rehabilitation programs based on more</a:t>
            </a:r>
          </a:p>
          <a:p>
            <a:pPr algn="l" rtl="0" fontAlgn="base"/>
            <a:r>
              <a:rPr lang="en-US" dirty="0">
                <a:solidFill>
                  <a:srgbClr val="000000"/>
                </a:solidFill>
                <a:latin typeface="+mn-lt"/>
              </a:rPr>
              <a:t>traditional values, then we can feel confident that we are offering a truly comprehensive network of services from which recovering persons can choose their own course of</a:t>
            </a:r>
          </a:p>
          <a:p>
            <a:pPr algn="l" rtl="0" fontAlgn="base"/>
            <a:r>
              <a:rPr lang="en-US" dirty="0">
                <a:solidFill>
                  <a:srgbClr val="000000"/>
                </a:solidFill>
                <a:latin typeface="+mn-lt"/>
              </a:rPr>
              <a:t>rehabilitation.</a:t>
            </a:r>
          </a:p>
          <a:p>
            <a:pPr algn="l" rtl="0" fontAlgn="base"/>
            <a:endParaRPr lang="en-US" dirty="0">
              <a:solidFill>
                <a:srgbClr val="000000"/>
              </a:solidFill>
              <a:latin typeface="+mn-lt"/>
            </a:endParaRPr>
          </a:p>
          <a:p>
            <a:pPr algn="l" rtl="0" fontAlgn="base"/>
            <a:r>
              <a:rPr lang="en-US" dirty="0">
                <a:solidFill>
                  <a:srgbClr val="000000"/>
                </a:solidFill>
                <a:latin typeface="+mn-lt"/>
              </a:rPr>
              <a:t>The third recommendation for creating programs that enhance recovery involves recognition of the gift that disabled people have to give to each other. This gift is their</a:t>
            </a:r>
          </a:p>
          <a:p>
            <a:pPr algn="l" rtl="0" fontAlgn="base"/>
            <a:r>
              <a:rPr lang="en-US" dirty="0">
                <a:solidFill>
                  <a:srgbClr val="000000"/>
                </a:solidFill>
                <a:latin typeface="+mn-lt"/>
              </a:rPr>
              <a:t>hope, strength and experience as lived in the recovery process. In this sense, disabled persons can become role</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4153904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88</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models for each other. During that dark night of anguish and</a:t>
            </a:r>
          </a:p>
          <a:p>
            <a:pPr algn="l" rtl="0" fontAlgn="base"/>
            <a:r>
              <a:rPr lang="en-US" dirty="0">
                <a:solidFill>
                  <a:srgbClr val="000000"/>
                </a:solidFill>
                <a:latin typeface="+mn-lt"/>
              </a:rPr>
              <a:t>despair when disabled persons live without hope, the presence of other recovering persons can challenge that despair through example. It becomes very difficult to continue to convince oneself that there is no hope when one is surrounded by other equally disabled persons who are making strides in their recovery!</a:t>
            </a:r>
          </a:p>
          <a:p>
            <a:pPr algn="l" rtl="0" fontAlgn="base"/>
            <a:endParaRPr lang="en-US" dirty="0">
              <a:solidFill>
                <a:srgbClr val="000000"/>
              </a:solidFill>
              <a:latin typeface="+mn-lt"/>
            </a:endParaRPr>
          </a:p>
          <a:p>
            <a:pPr algn="l" rtl="0" fontAlgn="base"/>
            <a:r>
              <a:rPr lang="en-US" dirty="0">
                <a:solidFill>
                  <a:srgbClr val="000000"/>
                </a:solidFill>
                <a:latin typeface="+mn-lt"/>
              </a:rPr>
              <a:t>Hope is contagious and that is why it is so important to hire disabled people in rehabilitation programs. Because recovery is a phenomenon that is similar for all disabled people, it can be very effective to have persons with divergent disabilities act as role models for one another. Additionally, a person need not be “fully recovered” in order to serve as a role model. Very often a disabled person who is only a few “steps” ahead of another person can be more effective than one whose achievements seem overly impressive and distanced.</a:t>
            </a:r>
          </a:p>
          <a:p>
            <a:pPr algn="l" rtl="0" fontAlgn="base"/>
            <a:endParaRPr lang="en-US" dirty="0">
              <a:solidFill>
                <a:srgbClr val="000000"/>
              </a:solidFill>
              <a:latin typeface="+mn-lt"/>
            </a:endParaRPr>
          </a:p>
          <a:p>
            <a:pPr algn="l" rtl="0" fontAlgn="base"/>
            <a:r>
              <a:rPr lang="en-US" dirty="0">
                <a:solidFill>
                  <a:srgbClr val="000000"/>
                </a:solidFill>
                <a:latin typeface="+mn-lt"/>
              </a:rPr>
              <a:t>Finally, and perhaps most fundamentally, staff attitudes are very important in shaping rehabilitation environments. There are a number of common staff attitudes that are particularly unhelpful to recovering persons. For instance, too often staff attitudes reflect the implicit supposition that there is the “world of the abnormal” and the “world of the normal.” The task facing the staff is to somehow get the people in the “abnormal world” to fit into the “normal world.” This creates an us/them dichotomy wherein “they” (the disabled) are expected to do all of the changing and growing. Such an attitude places staff in a very safe position in which they can maintain the illusion that they are not disabled, that they are not wounded in any way, and that they have no need to live the spirit of recovery in their own lives. Indeed, when the us/them attitude prevails, “staff” and “clients” are truly worlds apart. Such an environment is oppressive to those disabled</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4103954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89</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persons who are struggling with their own recovery. </a:t>
            </a:r>
          </a:p>
          <a:p>
            <a:pPr algn="l" rtl="0" fontAlgn="base"/>
            <a:endParaRPr lang="en-US" dirty="0">
              <a:solidFill>
                <a:srgbClr val="000000"/>
              </a:solidFill>
              <a:latin typeface="+mn-lt"/>
            </a:endParaRPr>
          </a:p>
          <a:p>
            <a:pPr algn="l" rtl="0" fontAlgn="base"/>
            <a:r>
              <a:rPr lang="en-US" dirty="0">
                <a:solidFill>
                  <a:srgbClr val="000000"/>
                </a:solidFill>
                <a:latin typeface="+mn-lt"/>
              </a:rPr>
              <a:t>If a rehabilitation program is to be a dynamic setting that promotes and nurtures the recovery process, then the rigid walls separating the “world of the disabled” and the “world of the normal” must be torn down. Staff members must be helped to recognize the ways in which they, too, are deeply wounded. Perhaps they have experienced anguish in their lives or perhaps they have known personal tragedy or struggle. To embrace and accept our own woundedness and vulnerability is the first step toward understanding the experience of the disabled. In so doing we discover that we share a common humanity with the disabled and that we are not “worlds apart.”</a:t>
            </a:r>
          </a:p>
          <a:p>
            <a:pPr algn="l" rtl="0" fontAlgn="base"/>
            <a:endParaRPr lang="en-US" dirty="0">
              <a:solidFill>
                <a:srgbClr val="000000"/>
              </a:solidFill>
              <a:latin typeface="+mn-lt"/>
            </a:endParaRPr>
          </a:p>
          <a:p>
            <a:pPr algn="l" rtl="0" fontAlgn="base"/>
            <a:r>
              <a:rPr lang="en-US" dirty="0">
                <a:solidFill>
                  <a:srgbClr val="000000"/>
                </a:solidFill>
                <a:latin typeface="+mn-lt"/>
              </a:rPr>
              <a:t>A dynamic rehabilitation environment is one in which staff members are vitally involved in their own personal growth and/or recovery. Therefore, they empathize deeply with the</a:t>
            </a:r>
          </a:p>
          <a:p>
            <a:pPr algn="l" rtl="0" fontAlgn="base"/>
            <a:r>
              <a:rPr lang="en-US" dirty="0">
                <a:solidFill>
                  <a:srgbClr val="000000"/>
                </a:solidFill>
                <a:latin typeface="+mn-lt"/>
              </a:rPr>
              <a:t>woundedness and vulnerability that the disabled experience. They understand that in some mysterious way to be human means that all of us must “rise on lopped limbs” to a new life.</a:t>
            </a:r>
          </a:p>
          <a:p>
            <a:pPr algn="l" rtl="0" fontAlgn="base"/>
            <a:endParaRPr lang="en-US" dirty="0">
              <a:solidFill>
                <a:srgbClr val="000000"/>
              </a:solidFill>
              <a:latin typeface="+mn-lt"/>
            </a:endParaRPr>
          </a:p>
          <a:p>
            <a:pPr algn="l" rtl="0" fontAlgn="base"/>
            <a:r>
              <a:rPr lang="en-US" sz="1200" dirty="0">
                <a:solidFill>
                  <a:srgbClr val="000000"/>
                </a:solidFill>
                <a:latin typeface="+mn-lt"/>
              </a:rPr>
              <a:t>Sources:</a:t>
            </a:r>
          </a:p>
          <a:p>
            <a:pPr marL="171450" indent="-171450" algn="l" rtl="0" fontAlgn="base">
              <a:buFont typeface="Arial" panose="020B0604020202020204" pitchFamily="34" charset="0"/>
              <a:buChar char="•"/>
            </a:pPr>
            <a:r>
              <a:rPr lang="en-US" sz="1200" dirty="0">
                <a:solidFill>
                  <a:srgbClr val="000000"/>
                </a:solidFill>
                <a:latin typeface="+mn-lt"/>
              </a:rPr>
              <a:t>Dunne, J. Sense of community in </a:t>
            </a:r>
            <a:r>
              <a:rPr lang="en-US" sz="1200" dirty="0" err="1">
                <a:solidFill>
                  <a:srgbClr val="000000"/>
                </a:solidFill>
                <a:latin typeface="+mn-lt"/>
              </a:rPr>
              <a:t>L’Arche</a:t>
            </a:r>
            <a:r>
              <a:rPr lang="en-US" sz="1200" dirty="0">
                <a:solidFill>
                  <a:srgbClr val="000000"/>
                </a:solidFill>
                <a:latin typeface="+mn-lt"/>
              </a:rPr>
              <a:t> and in the writings of Jean Vanier: Daybreak monograph 20. Richmond Hill, Ontario: Daybreak Publications.</a:t>
            </a:r>
          </a:p>
          <a:p>
            <a:pPr marL="171450" indent="-171450" algn="l" rtl="0" fontAlgn="base">
              <a:buFont typeface="Arial" panose="020B0604020202020204" pitchFamily="34" charset="0"/>
              <a:buChar char="•"/>
            </a:pPr>
            <a:r>
              <a:rPr lang="en-US" sz="1200" dirty="0">
                <a:solidFill>
                  <a:srgbClr val="000000"/>
                </a:solidFill>
                <a:latin typeface="+mn-lt"/>
              </a:rPr>
              <a:t>Harrison, V. A biologist’s view of pain, suffering and marginal life. In F. Dougherty (Ed.), The deprived, the disabled and the fullness of life. Delaware: Michael Glazier.</a:t>
            </a:r>
          </a:p>
          <a:p>
            <a:pPr marL="171450" indent="-171450" algn="l" rtl="0" fontAlgn="base">
              <a:buFont typeface="Arial" panose="020B0604020202020204" pitchFamily="34" charset="0"/>
              <a:buChar char="•"/>
            </a:pPr>
            <a:r>
              <a:rPr lang="en-US" sz="1200" dirty="0" err="1">
                <a:solidFill>
                  <a:srgbClr val="000000"/>
                </a:solidFill>
                <a:latin typeface="+mn-lt"/>
              </a:rPr>
              <a:t>Knowles,R.T</a:t>
            </a:r>
            <a:r>
              <a:rPr lang="en-US" sz="1200" dirty="0">
                <a:solidFill>
                  <a:srgbClr val="000000"/>
                </a:solidFill>
                <a:latin typeface="+mn-lt"/>
              </a:rPr>
              <a:t>. Human development and human possibility: Erikson in the light of Heidegger. Lanham: University Press of America.</a:t>
            </a:r>
          </a:p>
          <a:p>
            <a:pPr marL="171450" indent="-171450" algn="l" rtl="0" fontAlgn="base">
              <a:buFont typeface="Arial" panose="020B0604020202020204" pitchFamily="34" charset="0"/>
              <a:buChar char="•"/>
            </a:pPr>
            <a:r>
              <a:rPr lang="en-US" sz="1200" dirty="0">
                <a:solidFill>
                  <a:srgbClr val="000000"/>
                </a:solidFill>
                <a:latin typeface="+mn-lt"/>
              </a:rPr>
              <a:t>Roethke, T. The lost son and other poems. In The collected poems of Theodore Roethke. New York: Anchor Press/Doubleday.</a:t>
            </a:r>
          </a:p>
          <a:p>
            <a:pPr marL="171450" indent="-171450" algn="l" rtl="0" fontAlgn="base">
              <a:buFont typeface="Arial" panose="020B0604020202020204" pitchFamily="34" charset="0"/>
              <a:buChar char="•"/>
            </a:pPr>
            <a:r>
              <a:rPr lang="en-US" sz="1200" dirty="0">
                <a:solidFill>
                  <a:srgbClr val="000000"/>
                </a:solidFill>
                <a:latin typeface="+mn-lt"/>
              </a:rPr>
              <a:t>Vanier, J., &amp; </a:t>
            </a:r>
            <a:r>
              <a:rPr lang="en-US" sz="1200" dirty="0" err="1">
                <a:solidFill>
                  <a:srgbClr val="000000"/>
                </a:solidFill>
                <a:latin typeface="+mn-lt"/>
              </a:rPr>
              <a:t>Wolfensberger</a:t>
            </a:r>
            <a:r>
              <a:rPr lang="en-US" sz="1200" dirty="0">
                <a:solidFill>
                  <a:srgbClr val="000000"/>
                </a:solidFill>
                <a:latin typeface="+mn-lt"/>
              </a:rPr>
              <a:t>, W. Growing together: Daybreak monograph 2. Richmond Hill, Ontario: Daybreak Publications</a:t>
            </a:r>
            <a:endParaRPr lang="en-US"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176266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6577" y="1509275"/>
            <a:ext cx="6702425" cy="7964925"/>
          </a:xfrm>
        </p:spPr>
        <p:txBody>
          <a:bodyPr>
            <a:normAutofit/>
          </a:bodyPr>
          <a:lstStyle/>
          <a:p>
            <a:r>
              <a:rPr lang="en-US" b="1" dirty="0">
                <a:solidFill>
                  <a:schemeClr val="accent2"/>
                </a:solidFill>
              </a:rPr>
              <a:t>The fourth step is to brainstorm potential ways to address the problem. The person should identify 3-5 potential ways they would work towards a solution to their problem</a:t>
            </a:r>
            <a:r>
              <a:rPr lang="en-US" dirty="0"/>
              <a:t>.</a:t>
            </a:r>
          </a:p>
          <a:p>
            <a:endParaRPr lang="en-US" dirty="0"/>
          </a:p>
          <a:p>
            <a:pPr algn="l" rtl="0" fontAlgn="base"/>
            <a:r>
              <a:rPr lang="en-US" b="0" i="0" u="none" strike="noStrike" dirty="0">
                <a:solidFill>
                  <a:schemeClr val="accent2"/>
                </a:solidFill>
                <a:effectLst/>
                <a:latin typeface="Montserrat Light" panose="00000400000000000000" pitchFamily="2" charset="0"/>
              </a:rPr>
              <a:t>What are 3-5 ways that Julie can address her problem</a:t>
            </a:r>
            <a:endParaRPr lang="en-US" b="0" i="0" dirty="0">
              <a:solidFill>
                <a:schemeClr val="accent2"/>
              </a:solidFill>
              <a:effectLst/>
              <a:latin typeface="Montserrat Light" panose="00000400000000000000" pitchFamily="2" charset="0"/>
            </a:endParaRPr>
          </a:p>
          <a:p>
            <a:pPr algn="l" rtl="0" fontAlgn="base"/>
            <a:r>
              <a:rPr lang="en-US" b="0" i="0" dirty="0">
                <a:solidFill>
                  <a:schemeClr val="accent2"/>
                </a:solidFill>
                <a:effectLst/>
                <a:latin typeface="Montserrat Light" panose="00000400000000000000" pitchFamily="2" charset="0"/>
              </a:rPr>
              <a:t>​</a:t>
            </a:r>
          </a:p>
          <a:p>
            <a:pPr algn="l" rtl="0" fontAlgn="base"/>
            <a:r>
              <a:rPr lang="en-US" b="0" i="0" u="none" strike="noStrike" dirty="0">
                <a:solidFill>
                  <a:schemeClr val="accent2"/>
                </a:solidFill>
                <a:effectLst/>
                <a:latin typeface="Montserrat Light" panose="00000400000000000000" pitchFamily="2" charset="0"/>
              </a:rPr>
              <a:t>Potential Answers:</a:t>
            </a:r>
            <a:r>
              <a:rPr lang="en-US" b="0" i="0" dirty="0">
                <a:solidFill>
                  <a:schemeClr val="accent2"/>
                </a:solidFill>
                <a:effectLst/>
                <a:latin typeface="Montserrat Light" panose="00000400000000000000" pitchFamily="2" charset="0"/>
              </a:rPr>
              <a:t>​</a:t>
            </a:r>
          </a:p>
          <a:p>
            <a:endParaRPr lang="en-US" dirty="0"/>
          </a:p>
        </p:txBody>
      </p:sp>
      <p:sp>
        <p:nvSpPr>
          <p:cNvPr id="2" name="Title 1"/>
          <p:cNvSpPr>
            <a:spLocks noGrp="1"/>
          </p:cNvSpPr>
          <p:nvPr>
            <p:ph type="title"/>
          </p:nvPr>
        </p:nvSpPr>
        <p:spPr/>
        <p:txBody>
          <a:bodyPr/>
          <a:lstStyle/>
          <a:p>
            <a:r>
              <a:rPr lang="en-US" b="1" dirty="0"/>
              <a:t>P</a:t>
            </a:r>
            <a:r>
              <a:rPr lang="en-US" dirty="0"/>
              <a:t>IC</a:t>
            </a:r>
            <a:r>
              <a:rPr lang="en-US" dirty="0">
                <a:solidFill>
                  <a:schemeClr val="accent2"/>
                </a:solidFill>
              </a:rPr>
              <a:t>B</a:t>
            </a:r>
            <a:r>
              <a:rPr lang="en-US" dirty="0"/>
              <a:t>A</a:t>
            </a:r>
          </a:p>
        </p:txBody>
      </p:sp>
      <p:sp>
        <p:nvSpPr>
          <p:cNvPr id="5" name="Footer Placeholder 4"/>
          <p:cNvSpPr>
            <a:spLocks noGrp="1"/>
          </p:cNvSpPr>
          <p:nvPr>
            <p:ph type="ftr" sz="quarter" idx="11"/>
          </p:nvPr>
        </p:nvSpPr>
        <p:spPr/>
        <p:txBody>
          <a:bodyPr/>
          <a:lstStyle/>
          <a:p>
            <a:r>
              <a:rPr lang="en-US" dirty="0"/>
              <a:t>©</a:t>
            </a:r>
          </a:p>
        </p:txBody>
      </p:sp>
      <p:sp>
        <p:nvSpPr>
          <p:cNvPr id="6" name="Slide Number Placeholder 5"/>
          <p:cNvSpPr>
            <a:spLocks noGrp="1"/>
          </p:cNvSpPr>
          <p:nvPr>
            <p:ph type="sldNum" sz="quarter" idx="12"/>
          </p:nvPr>
        </p:nvSpPr>
        <p:spPr/>
        <p:txBody>
          <a:bodyPr/>
          <a:lstStyle/>
          <a:p>
            <a:fld id="{AA91BEA5-B99F-432C-AC2D-F9392A4662AF}" type="slidenum">
              <a:rPr lang="en-US" smtClean="0"/>
              <a:t>9</a:t>
            </a:fld>
            <a:endParaRPr lang="en-US"/>
          </a:p>
        </p:txBody>
      </p:sp>
      <p:sp>
        <p:nvSpPr>
          <p:cNvPr id="4" name="Freeform 2">
            <a:extLst>
              <a:ext uri="{FF2B5EF4-FFF2-40B4-BE49-F238E27FC236}">
                <a16:creationId xmlns:a16="http://schemas.microsoft.com/office/drawing/2014/main" id="{E394E087-D004-746C-DEAC-211457A79BCE}"/>
              </a:ext>
            </a:extLst>
          </p:cNvPr>
          <p:cNvSpPr/>
          <p:nvPr/>
        </p:nvSpPr>
        <p:spPr>
          <a:xfrm>
            <a:off x="4521200" y="6375400"/>
            <a:ext cx="2120900" cy="3098800"/>
          </a:xfrm>
          <a:custGeom>
            <a:avLst/>
            <a:gdLst/>
            <a:ahLst/>
            <a:cxnLst/>
            <a:rect l="l" t="t" r="r" b="b"/>
            <a:pathLst>
              <a:path w="3232876" h="4223472">
                <a:moveTo>
                  <a:pt x="0" y="0"/>
                </a:moveTo>
                <a:lnTo>
                  <a:pt x="3232876" y="0"/>
                </a:lnTo>
                <a:lnTo>
                  <a:pt x="3232876" y="4223472"/>
                </a:lnTo>
                <a:lnTo>
                  <a:pt x="0" y="4223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custDataLst>
      <p:tags r:id="rId1"/>
    </p:custDataLst>
    <p:extLst>
      <p:ext uri="{BB962C8B-B14F-4D97-AF65-F5344CB8AC3E}">
        <p14:creationId xmlns:p14="http://schemas.microsoft.com/office/powerpoint/2010/main" val="1431658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90</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dirty="0">
                <a:solidFill>
                  <a:srgbClr val="000000"/>
                </a:solidFill>
                <a:latin typeface="+mn-lt"/>
              </a:rPr>
              <a:t>persons who are struggling with their own recovery. </a:t>
            </a:r>
          </a:p>
          <a:p>
            <a:pPr algn="l" rtl="0" fontAlgn="base"/>
            <a:endParaRPr lang="en-US" dirty="0">
              <a:solidFill>
                <a:srgbClr val="000000"/>
              </a:solidFill>
              <a:latin typeface="+mn-lt"/>
            </a:endParaRPr>
          </a:p>
          <a:p>
            <a:pPr algn="l" rtl="0" fontAlgn="base"/>
            <a:r>
              <a:rPr lang="en-US" dirty="0">
                <a:solidFill>
                  <a:srgbClr val="000000"/>
                </a:solidFill>
                <a:latin typeface="+mn-lt"/>
              </a:rPr>
              <a:t>If a rehabilitation program is to be a dynamic setting that promotes and nurtures the recovery process, then the rigid walls separating the “world of the disabled” and the “world of the normal” must be torn down. Staff members must be helped to recognize the ways in which they, too, are deeply wounded. Perhaps they have experienced anguish in their lives or perhaps they have known personal tragedy or struggle. To embrace and accept our own woundedness and vulnerability is the first step toward understanding the experience of the disabled. In so doing we discover that we share a common humanity with the disabled and that we are not “worlds apart.”</a:t>
            </a:r>
          </a:p>
          <a:p>
            <a:pPr algn="l" rtl="0" fontAlgn="base"/>
            <a:endParaRPr lang="en-US" dirty="0">
              <a:solidFill>
                <a:srgbClr val="000000"/>
              </a:solidFill>
              <a:latin typeface="+mn-lt"/>
            </a:endParaRPr>
          </a:p>
          <a:p>
            <a:pPr algn="l" rtl="0" fontAlgn="base"/>
            <a:r>
              <a:rPr lang="en-US" dirty="0">
                <a:solidFill>
                  <a:srgbClr val="000000"/>
                </a:solidFill>
                <a:latin typeface="+mn-lt"/>
              </a:rPr>
              <a:t>A dynamic rehabilitation environment is one in which staff members are vitally involved in their own personal growth and/or recovery. Therefore, they empathize deeply with the</a:t>
            </a:r>
          </a:p>
          <a:p>
            <a:pPr algn="l" rtl="0" fontAlgn="base"/>
            <a:r>
              <a:rPr lang="en-US" dirty="0">
                <a:solidFill>
                  <a:srgbClr val="000000"/>
                </a:solidFill>
                <a:latin typeface="+mn-lt"/>
              </a:rPr>
              <a:t>woundedness and vulnerability that the disabled experience. They understand that in some mysterious way to be human means that all of us must “rise on lopped limbs” to a new life.</a:t>
            </a:r>
          </a:p>
          <a:p>
            <a:pPr algn="l" rtl="0" fontAlgn="base"/>
            <a:endParaRPr lang="en-US" dirty="0">
              <a:solidFill>
                <a:srgbClr val="000000"/>
              </a:solidFill>
              <a:latin typeface="+mn-lt"/>
            </a:endParaRPr>
          </a:p>
          <a:p>
            <a:pPr algn="l" rtl="0" fontAlgn="base"/>
            <a:r>
              <a:rPr lang="en-US" sz="1200" dirty="0">
                <a:solidFill>
                  <a:srgbClr val="000000"/>
                </a:solidFill>
                <a:latin typeface="+mn-lt"/>
              </a:rPr>
              <a:t>Sources:</a:t>
            </a:r>
          </a:p>
          <a:p>
            <a:pPr marL="171450" indent="-171450" algn="l" rtl="0" fontAlgn="base">
              <a:buFont typeface="Arial" panose="020B0604020202020204" pitchFamily="34" charset="0"/>
              <a:buChar char="•"/>
            </a:pPr>
            <a:r>
              <a:rPr lang="en-US" sz="1200" dirty="0">
                <a:solidFill>
                  <a:srgbClr val="000000"/>
                </a:solidFill>
                <a:latin typeface="+mn-lt"/>
              </a:rPr>
              <a:t>Dunne, J. Sense of community in </a:t>
            </a:r>
            <a:r>
              <a:rPr lang="en-US" sz="1200" dirty="0" err="1">
                <a:solidFill>
                  <a:srgbClr val="000000"/>
                </a:solidFill>
                <a:latin typeface="+mn-lt"/>
              </a:rPr>
              <a:t>L’Arche</a:t>
            </a:r>
            <a:r>
              <a:rPr lang="en-US" sz="1200" dirty="0">
                <a:solidFill>
                  <a:srgbClr val="000000"/>
                </a:solidFill>
                <a:latin typeface="+mn-lt"/>
              </a:rPr>
              <a:t> and in the writings of Jean Vanier: Daybreak monograph 20. Richmond Hill, Ontario: Daybreak Publications.</a:t>
            </a:r>
          </a:p>
          <a:p>
            <a:pPr marL="171450" indent="-171450" algn="l" rtl="0" fontAlgn="base">
              <a:buFont typeface="Arial" panose="020B0604020202020204" pitchFamily="34" charset="0"/>
              <a:buChar char="•"/>
            </a:pPr>
            <a:r>
              <a:rPr lang="en-US" sz="1200" dirty="0">
                <a:solidFill>
                  <a:srgbClr val="000000"/>
                </a:solidFill>
                <a:latin typeface="+mn-lt"/>
              </a:rPr>
              <a:t>Harrison, V. A biologist’s view of pain, suffering and marginal life. In F. Dougherty (Ed.), The deprived, the disabled and the fullness of life. Delaware: Michael Glazier.</a:t>
            </a:r>
          </a:p>
          <a:p>
            <a:pPr marL="171450" indent="-171450" algn="l" rtl="0" fontAlgn="base">
              <a:buFont typeface="Arial" panose="020B0604020202020204" pitchFamily="34" charset="0"/>
              <a:buChar char="•"/>
            </a:pPr>
            <a:r>
              <a:rPr lang="en-US" sz="1200" dirty="0" err="1">
                <a:solidFill>
                  <a:srgbClr val="000000"/>
                </a:solidFill>
                <a:latin typeface="+mn-lt"/>
              </a:rPr>
              <a:t>Knowles,R.T</a:t>
            </a:r>
            <a:r>
              <a:rPr lang="en-US" sz="1200" dirty="0">
                <a:solidFill>
                  <a:srgbClr val="000000"/>
                </a:solidFill>
                <a:latin typeface="+mn-lt"/>
              </a:rPr>
              <a:t>. Human development and human possibility: Erikson in the light of Heidegger. Lanham: University Press of America.</a:t>
            </a:r>
          </a:p>
          <a:p>
            <a:pPr marL="171450" indent="-171450" algn="l" rtl="0" fontAlgn="base">
              <a:buFont typeface="Arial" panose="020B0604020202020204" pitchFamily="34" charset="0"/>
              <a:buChar char="•"/>
            </a:pPr>
            <a:r>
              <a:rPr lang="en-US" sz="1200" dirty="0">
                <a:solidFill>
                  <a:srgbClr val="000000"/>
                </a:solidFill>
                <a:latin typeface="+mn-lt"/>
              </a:rPr>
              <a:t>Roethke, T. The lost son and other poems. In The collected poems of Theodore Roethke. New York: Anchor Press/Doubleday.</a:t>
            </a:r>
          </a:p>
          <a:p>
            <a:pPr marL="171450" indent="-171450" algn="l" rtl="0" fontAlgn="base">
              <a:buFont typeface="Arial" panose="020B0604020202020204" pitchFamily="34" charset="0"/>
              <a:buChar char="•"/>
            </a:pPr>
            <a:r>
              <a:rPr lang="en-US" sz="1200" dirty="0">
                <a:solidFill>
                  <a:srgbClr val="000000"/>
                </a:solidFill>
                <a:latin typeface="+mn-lt"/>
              </a:rPr>
              <a:t>Vanier, J., &amp; </a:t>
            </a:r>
            <a:r>
              <a:rPr lang="en-US" sz="1200" dirty="0" err="1">
                <a:solidFill>
                  <a:srgbClr val="000000"/>
                </a:solidFill>
                <a:latin typeface="+mn-lt"/>
              </a:rPr>
              <a:t>Wolfensberger</a:t>
            </a:r>
            <a:r>
              <a:rPr lang="en-US" sz="1200" dirty="0">
                <a:solidFill>
                  <a:srgbClr val="000000"/>
                </a:solidFill>
                <a:latin typeface="+mn-lt"/>
              </a:rPr>
              <a:t>, W. Growing together: Daybreak monograph 2. Richmond Hill, Ontario: Daybreak Publications</a:t>
            </a:r>
            <a:endParaRPr lang="en-US"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8464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91</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702425" cy="8118200"/>
          </a:xfrm>
        </p:spPr>
        <p:txBody>
          <a:bodyPr>
            <a:noAutofit/>
          </a:bodyPr>
          <a:lstStyle/>
          <a:p>
            <a:pPr algn="l" rtl="0" fontAlgn="base"/>
            <a:r>
              <a:rPr lang="en-US" b="1" dirty="0">
                <a:solidFill>
                  <a:srgbClr val="000000"/>
                </a:solidFill>
                <a:latin typeface="+mn-lt"/>
              </a:rPr>
              <a:t>Understanding Patricia Deegan's Contributions to Mental Health Research</a:t>
            </a:r>
          </a:p>
          <a:p>
            <a:pPr algn="l" rtl="0" fontAlgn="base"/>
            <a:r>
              <a:rPr lang="en-US" b="1" dirty="0">
                <a:solidFill>
                  <a:srgbClr val="000000"/>
                </a:solidFill>
                <a:latin typeface="+mn-lt"/>
              </a:rPr>
              <a:t>Introduction: </a:t>
            </a:r>
            <a:r>
              <a:rPr lang="en-US" dirty="0">
                <a:solidFill>
                  <a:srgbClr val="000000"/>
                </a:solidFill>
                <a:latin typeface="+mn-lt"/>
              </a:rPr>
              <a:t>Patricia Deegan is a psychologist and researcher renowned for her pioneering work in the field of mental health recovery. Her research has significantly </a:t>
            </a:r>
          </a:p>
          <a:p>
            <a:pPr algn="l" rtl="0" fontAlgn="base"/>
            <a:r>
              <a:rPr lang="en-US" dirty="0">
                <a:solidFill>
                  <a:srgbClr val="000000"/>
                </a:solidFill>
                <a:latin typeface="+mn-lt"/>
              </a:rPr>
              <a:t>influenced the understanding and treatment of mental illness, particularly in advocating for recovery-oriented approaches that prioritize empowerment, self-determination, and holistic well-being.</a:t>
            </a:r>
          </a:p>
          <a:p>
            <a:pPr algn="l" rtl="0" fontAlgn="base"/>
            <a:endParaRPr lang="en-US" dirty="0">
              <a:solidFill>
                <a:srgbClr val="000000"/>
              </a:solidFill>
              <a:latin typeface="+mn-lt"/>
            </a:endParaRPr>
          </a:p>
          <a:p>
            <a:pPr algn="l" rtl="0" fontAlgn="base"/>
            <a:r>
              <a:rPr lang="en-US" b="1" dirty="0">
                <a:solidFill>
                  <a:srgbClr val="000000"/>
                </a:solidFill>
                <a:latin typeface="+mn-lt"/>
              </a:rPr>
              <a:t>Key Concepts:</a:t>
            </a:r>
          </a:p>
          <a:p>
            <a:pPr marL="342900" indent="-342900" algn="l" rtl="0" fontAlgn="base">
              <a:buAutoNum type="arabicPeriod"/>
            </a:pPr>
            <a:r>
              <a:rPr lang="en-US" i="1" dirty="0">
                <a:solidFill>
                  <a:srgbClr val="000000"/>
                </a:solidFill>
                <a:latin typeface="+mn-lt"/>
              </a:rPr>
              <a:t>Recovery Model: </a:t>
            </a:r>
          </a:p>
          <a:p>
            <a:pPr algn="l" rtl="0" fontAlgn="base"/>
            <a:r>
              <a:rPr lang="en-US" dirty="0">
                <a:solidFill>
                  <a:srgbClr val="000000"/>
                </a:solidFill>
                <a:latin typeface="+mn-lt"/>
              </a:rPr>
              <a:t>Patricia Deegan's research has been instrumental in shaping the recovery model in mental health care. She emphasizes that recovery is a deeply personal journey characterized by hope, resilience, and the pursuit of meaningful goals, rather than mere symptom management.</a:t>
            </a:r>
          </a:p>
          <a:p>
            <a:pPr algn="l" rtl="0" fontAlgn="base"/>
            <a:r>
              <a:rPr lang="en-US" i="1" dirty="0">
                <a:solidFill>
                  <a:srgbClr val="000000"/>
                </a:solidFill>
                <a:latin typeface="+mn-lt"/>
              </a:rPr>
              <a:t>2. Empowerment: </a:t>
            </a:r>
          </a:p>
          <a:p>
            <a:pPr algn="l" rtl="0" fontAlgn="base"/>
            <a:r>
              <a:rPr lang="en-US" dirty="0">
                <a:solidFill>
                  <a:srgbClr val="000000"/>
                </a:solidFill>
                <a:latin typeface="+mn-lt"/>
              </a:rPr>
              <a:t>Deegan's work underscores the importance of empowering individuals with mental illness to actively participate in their treatment and decision-making processes. She advocates for collaborative, person-centered approaches that honor individuals' strengths and preferences.</a:t>
            </a:r>
          </a:p>
          <a:p>
            <a:pPr algn="l" rtl="0" fontAlgn="base"/>
            <a:r>
              <a:rPr lang="en-US" i="1" dirty="0">
                <a:solidFill>
                  <a:srgbClr val="000000"/>
                </a:solidFill>
                <a:latin typeface="+mn-lt"/>
              </a:rPr>
              <a:t>3. Personal Agency: </a:t>
            </a:r>
          </a:p>
          <a:p>
            <a:pPr algn="l" rtl="0" fontAlgn="base"/>
            <a:r>
              <a:rPr lang="en-US" dirty="0">
                <a:solidFill>
                  <a:srgbClr val="000000"/>
                </a:solidFill>
                <a:latin typeface="+mn-lt"/>
              </a:rPr>
              <a:t>Central to Deegan's research is the recognition of individuals' inherent capacity for personal agency and self-directed change. She emphasizes the need to support individuals in reclaiming control over their lives and identities beyond the confines of their diagnoses.</a:t>
            </a:r>
          </a:p>
          <a:p>
            <a:pPr algn="l" rtl="0" fontAlgn="base"/>
            <a:r>
              <a:rPr lang="en-US" i="1" dirty="0">
                <a:solidFill>
                  <a:srgbClr val="000000"/>
                </a:solidFill>
                <a:latin typeface="+mn-lt"/>
              </a:rPr>
              <a:t>4. Peer Support: </a:t>
            </a:r>
            <a:r>
              <a:rPr lang="en-US" dirty="0">
                <a:solidFill>
                  <a:srgbClr val="000000"/>
                </a:solidFill>
                <a:latin typeface="+mn-lt"/>
              </a:rPr>
              <a:t>Deegan has championed the value of peer support in mental health recovery, highlighting the unique insights and empathy that individuals with lived experience can offer to one another. Peer support fosters a sense of </a:t>
            </a:r>
          </a:p>
          <a:p>
            <a:pPr algn="l" rtl="0" fontAlgn="base"/>
            <a:r>
              <a:rPr lang="en-US" dirty="0">
                <a:solidFill>
                  <a:srgbClr val="000000"/>
                </a:solidFill>
                <a:latin typeface="+mn-lt"/>
              </a:rPr>
              <a:t>belonging, validation, and shared understanding among peers.</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36074375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92</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854513" cy="8118200"/>
          </a:xfrm>
        </p:spPr>
        <p:txBody>
          <a:bodyPr>
            <a:noAutofit/>
          </a:bodyPr>
          <a:lstStyle/>
          <a:p>
            <a:pPr algn="l" rtl="0" fontAlgn="base"/>
            <a:r>
              <a:rPr lang="en-US" i="1" dirty="0">
                <a:solidFill>
                  <a:srgbClr val="000000"/>
                </a:solidFill>
                <a:latin typeface="+mn-lt"/>
              </a:rPr>
              <a:t>4. Peer Support: </a:t>
            </a:r>
          </a:p>
          <a:p>
            <a:pPr algn="l" rtl="0" fontAlgn="base"/>
            <a:r>
              <a:rPr lang="en-US" dirty="0">
                <a:solidFill>
                  <a:srgbClr val="000000"/>
                </a:solidFill>
                <a:latin typeface="+mn-lt"/>
              </a:rPr>
              <a:t>Deegan has championed the value of peer support in mental health recovery, highlighting the unique insights and empathy that individuals with lived experience can offer to one another. Peer support fosters a sense of belonging, validation, and shared understanding among peers.</a:t>
            </a:r>
          </a:p>
          <a:p>
            <a:pPr algn="l" rtl="0" fontAlgn="base"/>
            <a:endParaRPr lang="en-US" b="1" dirty="0">
              <a:solidFill>
                <a:srgbClr val="000000"/>
              </a:solidFill>
              <a:latin typeface="+mn-lt"/>
            </a:endParaRPr>
          </a:p>
          <a:p>
            <a:pPr algn="l" rtl="0" fontAlgn="base"/>
            <a:r>
              <a:rPr lang="en-US" b="1" dirty="0">
                <a:solidFill>
                  <a:srgbClr val="000000"/>
                </a:solidFill>
                <a:latin typeface="+mn-lt"/>
              </a:rPr>
              <a:t>Impact and Applications</a:t>
            </a:r>
            <a:r>
              <a:rPr lang="en-US" dirty="0">
                <a:solidFill>
                  <a:srgbClr val="000000"/>
                </a:solidFill>
                <a:latin typeface="+mn-lt"/>
              </a:rPr>
              <a:t>:</a:t>
            </a:r>
          </a:p>
          <a:p>
            <a:pPr marL="342900" indent="-342900" algn="l" rtl="0" fontAlgn="base">
              <a:buAutoNum type="arabicPeriod"/>
            </a:pPr>
            <a:r>
              <a:rPr lang="en-US" i="1" dirty="0">
                <a:solidFill>
                  <a:srgbClr val="000000"/>
                </a:solidFill>
                <a:latin typeface="+mn-lt"/>
              </a:rPr>
              <a:t>Clinical Practice</a:t>
            </a:r>
            <a:r>
              <a:rPr lang="en-US" dirty="0">
                <a:solidFill>
                  <a:srgbClr val="000000"/>
                </a:solidFill>
                <a:latin typeface="+mn-lt"/>
              </a:rPr>
              <a:t>: </a:t>
            </a:r>
          </a:p>
          <a:p>
            <a:pPr algn="l" rtl="0" fontAlgn="base"/>
            <a:r>
              <a:rPr lang="en-US" dirty="0">
                <a:solidFill>
                  <a:srgbClr val="000000"/>
                </a:solidFill>
                <a:latin typeface="+mn-lt"/>
              </a:rPr>
              <a:t>Deegan's research has influenced clinical practice by promoting recovery-oriented care approaches that prioritize individuals' autonomy, strengths, and aspirations. Her insights have led to the development of evidence-based interventions and therapeutic techniques grounded in recovery principles.</a:t>
            </a:r>
          </a:p>
          <a:p>
            <a:pPr algn="l" rtl="0" fontAlgn="base"/>
            <a:r>
              <a:rPr lang="en-US" i="1" dirty="0">
                <a:solidFill>
                  <a:srgbClr val="000000"/>
                </a:solidFill>
                <a:latin typeface="+mn-lt"/>
              </a:rPr>
              <a:t>2. Policy and Advocacy</a:t>
            </a:r>
            <a:r>
              <a:rPr lang="en-US" dirty="0">
                <a:solidFill>
                  <a:srgbClr val="000000"/>
                </a:solidFill>
                <a:latin typeface="+mn-lt"/>
              </a:rPr>
              <a:t>: </a:t>
            </a:r>
          </a:p>
          <a:p>
            <a:pPr algn="l" rtl="0" fontAlgn="base"/>
            <a:r>
              <a:rPr lang="en-US" dirty="0">
                <a:solidFill>
                  <a:srgbClr val="000000"/>
                </a:solidFill>
                <a:latin typeface="+mn-lt"/>
              </a:rPr>
              <a:t>Deegan's advocacy efforts have contributed to shifts in mental health policies and service delivery systems toward more recovery focused, community-based models of care. Her research has informed policy recommendations aimed at promoting social inclusion, housing stability, and employment opportunities for individuals with mental illness.</a:t>
            </a:r>
          </a:p>
          <a:p>
            <a:pPr algn="l" rtl="0" fontAlgn="base"/>
            <a:r>
              <a:rPr lang="en-US" i="1" dirty="0">
                <a:solidFill>
                  <a:srgbClr val="000000"/>
                </a:solidFill>
                <a:latin typeface="+mn-lt"/>
              </a:rPr>
              <a:t>3. Education and Training</a:t>
            </a:r>
            <a:r>
              <a:rPr lang="en-US" dirty="0">
                <a:solidFill>
                  <a:srgbClr val="000000"/>
                </a:solidFill>
                <a:latin typeface="+mn-lt"/>
              </a:rPr>
              <a:t>: </a:t>
            </a:r>
          </a:p>
          <a:p>
            <a:pPr algn="l" rtl="0" fontAlgn="base"/>
            <a:r>
              <a:rPr lang="en-US" dirty="0">
                <a:solidFill>
                  <a:srgbClr val="000000"/>
                </a:solidFill>
                <a:latin typeface="+mn-lt"/>
              </a:rPr>
              <a:t>Deegan's work has shaped mental health education and training programs by emphasizing the importance of cultural humility, trauma-informed care, and the integration of lived experience perspectives into professional curricula. Her lectures, writings, and training workshops continue to </a:t>
            </a:r>
          </a:p>
          <a:p>
            <a:pPr algn="l" rtl="0" fontAlgn="base"/>
            <a:r>
              <a:rPr lang="en-US" dirty="0">
                <a:solidFill>
                  <a:srgbClr val="000000"/>
                </a:solidFill>
                <a:latin typeface="+mn-lt"/>
              </a:rPr>
              <a:t>inspire mental health professionals worldwide.</a:t>
            </a:r>
          </a:p>
          <a:p>
            <a:pPr algn="l" rtl="0" fontAlgn="base"/>
            <a:endParaRPr lang="en-US" dirty="0">
              <a:solidFill>
                <a:srgbClr val="000000"/>
              </a:solidFill>
              <a:latin typeface="+mn-lt"/>
            </a:endParaRPr>
          </a:p>
          <a:p>
            <a:pPr algn="l" rtl="0" fontAlgn="base"/>
            <a:endParaRPr lang="en-US"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2902407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93</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854513" cy="8118200"/>
          </a:xfrm>
        </p:spPr>
        <p:txBody>
          <a:bodyPr>
            <a:noAutofit/>
          </a:bodyPr>
          <a:lstStyle/>
          <a:p>
            <a:pPr algn="l" rtl="0" fontAlgn="base"/>
            <a:r>
              <a:rPr lang="en-US" b="1" dirty="0">
                <a:solidFill>
                  <a:srgbClr val="000000"/>
                </a:solidFill>
                <a:latin typeface="+mn-lt"/>
              </a:rPr>
              <a:t>Conclusion:</a:t>
            </a:r>
            <a:r>
              <a:rPr lang="en-US" dirty="0">
                <a:solidFill>
                  <a:srgbClr val="000000"/>
                </a:solidFill>
                <a:latin typeface="+mn-lt"/>
              </a:rPr>
              <a:t> </a:t>
            </a:r>
          </a:p>
          <a:p>
            <a:pPr algn="l" rtl="0" fontAlgn="base"/>
            <a:r>
              <a:rPr lang="en-US" dirty="0">
                <a:solidFill>
                  <a:srgbClr val="000000"/>
                </a:solidFill>
                <a:latin typeface="+mn-lt"/>
              </a:rPr>
              <a:t>Patricia Deegan's research has been instrumental in advancing the field of mental health by promoting recovery-oriented paradigms that prioritize individuals' autonomy, dignity, and well-being. Her advocacy for social justice, empowerment, and </a:t>
            </a:r>
          </a:p>
          <a:p>
            <a:pPr algn="l" rtl="0" fontAlgn="base"/>
            <a:r>
              <a:rPr lang="en-US" dirty="0">
                <a:solidFill>
                  <a:srgbClr val="000000"/>
                </a:solidFill>
                <a:latin typeface="+mn-lt"/>
              </a:rPr>
              <a:t>person-centered care continues to shape mental health policies, practices, and attitudes toward greater inclusivity, compassion, and hope.</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r>
              <a:rPr lang="en-US" dirty="0"/>
              <a:t>Patricia E. Deegan Ph.D.</a:t>
            </a:r>
          </a:p>
        </p:txBody>
      </p:sp>
    </p:spTree>
    <p:extLst>
      <p:ext uri="{BB962C8B-B14F-4D97-AF65-F5344CB8AC3E}">
        <p14:creationId xmlns:p14="http://schemas.microsoft.com/office/powerpoint/2010/main" val="28398289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94</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854513" cy="8118200"/>
          </a:xfrm>
        </p:spPr>
        <p:txBody>
          <a:bodyPr>
            <a:noAutofit/>
          </a:bodyPr>
          <a:lstStyle/>
          <a:p>
            <a:pPr algn="l" rtl="0" fontAlgn="base"/>
            <a:r>
              <a:rPr lang="en-US" sz="7200" b="1" dirty="0">
                <a:solidFill>
                  <a:srgbClr val="000000"/>
                </a:solidFill>
                <a:latin typeface="+mn-lt"/>
              </a:rPr>
              <a:t>Insert the 8-page President’s New Freedom Commission Report</a:t>
            </a:r>
            <a:endParaRPr lang="en-US" sz="7200" dirty="0">
              <a:solidFill>
                <a:srgbClr val="000000"/>
              </a:solidFill>
              <a:latin typeface="+mn-lt"/>
            </a:endParaRP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663128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95</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854513" cy="8118200"/>
          </a:xfrm>
        </p:spPr>
        <p:txBody>
          <a:bodyPr>
            <a:noAutofit/>
          </a:bodyPr>
          <a:lstStyle/>
          <a:p>
            <a:pPr marL="285750" indent="-285750" algn="l" rtl="0" fontAlgn="base">
              <a:buFont typeface="Arial" panose="020B0604020202020204" pitchFamily="34" charset="0"/>
              <a:buChar char="•"/>
            </a:pPr>
            <a:r>
              <a:rPr lang="en-US" dirty="0">
                <a:solidFill>
                  <a:srgbClr val="000000"/>
                </a:solidFill>
                <a:latin typeface="+mn-lt"/>
              </a:rPr>
              <a:t>The New Freedom Commission on Mental Health was established by U.S. President George W. Bush through executive order 13263 on April 29, 2002, to conduct a comprehensive study of the U.S. mental health service delivery system and make recommendations based on its findings. The commission has been touted as part of his commitment to eliminate inequality for Americans with disabilities.</a:t>
            </a:r>
          </a:p>
          <a:p>
            <a:pPr marL="285750" indent="-285750" algn="l" rtl="0" fontAlgn="base">
              <a:buFont typeface="Arial" panose="020B0604020202020204" pitchFamily="34" charset="0"/>
              <a:buChar char="•"/>
            </a:pPr>
            <a:r>
              <a:rPr lang="en-US" dirty="0">
                <a:solidFill>
                  <a:srgbClr val="000000"/>
                </a:solidFill>
                <a:latin typeface="+mn-lt"/>
              </a:rPr>
              <a:t>The President directed the commission to identify policies that could be implemented by federal, state and local governments to maximize the utility of existing resources, improve coordination of treatments and services, and promote successful community integration for adults with a serious mental illness and children with a serious emotional disturbance. The commission, using the Texas Medication Algorithm Project (TMAP) as a blueprint, subsequently recommended screening of American adults for possible mental illnesses, and children for emotional disturbances, thereby identifying those with suspected disabilities who could then be provided with support services and state-of-the-art treatment, often in the form of newer psychoactive drugs that entered the market in recent years.</a:t>
            </a:r>
          </a:p>
          <a:p>
            <a:pPr marL="285750" indent="-285750" algn="l" rtl="0" fontAlgn="base">
              <a:buFont typeface="Arial" panose="020B0604020202020204" pitchFamily="34" charset="0"/>
              <a:buChar char="•"/>
            </a:pPr>
            <a:r>
              <a:rPr lang="en-US" dirty="0">
                <a:solidFill>
                  <a:srgbClr val="000000"/>
                </a:solidFill>
                <a:latin typeface="+mn-lt"/>
              </a:rPr>
              <a:t>A broad-based coalition of mental health consumers, families, providers, and advocates has supported the commission process and recommendations, using the commission's findings as a launching point for recommending widespread reform of the nation's mental health system.</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Autofit/>
          </a:bodyPr>
          <a:lstStyle/>
          <a:p>
            <a:r>
              <a:rPr lang="en-US" sz="2400" dirty="0"/>
              <a:t>2003 President’s New Freedom Commission Executive Summary on Mental Health</a:t>
            </a:r>
          </a:p>
        </p:txBody>
      </p:sp>
    </p:spTree>
    <p:extLst>
      <p:ext uri="{BB962C8B-B14F-4D97-AF65-F5344CB8AC3E}">
        <p14:creationId xmlns:p14="http://schemas.microsoft.com/office/powerpoint/2010/main" val="12872077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F9B4DE-E522-D605-B889-F511951F2DA4}"/>
              </a:ext>
            </a:extLst>
          </p:cNvPr>
          <p:cNvSpPr>
            <a:spLocks noGrp="1"/>
          </p:cNvSpPr>
          <p:nvPr>
            <p:ph type="ftr" sz="quarter" idx="11"/>
          </p:nvPr>
        </p:nvSpPr>
        <p:spPr/>
        <p:txBody>
          <a:bodyPr/>
          <a:lstStyle/>
          <a:p>
            <a:r>
              <a:rPr lang="en-US"/>
              <a:t>©</a:t>
            </a:r>
            <a:endParaRPr lang="en-US" dirty="0"/>
          </a:p>
        </p:txBody>
      </p:sp>
      <p:sp>
        <p:nvSpPr>
          <p:cNvPr id="3" name="Slide Number Placeholder 2">
            <a:extLst>
              <a:ext uri="{FF2B5EF4-FFF2-40B4-BE49-F238E27FC236}">
                <a16:creationId xmlns:a16="http://schemas.microsoft.com/office/drawing/2014/main" id="{77B387EE-56E9-A45F-CCE6-E30EA9D20841}"/>
              </a:ext>
            </a:extLst>
          </p:cNvPr>
          <p:cNvSpPr>
            <a:spLocks noGrp="1"/>
          </p:cNvSpPr>
          <p:nvPr>
            <p:ph type="sldNum" sz="quarter" idx="12"/>
          </p:nvPr>
        </p:nvSpPr>
        <p:spPr/>
        <p:txBody>
          <a:bodyPr/>
          <a:lstStyle/>
          <a:p>
            <a:fld id="{AA91BEA5-B99F-432C-AC2D-F9392A4662AF}" type="slidenum">
              <a:rPr lang="en-US" smtClean="0"/>
              <a:t>96</a:t>
            </a:fld>
            <a:endParaRPr lang="en-US"/>
          </a:p>
        </p:txBody>
      </p:sp>
      <p:sp>
        <p:nvSpPr>
          <p:cNvPr id="4" name="Text Placeholder 3">
            <a:extLst>
              <a:ext uri="{FF2B5EF4-FFF2-40B4-BE49-F238E27FC236}">
                <a16:creationId xmlns:a16="http://schemas.microsoft.com/office/drawing/2014/main" id="{1CF883E4-BE06-F442-86B2-B757BB721E3C}"/>
              </a:ext>
            </a:extLst>
          </p:cNvPr>
          <p:cNvSpPr>
            <a:spLocks noGrp="1"/>
          </p:cNvSpPr>
          <p:nvPr>
            <p:ph type="body" sz="quarter" idx="13"/>
          </p:nvPr>
        </p:nvSpPr>
        <p:spPr>
          <a:xfrm>
            <a:off x="597847" y="1083205"/>
            <a:ext cx="6854513" cy="8118200"/>
          </a:xfrm>
        </p:spPr>
        <p:txBody>
          <a:bodyPr>
            <a:noAutofit/>
          </a:bodyPr>
          <a:lstStyle/>
          <a:p>
            <a:pPr marL="285750" indent="-285750" algn="l" rtl="0" fontAlgn="base">
              <a:buFont typeface="Arial" panose="020B0604020202020204" pitchFamily="34" charset="0"/>
              <a:buChar char="•"/>
            </a:pPr>
            <a:r>
              <a:rPr lang="en-US" dirty="0">
                <a:solidFill>
                  <a:srgbClr val="000000"/>
                </a:solidFill>
                <a:latin typeface="+mn-lt"/>
              </a:rPr>
              <a:t>A coalition of opponents questioned the motives of the commission, based on the results from a similar 1995 Texas mandate while Bush was governor. during the Texas Medication Algorithm Project Mandate, psychotropic medication was wrongfully prescribed to the general public. Specifically, TMAP and drug manufacturers marketed 'atypical antipsychotic drugs', such as Seroquel, Zyprexa, and others, for a wide variety of non-psychotic behavior issues. These drugs were later found to cause increased rates of sudden death in patients.</a:t>
            </a:r>
          </a:p>
          <a:p>
            <a:pPr marL="285750" indent="-285750" algn="l" rtl="0" fontAlgn="base">
              <a:buFont typeface="Arial" panose="020B0604020202020204" pitchFamily="34" charset="0"/>
              <a:buChar char="•"/>
            </a:pPr>
            <a:r>
              <a:rPr lang="en-US" dirty="0">
                <a:solidFill>
                  <a:srgbClr val="000000"/>
                </a:solidFill>
                <a:latin typeface="+mn-lt"/>
              </a:rPr>
              <a:t>In addition to atypical antipsychotic drugs, earlier versions of psychotropic medications, including Prozac, were found to sharply increase rates of suicide, especially during the first month of drug use. Also, during TMAP, psychotropic medication was wrongfully prescribed to people not suffering from mental illness, including troublesome children and difficult elderly people in nursing homes. In 2009, Eli Lilly was found guilty of wrongfully marketing Zyprexa for non-psychotic people.</a:t>
            </a:r>
          </a:p>
          <a:p>
            <a:pPr marL="285750" indent="-285750" algn="l" rtl="0" fontAlgn="base">
              <a:buFont typeface="Arial" panose="020B0604020202020204" pitchFamily="34" charset="0"/>
              <a:buChar char="•"/>
            </a:pPr>
            <a:r>
              <a:rPr lang="en-US" dirty="0">
                <a:solidFill>
                  <a:srgbClr val="000000"/>
                </a:solidFill>
                <a:latin typeface="+mn-lt"/>
              </a:rPr>
              <a:t>Opponents also assert the New Freedom Initiative Campaign is a thinly veiled proxy for the pharmaceutical industry to foster psychotropic medication on mentally healthy individuals in its pursuit of profits. Opponents also contend that the initiative's wider objectives are to foster chemical behavior control of American citizens, contrary to civil liberties and to basic human rights</a:t>
            </a:r>
          </a:p>
        </p:txBody>
      </p:sp>
      <p:sp>
        <p:nvSpPr>
          <p:cNvPr id="5" name="Title 4">
            <a:extLst>
              <a:ext uri="{FF2B5EF4-FFF2-40B4-BE49-F238E27FC236}">
                <a16:creationId xmlns:a16="http://schemas.microsoft.com/office/drawing/2014/main" id="{F8A0B1C0-0D9A-3815-96CC-B4EBED94C58E}"/>
              </a:ext>
            </a:extLst>
          </p:cNvPr>
          <p:cNvSpPr>
            <a:spLocks noGrp="1"/>
          </p:cNvSpPr>
          <p:nvPr>
            <p:ph type="title"/>
          </p:nvPr>
        </p:nvSpPr>
        <p:spPr/>
        <p:txBody>
          <a:bodyPr>
            <a:noAutofit/>
          </a:bodyPr>
          <a:lstStyle/>
          <a:p>
            <a:r>
              <a:rPr lang="en-US" sz="2400" dirty="0"/>
              <a:t>2003 President’s New Freedom Commission Executive Summary on Mental Health</a:t>
            </a:r>
          </a:p>
        </p:txBody>
      </p:sp>
    </p:spTree>
    <p:extLst>
      <p:ext uri="{BB962C8B-B14F-4D97-AF65-F5344CB8AC3E}">
        <p14:creationId xmlns:p14="http://schemas.microsoft.com/office/powerpoint/2010/main" val="2516565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9B170-2FA4-F5FB-82D5-A7EA0B1A7398}"/>
              </a:ext>
            </a:extLst>
          </p:cNvPr>
          <p:cNvSpPr>
            <a:spLocks noGrp="1"/>
          </p:cNvSpPr>
          <p:nvPr>
            <p:ph type="body" sz="half" idx="2"/>
          </p:nvPr>
        </p:nvSpPr>
        <p:spPr/>
        <p:txBody>
          <a:bodyPr/>
          <a:lstStyle/>
          <a:p>
            <a:endParaRPr lang="en-US" dirty="0"/>
          </a:p>
        </p:txBody>
      </p:sp>
      <p:sp>
        <p:nvSpPr>
          <p:cNvPr id="3" name="Slide Number Placeholder 2">
            <a:extLst>
              <a:ext uri="{FF2B5EF4-FFF2-40B4-BE49-F238E27FC236}">
                <a16:creationId xmlns:a16="http://schemas.microsoft.com/office/drawing/2014/main" id="{B726E7EB-B1F7-3679-9655-81D5EF8E951A}"/>
              </a:ext>
            </a:extLst>
          </p:cNvPr>
          <p:cNvSpPr>
            <a:spLocks noGrp="1"/>
          </p:cNvSpPr>
          <p:nvPr>
            <p:ph type="sldNum" sz="quarter" idx="12"/>
          </p:nvPr>
        </p:nvSpPr>
        <p:spPr/>
        <p:txBody>
          <a:bodyPr/>
          <a:lstStyle/>
          <a:p>
            <a:fld id="{AA91BEA5-B99F-432C-AC2D-F9392A4662AF}" type="slidenum">
              <a:rPr lang="en-US" smtClean="0"/>
              <a:t>97</a:t>
            </a:fld>
            <a:endParaRPr lang="en-US"/>
          </a:p>
        </p:txBody>
      </p:sp>
      <p:sp>
        <p:nvSpPr>
          <p:cNvPr id="4" name="Text Placeholder 3">
            <a:extLst>
              <a:ext uri="{FF2B5EF4-FFF2-40B4-BE49-F238E27FC236}">
                <a16:creationId xmlns:a16="http://schemas.microsoft.com/office/drawing/2014/main" id="{E01688C8-91F6-9F83-1D85-7EAE4901B5FE}"/>
              </a:ext>
            </a:extLst>
          </p:cNvPr>
          <p:cNvSpPr>
            <a:spLocks noGrp="1"/>
          </p:cNvSpPr>
          <p:nvPr>
            <p:ph type="body" sz="quarter" idx="15"/>
          </p:nvPr>
        </p:nvSpPr>
        <p:spPr/>
        <p:txBody>
          <a:bodyPr/>
          <a:lstStyle/>
          <a:p>
            <a:r>
              <a:rPr lang="en-US" dirty="0"/>
              <a:t>Role of Peer Support Specialists:</a:t>
            </a:r>
          </a:p>
          <a:p>
            <a:r>
              <a:rPr lang="en-US" dirty="0"/>
              <a:t>Peer supporters are “the help to get help”</a:t>
            </a:r>
          </a:p>
          <a:p>
            <a:r>
              <a:rPr lang="en-US" dirty="0"/>
              <a:t>Peer supporters provide “emotional first aid”</a:t>
            </a:r>
          </a:p>
        </p:txBody>
      </p:sp>
      <p:sp>
        <p:nvSpPr>
          <p:cNvPr id="5" name="Text Placeholder 4">
            <a:extLst>
              <a:ext uri="{FF2B5EF4-FFF2-40B4-BE49-F238E27FC236}">
                <a16:creationId xmlns:a16="http://schemas.microsoft.com/office/drawing/2014/main" id="{47BEA19D-9AB5-F1F5-38D4-8A7EDB0934A2}"/>
              </a:ext>
            </a:extLst>
          </p:cNvPr>
          <p:cNvSpPr>
            <a:spLocks noGrp="1"/>
          </p:cNvSpPr>
          <p:nvPr>
            <p:ph type="body" sz="quarter" idx="16"/>
          </p:nvPr>
        </p:nvSpPr>
        <p:spPr/>
        <p:txBody>
          <a:bodyPr/>
          <a:lstStyle/>
          <a:p>
            <a:r>
              <a:rPr lang="en-US" dirty="0"/>
              <a:t>Peer Support: Formal vs. Informal</a:t>
            </a:r>
          </a:p>
        </p:txBody>
      </p:sp>
      <p:sp>
        <p:nvSpPr>
          <p:cNvPr id="6" name="Footer Placeholder 5">
            <a:extLst>
              <a:ext uri="{FF2B5EF4-FFF2-40B4-BE49-F238E27FC236}">
                <a16:creationId xmlns:a16="http://schemas.microsoft.com/office/drawing/2014/main" id="{B4461A8F-BEDD-70B2-1B2C-9F749AABF656}"/>
              </a:ext>
            </a:extLst>
          </p:cNvPr>
          <p:cNvSpPr>
            <a:spLocks noGrp="1"/>
          </p:cNvSpPr>
          <p:nvPr>
            <p:ph type="ftr" sz="quarter" idx="11"/>
          </p:nvPr>
        </p:nvSpPr>
        <p:spPr/>
        <p:txBody>
          <a:bodyPr/>
          <a:lstStyle/>
          <a:p>
            <a:r>
              <a:rPr lang="fr-FR"/>
              <a:t>©</a:t>
            </a:r>
            <a:endParaRPr lang="en-US"/>
          </a:p>
        </p:txBody>
      </p:sp>
      <p:sp>
        <p:nvSpPr>
          <p:cNvPr id="7" name="Rectangle 6">
            <a:extLst>
              <a:ext uri="{FF2B5EF4-FFF2-40B4-BE49-F238E27FC236}">
                <a16:creationId xmlns:a16="http://schemas.microsoft.com/office/drawing/2014/main" id="{778041DA-5124-DB44-912D-43A882753CCA}"/>
              </a:ext>
            </a:extLst>
          </p:cNvPr>
          <p:cNvSpPr/>
          <p:nvPr/>
        </p:nvSpPr>
        <p:spPr>
          <a:xfrm>
            <a:off x="853440" y="4130040"/>
            <a:ext cx="2880360" cy="2575560"/>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Formal:</a:t>
            </a:r>
          </a:p>
          <a:p>
            <a:pPr algn="ctr"/>
            <a:endParaRPr lang="en-US" dirty="0"/>
          </a:p>
          <a:p>
            <a:pPr marL="285750" indent="-285750" algn="ctr">
              <a:buFont typeface="Arial" panose="020B0604020202020204" pitchFamily="34" charset="0"/>
              <a:buChar char="•"/>
            </a:pPr>
            <a:r>
              <a:rPr lang="en-US" dirty="0"/>
              <a:t>Structured &amp; Organized</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Delivered in a formal setting</a:t>
            </a:r>
          </a:p>
        </p:txBody>
      </p:sp>
      <p:sp>
        <p:nvSpPr>
          <p:cNvPr id="8" name="Rectangle 7">
            <a:extLst>
              <a:ext uri="{FF2B5EF4-FFF2-40B4-BE49-F238E27FC236}">
                <a16:creationId xmlns:a16="http://schemas.microsoft.com/office/drawing/2014/main" id="{8B4953F5-21B2-37A9-B084-D4E41A83A851}"/>
              </a:ext>
            </a:extLst>
          </p:cNvPr>
          <p:cNvSpPr/>
          <p:nvPr/>
        </p:nvSpPr>
        <p:spPr>
          <a:xfrm>
            <a:off x="4141417" y="4130040"/>
            <a:ext cx="2880360" cy="2575560"/>
          </a:xfrm>
          <a:prstGeom prst="rect">
            <a:avLst/>
          </a:prstGeom>
          <a:solidFill>
            <a:schemeClr val="accent2">
              <a:lumMod val="7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a:t>
            </a:r>
          </a:p>
          <a:p>
            <a:pPr algn="ctr"/>
            <a:endParaRPr lang="en-US" dirty="0"/>
          </a:p>
          <a:p>
            <a:pPr marL="285750" indent="-285750" algn="ctr">
              <a:buFont typeface="Arial" panose="020B0604020202020204" pitchFamily="34" charset="0"/>
              <a:buChar char="•"/>
            </a:pPr>
            <a:r>
              <a:rPr lang="en-US" dirty="0"/>
              <a:t>Spontaneous &amp; Flexible</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Personal &amp; Community Networks</a:t>
            </a:r>
          </a:p>
        </p:txBody>
      </p:sp>
    </p:spTree>
    <p:extLst>
      <p:ext uri="{BB962C8B-B14F-4D97-AF65-F5344CB8AC3E}">
        <p14:creationId xmlns:p14="http://schemas.microsoft.com/office/powerpoint/2010/main" val="42814872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AA7438-DFCB-4EB3-7306-5CCDB8CD7E8F}"/>
              </a:ext>
            </a:extLst>
          </p:cNvPr>
          <p:cNvSpPr>
            <a:spLocks noGrp="1"/>
          </p:cNvSpPr>
          <p:nvPr>
            <p:ph type="sldNum" sz="quarter" idx="12"/>
          </p:nvPr>
        </p:nvSpPr>
        <p:spPr/>
        <p:txBody>
          <a:bodyPr/>
          <a:lstStyle/>
          <a:p>
            <a:fld id="{AA91BEA5-B99F-432C-AC2D-F9392A4662AF}" type="slidenum">
              <a:rPr lang="en-US" smtClean="0"/>
              <a:t>98</a:t>
            </a:fld>
            <a:endParaRPr lang="en-US"/>
          </a:p>
        </p:txBody>
      </p:sp>
      <p:graphicFrame>
        <p:nvGraphicFramePr>
          <p:cNvPr id="7" name="SmartArt Placeholder 6">
            <a:extLst>
              <a:ext uri="{FF2B5EF4-FFF2-40B4-BE49-F238E27FC236}">
                <a16:creationId xmlns:a16="http://schemas.microsoft.com/office/drawing/2014/main" id="{10F92462-2C2D-6698-58F8-D6A278C65303}"/>
              </a:ext>
            </a:extLst>
          </p:cNvPr>
          <p:cNvGraphicFramePr>
            <a:graphicFrameLocks noGrp="1"/>
          </p:cNvGraphicFramePr>
          <p:nvPr>
            <p:ph type="dgm" sz="quarter" idx="21"/>
            <p:extLst>
              <p:ext uri="{D42A27DB-BD31-4B8C-83A1-F6EECF244321}">
                <p14:modId xmlns:p14="http://schemas.microsoft.com/office/powerpoint/2010/main" val="1894135158"/>
              </p:ext>
            </p:extLst>
          </p:nvPr>
        </p:nvGraphicFramePr>
        <p:xfrm>
          <a:off x="387350" y="1355725"/>
          <a:ext cx="7115175" cy="7742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C90CB5C2-7D65-BA97-D9B3-245E4A551BA1}"/>
              </a:ext>
            </a:extLst>
          </p:cNvPr>
          <p:cNvSpPr>
            <a:spLocks noGrp="1"/>
          </p:cNvSpPr>
          <p:nvPr>
            <p:ph type="ftr" sz="quarter" idx="11"/>
          </p:nvPr>
        </p:nvSpPr>
        <p:spPr/>
        <p:txBody>
          <a:bodyPr/>
          <a:lstStyle/>
          <a:p>
            <a:r>
              <a:rPr lang="fr-FR"/>
              <a:t>©</a:t>
            </a:r>
            <a:endParaRPr lang="en-US"/>
          </a:p>
        </p:txBody>
      </p:sp>
    </p:spTree>
    <p:extLst>
      <p:ext uri="{BB962C8B-B14F-4D97-AF65-F5344CB8AC3E}">
        <p14:creationId xmlns:p14="http://schemas.microsoft.com/office/powerpoint/2010/main" val="2386405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1A798-B51A-3D35-ABFB-C78A5886238A}"/>
              </a:ext>
            </a:extLst>
          </p:cNvPr>
          <p:cNvSpPr>
            <a:spLocks noGrp="1"/>
          </p:cNvSpPr>
          <p:nvPr>
            <p:ph type="sldNum" sz="quarter" idx="15"/>
          </p:nvPr>
        </p:nvSpPr>
        <p:spPr/>
        <p:txBody>
          <a:bodyPr/>
          <a:lstStyle/>
          <a:p>
            <a:fld id="{AA91BEA5-B99F-432C-AC2D-F9392A4662AF}" type="slidenum">
              <a:rPr lang="en-US" smtClean="0"/>
              <a:t>99</a:t>
            </a:fld>
            <a:endParaRPr lang="en-US"/>
          </a:p>
        </p:txBody>
      </p:sp>
      <p:sp>
        <p:nvSpPr>
          <p:cNvPr id="3" name="Text Placeholder 2">
            <a:extLst>
              <a:ext uri="{FF2B5EF4-FFF2-40B4-BE49-F238E27FC236}">
                <a16:creationId xmlns:a16="http://schemas.microsoft.com/office/drawing/2014/main" id="{5DCAA003-D608-7964-F535-3BC4BF963F6C}"/>
              </a:ext>
            </a:extLst>
          </p:cNvPr>
          <p:cNvSpPr>
            <a:spLocks noGrp="1"/>
          </p:cNvSpPr>
          <p:nvPr>
            <p:ph type="body" sz="quarter" idx="16"/>
          </p:nvPr>
        </p:nvSpPr>
        <p:spPr/>
        <p:txBody>
          <a:bodyPr/>
          <a:lstStyle/>
          <a:p>
            <a:endParaRPr lang="en-US" dirty="0"/>
          </a:p>
          <a:p>
            <a:r>
              <a:rPr lang="en-US" dirty="0"/>
              <a:t>You are NOT your mental health.</a:t>
            </a:r>
          </a:p>
        </p:txBody>
      </p:sp>
      <p:sp>
        <p:nvSpPr>
          <p:cNvPr id="7" name="Title 6">
            <a:extLst>
              <a:ext uri="{FF2B5EF4-FFF2-40B4-BE49-F238E27FC236}">
                <a16:creationId xmlns:a16="http://schemas.microsoft.com/office/drawing/2014/main" id="{3D2AC0BD-4CA4-EB30-041C-0E74D181871E}"/>
              </a:ext>
            </a:extLst>
          </p:cNvPr>
          <p:cNvSpPr>
            <a:spLocks noGrp="1"/>
          </p:cNvSpPr>
          <p:nvPr>
            <p:ph type="title"/>
          </p:nvPr>
        </p:nvSpPr>
        <p:spPr>
          <a:xfrm>
            <a:off x="600452" y="156053"/>
            <a:ext cx="6703695" cy="715767"/>
          </a:xfrm>
        </p:spPr>
        <p:txBody>
          <a:bodyPr>
            <a:noAutofit/>
          </a:bodyPr>
          <a:lstStyle/>
          <a:p>
            <a:pPr algn="ctr"/>
            <a:r>
              <a:rPr lang="en-US" sz="3000" dirty="0"/>
              <a:t>Types of Mental Health Disorders</a:t>
            </a:r>
          </a:p>
        </p:txBody>
      </p:sp>
      <p:sp>
        <p:nvSpPr>
          <p:cNvPr id="8" name="Footer Placeholder 7">
            <a:extLst>
              <a:ext uri="{FF2B5EF4-FFF2-40B4-BE49-F238E27FC236}">
                <a16:creationId xmlns:a16="http://schemas.microsoft.com/office/drawing/2014/main" id="{DFA757B7-7190-2158-9508-DC28DB180EE5}"/>
              </a:ext>
            </a:extLst>
          </p:cNvPr>
          <p:cNvSpPr>
            <a:spLocks noGrp="1"/>
          </p:cNvSpPr>
          <p:nvPr>
            <p:ph type="ftr" sz="quarter" idx="17"/>
          </p:nvPr>
        </p:nvSpPr>
        <p:spPr/>
        <p:txBody>
          <a:bodyPr/>
          <a:lstStyle/>
          <a:p>
            <a:r>
              <a:rPr lang="fr-FR"/>
              <a:t>©</a:t>
            </a:r>
            <a:endParaRPr lang="en-US"/>
          </a:p>
        </p:txBody>
      </p:sp>
      <p:sp>
        <p:nvSpPr>
          <p:cNvPr id="9" name="Rectangle 8">
            <a:extLst>
              <a:ext uri="{FF2B5EF4-FFF2-40B4-BE49-F238E27FC236}">
                <a16:creationId xmlns:a16="http://schemas.microsoft.com/office/drawing/2014/main" id="{F6FA33AB-1A0B-41CD-4421-1E323790CB63}"/>
              </a:ext>
            </a:extLst>
          </p:cNvPr>
          <p:cNvSpPr/>
          <p:nvPr/>
        </p:nvSpPr>
        <p:spPr>
          <a:xfrm>
            <a:off x="534353" y="2641920"/>
            <a:ext cx="2040255" cy="3537702"/>
          </a:xfrm>
          <a:prstGeom prst="rect">
            <a:avLst/>
          </a:prstGeom>
          <a:solidFill>
            <a:schemeClr val="accent2">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Psychotic Disorders</a:t>
            </a:r>
          </a:p>
        </p:txBody>
      </p:sp>
      <p:sp>
        <p:nvSpPr>
          <p:cNvPr id="10" name="Rectangle 9">
            <a:extLst>
              <a:ext uri="{FF2B5EF4-FFF2-40B4-BE49-F238E27FC236}">
                <a16:creationId xmlns:a16="http://schemas.microsoft.com/office/drawing/2014/main" id="{BA209D7F-47D0-1C73-AFE6-26D7EB88A5E1}"/>
              </a:ext>
            </a:extLst>
          </p:cNvPr>
          <p:cNvSpPr/>
          <p:nvPr/>
        </p:nvSpPr>
        <p:spPr>
          <a:xfrm>
            <a:off x="2655211" y="2242610"/>
            <a:ext cx="2527919" cy="4336322"/>
          </a:xfrm>
          <a:prstGeom prst="rect">
            <a:avLst/>
          </a:prstGeom>
          <a:solidFill>
            <a:schemeClr val="accent2">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Substance Use Disorders</a:t>
            </a:r>
          </a:p>
        </p:txBody>
      </p:sp>
      <p:sp>
        <p:nvSpPr>
          <p:cNvPr id="11" name="Rectangle 10">
            <a:extLst>
              <a:ext uri="{FF2B5EF4-FFF2-40B4-BE49-F238E27FC236}">
                <a16:creationId xmlns:a16="http://schemas.microsoft.com/office/drawing/2014/main" id="{252DDDF2-5066-FD9D-183B-8E29E99DC15E}"/>
              </a:ext>
            </a:extLst>
          </p:cNvPr>
          <p:cNvSpPr/>
          <p:nvPr/>
        </p:nvSpPr>
        <p:spPr>
          <a:xfrm>
            <a:off x="5263734" y="2641920"/>
            <a:ext cx="2019774" cy="3537702"/>
          </a:xfrm>
          <a:prstGeom prst="rect">
            <a:avLst/>
          </a:prstGeom>
          <a:solidFill>
            <a:schemeClr val="accent2">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Mood </a:t>
            </a:r>
          </a:p>
          <a:p>
            <a:pPr algn="ctr"/>
            <a:r>
              <a:rPr lang="en-US" b="1" dirty="0">
                <a:solidFill>
                  <a:schemeClr val="tx1"/>
                </a:solidFill>
              </a:rPr>
              <a:t>Disorders</a:t>
            </a:r>
          </a:p>
        </p:txBody>
      </p:sp>
    </p:spTree>
    <p:extLst>
      <p:ext uri="{BB962C8B-B14F-4D97-AF65-F5344CB8AC3E}">
        <p14:creationId xmlns:p14="http://schemas.microsoft.com/office/powerpoint/2010/main" val="2262526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DESIGN_ID_ULTIMATE-COURSE-FG-THEME" val="XnA0F9ic"/>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ltimate-course-FG-theme">
  <a:themeElements>
    <a:clrScheme name="Custom 83">
      <a:dk1>
        <a:sysClr val="windowText" lastClr="000000"/>
      </a:dk1>
      <a:lt1>
        <a:sysClr val="window" lastClr="FFFFFF"/>
      </a:lt1>
      <a:dk2>
        <a:srgbClr val="44546A"/>
      </a:dk2>
      <a:lt2>
        <a:srgbClr val="E7E6E6"/>
      </a:lt2>
      <a:accent1>
        <a:srgbClr val="111111"/>
      </a:accent1>
      <a:accent2>
        <a:srgbClr val="008081"/>
      </a:accent2>
      <a:accent3>
        <a:srgbClr val="595959"/>
      </a:accent3>
      <a:accent4>
        <a:srgbClr val="7F7F7F"/>
      </a:accent4>
      <a:accent5>
        <a:srgbClr val="A5A5A5"/>
      </a:accent5>
      <a:accent6>
        <a:srgbClr val="D8D8D8"/>
      </a:accent6>
      <a:hlink>
        <a:srgbClr val="0563C1"/>
      </a:hlink>
      <a:folHlink>
        <a:srgbClr val="954F72"/>
      </a:folHlink>
    </a:clrScheme>
    <a:fontScheme name="ultimate course">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1111">
            <a:alpha val="69804"/>
          </a:srgb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ltimate-course-FG-theme" id="{C014DDD3-94BB-459D-899B-D8123225272F}" vid="{60DF1897-2046-42A8-BE69-D6DA6F2D51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2f5520-0229-4bea-a18c-b24b2ee52ac6">
      <Terms xmlns="http://schemas.microsoft.com/office/infopath/2007/PartnerControls"/>
    </lcf76f155ced4ddcb4097134ff3c332f>
    <TaxCatchAll xmlns="afab431e-20a4-4af5-9c58-7c319d9a53e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737C3DA1DCD34CB6D3EDF73211A3E9" ma:contentTypeVersion="17" ma:contentTypeDescription="Create a new document." ma:contentTypeScope="" ma:versionID="d90f61eae82683606890d1855b72593b">
  <xsd:schema xmlns:xsd="http://www.w3.org/2001/XMLSchema" xmlns:xs="http://www.w3.org/2001/XMLSchema" xmlns:p="http://schemas.microsoft.com/office/2006/metadata/properties" xmlns:ns2="e42f5520-0229-4bea-a18c-b24b2ee52ac6" xmlns:ns3="afab431e-20a4-4af5-9c58-7c319d9a53e8" targetNamespace="http://schemas.microsoft.com/office/2006/metadata/properties" ma:root="true" ma:fieldsID="5d8c5fb82425288b00a202b557add53a" ns2:_="" ns3:_="">
    <xsd:import namespace="e42f5520-0229-4bea-a18c-b24b2ee52ac6"/>
    <xsd:import namespace="afab431e-20a4-4af5-9c58-7c319d9a53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2f5520-0229-4bea-a18c-b24b2ee52a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dbe0b34-d4d3-42ca-a6e7-d0e3e0b400d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ab431e-20a4-4af5-9c58-7c319d9a53e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5d0932-f577-4679-a4e1-6cc228ee6d2e}" ma:internalName="TaxCatchAll" ma:showField="CatchAllData" ma:web="afab431e-20a4-4af5-9c58-7c319d9a53e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CA2EBE-4E43-4516-BD35-DF58D87F812D}">
  <ds:schemaRefs>
    <ds:schemaRef ds:uri="http://schemas.microsoft.com/sharepoint/v3/contenttype/forms"/>
  </ds:schemaRefs>
</ds:datastoreItem>
</file>

<file path=customXml/itemProps2.xml><?xml version="1.0" encoding="utf-8"?>
<ds:datastoreItem xmlns:ds="http://schemas.openxmlformats.org/officeDocument/2006/customXml" ds:itemID="{B3432AE7-ADEB-43B4-8433-B7A35A7E569C}">
  <ds:schemaRef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afab431e-20a4-4af5-9c58-7c319d9a53e8"/>
    <ds:schemaRef ds:uri="http://purl.org/dc/elements/1.1/"/>
    <ds:schemaRef ds:uri="e42f5520-0229-4bea-a18c-b24b2ee52ac6"/>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ABCBFD2-A71F-4872-8EED-F9071C4ED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2f5520-0229-4bea-a18c-b24b2ee52ac6"/>
    <ds:schemaRef ds:uri="afab431e-20a4-4af5-9c58-7c319d9a5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ultimate-course-FG-theme</Template>
  <TotalTime>14050</TotalTime>
  <Words>21696</Words>
  <Application>Microsoft Office PowerPoint</Application>
  <PresentationFormat>Custom</PresentationFormat>
  <Paragraphs>1820</Paragraphs>
  <Slides>158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158</vt:i4>
      </vt:variant>
    </vt:vector>
  </HeadingPairs>
  <TitlesOfParts>
    <vt:vector size="171" baseType="lpstr">
      <vt:lpstr>Wingdings</vt:lpstr>
      <vt:lpstr>Open Sans</vt:lpstr>
      <vt:lpstr>Lato Semibold</vt:lpstr>
      <vt:lpstr>Bodoni MT</vt:lpstr>
      <vt:lpstr>Arial</vt:lpstr>
      <vt:lpstr>Calibri</vt:lpstr>
      <vt:lpstr>Montserrat Light</vt:lpstr>
      <vt:lpstr>Lato Regular</vt:lpstr>
      <vt:lpstr>Aptos</vt:lpstr>
      <vt:lpstr>Montserrat</vt:lpstr>
      <vt:lpstr>Codec Pro</vt:lpstr>
      <vt:lpstr>Montserrat ExtraBold</vt:lpstr>
      <vt:lpstr>ultimate-course-FG-theme</vt:lpstr>
      <vt:lpstr>PowerPoint Presentation</vt:lpstr>
      <vt:lpstr>Adult Peer Support Specialist</vt:lpstr>
      <vt:lpstr>Since 2020, over 37 million Americans aged 12 or older have used illegal drugs within the last 30 days.</vt:lpstr>
      <vt:lpstr>Core Competencies and Objectives</vt:lpstr>
      <vt:lpstr>PowerPoint Presentation</vt:lpstr>
      <vt:lpstr>PICBA</vt:lpstr>
      <vt:lpstr>PICBA</vt:lpstr>
      <vt:lpstr>PICBA</vt:lpstr>
      <vt:lpstr>PICBA</vt:lpstr>
      <vt:lpstr>PICBA</vt:lpstr>
      <vt:lpstr>PICBA – Problem Solving Worksheet</vt:lpstr>
      <vt:lpstr>PICBA – Problem Solving Worksheet</vt:lpstr>
      <vt:lpstr>PowerPoint Presentation</vt:lpstr>
      <vt:lpstr>Protocol for Working With Someone Who Is Possibly Having Suicidal Thoughts or Actions</vt:lpstr>
      <vt:lpstr>Protocol for Working With Someone Who Is Possibly Having Suicidal Thoughts or Actions</vt:lpstr>
      <vt:lpstr>Core Competencies and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Progressive Muscle Relaxation</vt:lpstr>
      <vt:lpstr>Leaves on a Stream</vt:lpstr>
      <vt:lpstr>Hydration</vt:lpstr>
      <vt:lpstr>Exercise</vt:lpstr>
      <vt:lpstr>Limit Alcohol, Caffeine, and Nicotine</vt:lpstr>
      <vt:lpstr>Core Competencies and Objectives</vt:lpstr>
      <vt:lpstr>Five Stages in the Recovery Process</vt:lpstr>
      <vt:lpstr>Stage 1: Impact of Illness</vt:lpstr>
      <vt:lpstr>Stage 1: Impact of Illness</vt:lpstr>
      <vt:lpstr>Stage 2: Life is Limited</vt:lpstr>
      <vt:lpstr>Stage 2: Life is Limited</vt:lpstr>
      <vt:lpstr>Stage 3: Change is Possible</vt:lpstr>
      <vt:lpstr>Stage 3: Change is Possible</vt:lpstr>
      <vt:lpstr>Stage 4: Commitment to Change</vt:lpstr>
      <vt:lpstr>Stage 4: Commitment to Change</vt:lpstr>
      <vt:lpstr>Stage 5: Action to Change</vt:lpstr>
      <vt:lpstr>Stage 5: Action to Change</vt:lpstr>
      <vt:lpstr>Courtney Harding’s Findings</vt:lpstr>
      <vt:lpstr>Courtney Harding’s Findings</vt:lpstr>
      <vt:lpstr>Courtney Harding’s Findings</vt:lpstr>
      <vt:lpstr>Courtney Harding’s Findings</vt:lpstr>
      <vt:lpstr>Courtney Harding’s Findings</vt:lpstr>
      <vt:lpstr>Courtney Harding’s Findings</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Patricia E. Deegan Ph.D.</vt:lpstr>
      <vt:lpstr>PowerPoint Presentation</vt:lpstr>
      <vt:lpstr>2003 President’s New Freedom Commission Executive Summary on Mental Health</vt:lpstr>
      <vt:lpstr>2003 President’s New Freedom Commission Executive Summary on Mental Health</vt:lpstr>
      <vt:lpstr>PowerPoint Presentation</vt:lpstr>
      <vt:lpstr>PowerPoint Presentation</vt:lpstr>
      <vt:lpstr>Types of Mental Health Disorders</vt:lpstr>
      <vt:lpstr>Types of Mental Health Disorders</vt:lpstr>
      <vt:lpstr>Co-Occurring Mental Health with Substance Use Disorders</vt:lpstr>
      <vt:lpstr>The 5 Stages of Change</vt:lpstr>
      <vt:lpstr>Stage 1: Pre-Contemplation</vt:lpstr>
      <vt:lpstr>Stage 2: Contemplation</vt:lpstr>
      <vt:lpstr>Stage 3: Preparation</vt:lpstr>
      <vt:lpstr>Stage 4: Action</vt:lpstr>
      <vt:lpstr>Stage 5: Maintenance</vt:lpstr>
      <vt:lpstr>Principles of Recovery</vt:lpstr>
      <vt:lpstr>4 Dimensions of Recovery</vt:lpstr>
      <vt:lpstr>10 Guiding Principles of Recovery</vt:lpstr>
      <vt:lpstr>PowerPoint Presentation</vt:lpstr>
      <vt:lpstr>PowerPoint Presentation</vt:lpstr>
      <vt:lpstr>Spirituality in the Recovery Process</vt:lpstr>
      <vt:lpstr>Spirituality in Recovery</vt:lpstr>
      <vt:lpstr>Spirituality in Recovery</vt:lpstr>
      <vt:lpstr>Spirituality in Recovery</vt:lpstr>
      <vt:lpstr>Evidence Based Practices</vt:lpstr>
      <vt:lpstr>Evidenced Based Practice</vt:lpstr>
      <vt:lpstr>Evidenced Based Practice</vt:lpstr>
      <vt:lpstr>Core Competencies and Objectives</vt:lpstr>
      <vt:lpstr>Active Listening Skills</vt:lpstr>
      <vt:lpstr>Open Ended vs. Closed Ended Questions</vt:lpstr>
      <vt:lpstr>Honest Questions</vt:lpstr>
      <vt:lpstr>Deep Attentiveness Questions</vt:lpstr>
      <vt:lpstr>PowerPoint Presentation</vt:lpstr>
      <vt:lpstr>PowerPoint Presentation</vt:lpstr>
      <vt:lpstr>PowerPoint Presentation</vt:lpstr>
      <vt:lpstr>Role Play</vt:lpstr>
      <vt:lpstr>Role Play 1</vt:lpstr>
      <vt:lpstr>Role Play 2</vt:lpstr>
      <vt:lpstr>Role Play 3</vt:lpstr>
      <vt:lpstr>Power of Negative Messages</vt:lpstr>
      <vt:lpstr>Power of Negative Messages</vt:lpstr>
      <vt:lpstr>Power of Negative Messages</vt:lpstr>
      <vt:lpstr>Power of Negative Messages</vt:lpstr>
      <vt:lpstr>Power of Negative Messages</vt:lpstr>
      <vt:lpstr>Trauma Informed Services</vt:lpstr>
      <vt:lpstr>Trauma Informed Services</vt:lpstr>
      <vt:lpstr>Trauma Informed Services</vt:lpstr>
      <vt:lpstr>Types of Trauma</vt:lpstr>
      <vt:lpstr>Trauma Informed Services</vt:lpstr>
      <vt:lpstr>Trauma Informed Services</vt:lpstr>
      <vt:lpstr>Trauma Informed Services</vt:lpstr>
      <vt:lpstr>Trauma Informed Services</vt:lpstr>
      <vt:lpstr>Trauma Informed Services</vt:lpstr>
      <vt:lpstr>Self Care    </vt:lpstr>
      <vt:lpstr>Core Competencies and Objectives</vt:lpstr>
      <vt:lpstr>Questions to Establish Recovery Goals</vt:lpstr>
      <vt:lpstr>Questions to Establish Recovery Goals</vt:lpstr>
      <vt:lpstr>Questions to Identify Fears</vt:lpstr>
      <vt:lpstr>Illness Story vs. Recovery Story</vt:lpstr>
      <vt:lpstr>Illness Story vs. Recovery Story</vt:lpstr>
      <vt:lpstr>PowerPoint Presentation</vt:lpstr>
      <vt:lpstr>PowerPoint Presentation</vt:lpstr>
      <vt:lpstr>Core Competencies and Objectives</vt:lpstr>
      <vt:lpstr>How Do Support Groups Help?</vt:lpstr>
      <vt:lpstr>Processes to Avoid in Group</vt:lpstr>
      <vt:lpstr>Group Meeting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Template</dc:title>
  <dc:creator>Sheryl Rhoades</dc:creator>
  <cp:lastModifiedBy>Samantha Sharp</cp:lastModifiedBy>
  <cp:revision>70</cp:revision>
  <dcterms:created xsi:type="dcterms:W3CDTF">2020-04-21T20:13:29Z</dcterms:created>
  <dcterms:modified xsi:type="dcterms:W3CDTF">2024-05-07T19:19:14Z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5435CEEA-95A4-4D03-B214-5B0484E2C8F0</vt:lpwstr>
  </property>
  <property fmtid="{D5CDD505-2E9C-101B-9397-08002B2CF9AE}" pid="3" name="ArticulatePath">
    <vt:lpwstr>Ultimate Course Companion Participant Workbook Template</vt:lpwstr>
  </property>
  <property fmtid="{D5CDD505-2E9C-101B-9397-08002B2CF9AE}" pid="4" name="ContentTypeId">
    <vt:lpwstr>0x010100B5E3DAB0BAC25D498181BF762DA630C2</vt:lpwstr>
  </property>
  <property fmtid="{D5CDD505-2E9C-101B-9397-08002B2CF9AE}" pid="5" name="MediaServiceImageTags">
    <vt:lpwstr/>
  </property>
</Properties>
</file>